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0" r:id="rId3"/>
    <p:sldId id="291" r:id="rId4"/>
    <p:sldId id="278" r:id="rId5"/>
    <p:sldId id="257" r:id="rId6"/>
    <p:sldId id="277" r:id="rId7"/>
    <p:sldId id="266" r:id="rId8"/>
    <p:sldId id="264" r:id="rId9"/>
    <p:sldId id="269" r:id="rId10"/>
    <p:sldId id="265" r:id="rId11"/>
    <p:sldId id="270" r:id="rId12"/>
    <p:sldId id="289" r:id="rId13"/>
    <p:sldId id="287" r:id="rId14"/>
    <p:sldId id="292" r:id="rId15"/>
    <p:sldId id="296" r:id="rId16"/>
    <p:sldId id="276" r:id="rId17"/>
    <p:sldId id="29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1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1E311-2362-4583-A985-5DE6F48A6D54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5C43B-2141-451A-BED0-7864B4AEEE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1E311-2362-4583-A985-5DE6F48A6D54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5C43B-2141-451A-BED0-7864B4AEEEAD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1E311-2362-4583-A985-5DE6F48A6D54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5C43B-2141-451A-BED0-7864B4AEEE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1E311-2362-4583-A985-5DE6F48A6D54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5C43B-2141-451A-BED0-7864B4AEEEA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1E311-2362-4583-A985-5DE6F48A6D54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5C43B-2141-451A-BED0-7864B4AEEE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1E311-2362-4583-A985-5DE6F48A6D54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5C43B-2141-451A-BED0-7864B4AEEE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1E311-2362-4583-A985-5DE6F48A6D54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5C43B-2141-451A-BED0-7864B4AEEE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1E311-2362-4583-A985-5DE6F48A6D54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5C43B-2141-451A-BED0-7864B4AEEEAD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1E311-2362-4583-A985-5DE6F48A6D54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5C43B-2141-451A-BED0-7864B4AEEEAD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1E311-2362-4583-A985-5DE6F48A6D54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5C43B-2141-451A-BED0-7864B4AEEE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1E311-2362-4583-A985-5DE6F48A6D54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5C43B-2141-451A-BED0-7864B4AEEEAD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AD1E311-2362-4583-A985-5DE6F48A6D54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0F5C43B-2141-451A-BED0-7864B4AEEEAD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16632"/>
            <a:ext cx="7990656" cy="1368152"/>
          </a:xfrm>
        </p:spPr>
        <p:txBody>
          <a:bodyPr>
            <a:noAutofit/>
          </a:bodyPr>
          <a:lstStyle/>
          <a:p>
            <a:r>
              <a:rPr lang="ru-RU" sz="2400" b="1" dirty="0"/>
              <a:t>Организация активного отдыха дошкольников во взаимодействии с семьей как средство привития ценности «Здоровье»</a:t>
            </a:r>
          </a:p>
        </p:txBody>
      </p:sp>
      <p:pic>
        <p:nvPicPr>
          <p:cNvPr id="11267" name="Picture 3" descr="D:\Галя документы\детский сад 2022-2023\Семья Еврвзв\PMVBejHeBkZq71fNgYclBFSPudvUdAWqzPkhaT6fwEn-cyvo2n6u1omGVKqS_cEmGJziO4tfvAF1i-Faj65RNnY_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23504"/>
            <a:ext cx="6603935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818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919676"/>
            <a:ext cx="7408333" cy="3450696"/>
          </a:xfrm>
        </p:spPr>
        <p:txBody>
          <a:bodyPr/>
          <a:lstStyle/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Современное общество с его условиями диктует такие правила, что родители ведут малоподвижный малоактивный стиль жизни, имеют большую занятость на работе и не могут показать ребенку на собственном примере устойчивую мотивацию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ведению здорового образа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жизни.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роблема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 descr="D:\Галина - ПК\Desktop\o-frustrated-business-woman-facebook-570x4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392" y="3645024"/>
            <a:ext cx="3646667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4513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1916832"/>
            <a:ext cx="7408333" cy="3522704"/>
          </a:xfrm>
        </p:spPr>
        <p:txBody>
          <a:bodyPr>
            <a:normAutofit/>
          </a:bodyPr>
          <a:lstStyle/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было собственного примера в семье; </a:t>
            </a:r>
          </a:p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сформирована привычка с детства вести здоровый образ жизни;</a:t>
            </a:r>
          </a:p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Недостаточно информированы  о формах проведения здорового активного отдыха с семьёй;</a:t>
            </a:r>
          </a:p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владеют приёмами взаимодействия с ребенком;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ричины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Галина\AppData\Local\Packages\Microsoft.Windows.Photos_8wekyb3d8bbwe\TempState\ShareServiceTempFolder\NINTCHDBPICT000397930387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789040"/>
            <a:ext cx="512000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07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2924944"/>
            <a:ext cx="7408333" cy="3666720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у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 </a:t>
            </a:r>
            <a:r>
              <a:rPr lang="ru-RU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возрастосообразных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представлений о жизни, здоровье и физической культуре;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Становление эмоционально-ценностного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отношения к здоровому образу жизни, интереса к физическим упражнениям, подвижным играм, закаливанию организма, к овладению гигиеническим нормам и правилами;</a:t>
            </a:r>
          </a:p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активности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самостоятельности, уверенности, нравственных и волевых качеств.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692696"/>
            <a:ext cx="8964488" cy="125272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воспитания в рамках образовательной области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«Физическое развитие» направлены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приобщение детей к ценностям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«Жизнь», «Здоровье»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131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636912"/>
            <a:ext cx="7408333" cy="3450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сотрудничества дошкольной организации с семьей является одним из принципов Федеральной Образовательной Программы (ФОП). </a:t>
            </a:r>
          </a:p>
          <a:p>
            <a:pPr marL="0" indent="0">
              <a:buNone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Главными целями взаимодействия педагогического коллектива ДОО с семьями обучающихся дошкольного возраста являются: </a:t>
            </a:r>
          </a:p>
          <a:p>
            <a:pPr lvl="0"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психолого-педагогической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поддержки семьи и повышение компетентности родителей (законных представителей) в вопросах образования, охраны и укрепления здоровья детей младенческого, раннего и дошкольного возраста; </a:t>
            </a:r>
          </a:p>
          <a:p>
            <a:pPr lvl="0"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единства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подходов к воспитанию и обучению детей в условиях ДОО и семьи; повышение воспитательного потенциала семьи. </a:t>
            </a:r>
          </a:p>
          <a:p>
            <a:endParaRPr lang="ru-RU" sz="1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ru-RU" sz="3200" b="1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200" b="1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100" b="1" dirty="0" smtClean="0">
                <a:solidFill>
                  <a:srgbClr val="F8F8F8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</a:t>
            </a:r>
            <a:r>
              <a:rPr lang="ru-RU" sz="3100" b="1" dirty="0">
                <a:solidFill>
                  <a:srgbClr val="F8F8F8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Здоровые дети – в здоровой семье »</a:t>
            </a:r>
            <a:r>
              <a:rPr lang="ru-RU" sz="31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lang="ru-RU" sz="3100" b="1" dirty="0">
                <a:solidFill>
                  <a:prstClr val="black">
                    <a:tint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lang="ru-RU" sz="3100" dirty="0">
                <a:solidFill>
                  <a:prstClr val="black">
                    <a:tint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prstClr val="black">
                    <a:tint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29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Понимающий ценность жизни, владеющий основными способами укрепления здоровья - занятия физической культурой, закаливание, утренняя гимнастика, соблюдение личной гигиены и безопасного поведения и другое; стремящийся к сбережению и укреплению собственного здоровья и здоровья окружающих.</a:t>
            </a:r>
          </a:p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Проявляющий интерес к физическим упражнениям и подвижным играм, стремление к личной и командной победе, нравственные и волевые качества.</a:t>
            </a:r>
          </a:p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Демонстрирующий потребность в двигательной деятельности.</a:t>
            </a:r>
          </a:p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Имеющий представление о некоторых видах спорта и активного отдыха.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72008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Целевые ориентиры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08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62" y="188640"/>
            <a:ext cx="8229600" cy="85496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Спортивная семья КГО. Спортивная семья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ЕВРАЗа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2" descr="D:\Галя документы\детский сад 2022-2023\Спортивная семья КГО 2022-2023\спортивная семья КГО Летний забег 2023\q0Y3oO89X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797152"/>
            <a:ext cx="2697892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Галя документы\детский сад 2022-2023\Спортивная семья КГО 2022-2023\спортивная семья КГО Летний забег 2023\T06Rq4-e0X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29212"/>
            <a:ext cx="2697892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74922" y="2420888"/>
            <a:ext cx="776347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Укреплять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детско-родительские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отношения в семье;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Пропагандировать здоровый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жизни;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Поддерживать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стремление творчески использовать двигательный опыт в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спортивных семейных мероприятиях;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Поддерживать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 к физической культуре,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спорту;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Вызывать чувство  единства   и гордости за свою семью;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привычки, осознанное, заботливое, бережное отношение к своему здоровью и здоровью окружающих. </a:t>
            </a:r>
          </a:p>
        </p:txBody>
      </p:sp>
      <p:pic>
        <p:nvPicPr>
          <p:cNvPr id="16" name="Picture 2" descr="D:\Галя документы\детский сад 2021-2022\Спортивная семья ЕВРАЗ\8-mZ5ETi2K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415" y="4797152"/>
            <a:ext cx="2697892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16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Праздники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участием родителей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D:\Галя документы\детский сад 2021-2022\23 февраля\23 февраля\8530676912ff88e41de543fbac7e25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159" y="4797152"/>
            <a:ext cx="3558301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1108" y="1484784"/>
            <a:ext cx="8229600" cy="3644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pPr marL="285750" lvl="0" indent="-285750" algn="just">
              <a:spcBef>
                <a:spcPct val="20000"/>
              </a:spcBef>
              <a:buSzPct val="100000"/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приёмом эффективного взаимодействия с ребёнком с целью сохранения его здоровья и создания в семье здорового нравственно-психологического климата;</a:t>
            </a:r>
          </a:p>
          <a:p>
            <a:pPr marL="285750" lvl="0" indent="-285750">
              <a:spcBef>
                <a:spcPct val="20000"/>
              </a:spcBef>
              <a:buSzPct val="100000"/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Повышать интерес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воспитанников к участию в совместных физкультурных и оздоровительных мероприятиях;</a:t>
            </a:r>
          </a:p>
          <a:p>
            <a:pPr marL="285750" lvl="0" indent="-285750">
              <a:spcBef>
                <a:spcPct val="20000"/>
              </a:spcBef>
              <a:buSzPct val="100000"/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Оказывать семье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конкретную практическую помощь в создании условий для сохранения и укрепления здоровья ребёнка;</a:t>
            </a:r>
          </a:p>
          <a:p>
            <a:pPr marL="285750" lvl="0" indent="-285750">
              <a:spcBef>
                <a:spcPct val="20000"/>
              </a:spcBef>
              <a:buSzPct val="100000"/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Расширять спектр средств и способов работы с родителями, стимулировать их, как участников единого образовательного пространства, 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укреплению доверительных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отношений между инструктором по физической культуре и родителей.</a:t>
            </a:r>
          </a:p>
          <a:p>
            <a:pPr marL="285750" indent="-285750">
              <a:spcBef>
                <a:spcPct val="20000"/>
              </a:spcBef>
              <a:buSzPct val="100000"/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уровня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заболевания; повышение уровня физической подготовленности; осознание необходимости физкультуры, спорта и здорового образа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жизни.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lvl="0" indent="-274320">
              <a:spcBef>
                <a:spcPct val="20000"/>
              </a:spcBef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1400" dirty="0"/>
          </a:p>
          <a:p>
            <a:endParaRPr lang="ru-RU" sz="1400" dirty="0" smtClean="0"/>
          </a:p>
          <a:p>
            <a:endParaRPr lang="ru-RU" sz="1400" dirty="0"/>
          </a:p>
        </p:txBody>
      </p:sp>
      <p:pic>
        <p:nvPicPr>
          <p:cNvPr id="1026" name="Picture 2" descr="D:\Галя документы\детский сад 2022-2023\23 феврал\12 группа\IMG-20230221-WA00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97152"/>
            <a:ext cx="3119178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2380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Галя документы\детский сад 2023-2024\день ходьбы\20231006_1643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652601"/>
            <a:ext cx="27776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43204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идем, шагаем по стране!   Кросс нации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564904"/>
            <a:ext cx="777686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Пропагандировать  здоровый образ жизни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Совершенствовать двигательную деятельность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в естественных природных условиях,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обогащать двигательный опыт детей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выносливость,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чувства дружбы и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взаимопомощи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любовь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спорту, чувство товарищества и спортивный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Демонстрировать потребность в двигательной деятельности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Укреплять здоровье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Получать положительные эмоции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D:\Галя документы\детский сад 2024-2025\кросс нации 2024\2024-09-21 10.58.3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019" t="-4792" r="34138" b="4792"/>
          <a:stretch/>
        </p:blipFill>
        <p:spPr bwMode="auto">
          <a:xfrm rot="5400000">
            <a:off x="3814578" y="4510918"/>
            <a:ext cx="2018900" cy="194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Галя документы\детский сад 2024-2025\спортивная семья КМО\семьи кросс нации\2024-09-21 11.15.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761488"/>
            <a:ext cx="2514597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51218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15495"/>
            <a:ext cx="8280920" cy="69515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ГТО вместе с мамой, вместе с папой! </a:t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Отцовский патруль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Фестиваль семейных команд ВФСК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ГТО.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 descr="D:\Галя документы\детский сад 2021-2022\Гто вместе с папой вместе с мамой\IMG_99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673743"/>
            <a:ext cx="1756869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2348880"/>
            <a:ext cx="763325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Успешная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сдача норм ГТО начинается с организации образа жизни в семье. Поэтому важными условиями участия дошкольников в сдаче норм ГТО является систематичность воспитательного воздействия, личный пример родителей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Демонстрировать  потребность в двигательной деятельности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Иметь представления о видах спорта: легкая атлетика, силовая гимнастика.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Стремиться 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личной и командной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победе, воспитывать  нравственные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волевые качества.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4" descr="D:\Галя документы\детский сад 2022-2023\ВФСК ГТО «Отцовский патруль\126-T-Cxw8t7HdY7lfdtsK_5cNnXn36ydyhA15zaPLvUYCYmo3BhLii3svNnxqw2VN-eoQX2CW_Rcbp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673743"/>
            <a:ext cx="2122483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D:\Галина - ПК\Desktop\6UuxSLaxGbbB5fKDeYAa17108163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036" y="4673743"/>
            <a:ext cx="1736694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D:\Галя документы\детский сад 2022-2023\гтошная семья\IMG_243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681335"/>
            <a:ext cx="1716585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39318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91264" cy="79208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Папа, мама, я – лыжная семья! Лыжная семейная прогулка выходного  дня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8" descr="D:\Галина - ПК\Desktop\fa1EYRBwIjjAAr9QVWO117095358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162424"/>
            <a:ext cx="1890622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D:\Галя документы\детский сад 2023-2024\ЕВРАЗ\photo_2024-03-01_00-49-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042" y="4103931"/>
            <a:ext cx="3002679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46942" y="1844824"/>
            <a:ext cx="7920880" cy="2376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ct val="20000"/>
              </a:spcBef>
              <a:buSzPct val="100000"/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Популяризация лыжного спорта, вовлечение родителей к занятиям физической культурой; </a:t>
            </a:r>
          </a:p>
          <a:p>
            <a:pPr marL="285750" lvl="0" indent="-285750">
              <a:spcBef>
                <a:spcPct val="20000"/>
              </a:spcBef>
              <a:buSzPct val="100000"/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Оказывать закаливающее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воздействие на организм в естественных условиях;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spcBef>
                <a:spcPct val="20000"/>
              </a:spcBef>
              <a:buSzPct val="100000"/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повышению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уровня физической подготовленности детей дошкольного возраста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lvl="0" indent="-285750">
              <a:spcBef>
                <a:spcPct val="20000"/>
              </a:spcBef>
              <a:buSzPct val="100000"/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Оптимизировать двигательную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активность детей;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познавательно-речевому, художественно-эстетическому, социально-личностному развитию детей.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умения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 реализовывать умения и навыки, полученные на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занятиях в детском саду;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 физические качества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посредством лыжных эстафет;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Укреплять роль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семьи,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 здоровый  образ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жизни в семьях;</a:t>
            </a:r>
          </a:p>
          <a:p>
            <a:r>
              <a:rPr lang="ru-RU" sz="1400" dirty="0"/>
              <a:t> 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D:\Галя документы\детский сад 2024-2025\Папа, мама, я- лыжная семья2025\сайт\2025-01-18 14.14.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3" y="4136737"/>
            <a:ext cx="1840315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4069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916832"/>
            <a:ext cx="7408333" cy="4209331"/>
          </a:xfrm>
        </p:spPr>
        <p:txBody>
          <a:bodyPr>
            <a:normAutofit/>
          </a:bodyPr>
          <a:lstStyle/>
          <a:p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Содействовать  сохранению семьи, ее приверженности здоровому образу жизни путем проведения совместно с родителями прогулок выходного дня. Установление доверительных отношений с детьми, родителями и педагогами, объединение их в одну команду.</a:t>
            </a:r>
          </a:p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Заинтересовать родителей совместными прогулками</a:t>
            </a:r>
          </a:p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 родителей проводить совместные подвижные игры с ребенком в свободной самостоятельной деятельности</a:t>
            </a:r>
          </a:p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у родителей и детей осознанное отношение к своему здоровью</a:t>
            </a:r>
          </a:p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бережное  отношение к растительному и животному миру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1440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Прогулки выходного дня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547" y="4851168"/>
            <a:ext cx="3192905" cy="1800000"/>
          </a:xfrm>
          <a:prstGeom prst="rect">
            <a:avLst/>
          </a:prstGeom>
        </p:spPr>
      </p:pic>
      <p:pic>
        <p:nvPicPr>
          <p:cNvPr id="1026" name="Picture 2" descr="D:\Галина - ПК\Desktop\день горы\IMG_20250830_123247_63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434" y="4785683"/>
            <a:ext cx="18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Галина - ПК\Desktop\IMG_20250830_121110_4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851168"/>
            <a:ext cx="2149777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59613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0955" y="1412776"/>
            <a:ext cx="7408333" cy="3168353"/>
          </a:xfrm>
        </p:spPr>
        <p:txBody>
          <a:bodyPr>
            <a:normAutofit/>
          </a:bodyPr>
          <a:lstStyle/>
          <a:p>
            <a:pPr fontAlgn="base"/>
            <a:endParaRPr lang="ru-RU" b="1" dirty="0" smtClean="0"/>
          </a:p>
          <a:p>
            <a:pPr fontAlgn="base"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Пропагандировать  и укреплять  роль семейных ценностей в нравственно- духовном развитии подрастающего поколения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сплочению отношений повышение в семье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Расширять  сферы участия родителей в образовательном процессе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учреждения,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закреплять традиционные  семейные устои;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совместные творческие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способности детей и родителей;</a:t>
            </a:r>
          </a:p>
          <a:p>
            <a:pPr fontAlgn="base"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праздничное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настроение;</a:t>
            </a:r>
          </a:p>
          <a:p>
            <a:pPr fontAlgn="base"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Воспитать чувство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гордости за свою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семью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Делиться с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другими семьями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своим опытом по физическому воспитанию.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1440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Фотоконкурс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98" y="4709794"/>
            <a:ext cx="2425210" cy="1800000"/>
          </a:xfrm>
          <a:prstGeom prst="rect">
            <a:avLst/>
          </a:prstGeom>
        </p:spPr>
      </p:pic>
      <p:pic>
        <p:nvPicPr>
          <p:cNvPr id="6" name="Picture 6" descr="D:\Галя документы\детский сад 2022-2023\папа ГоТОв\MyCollages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725144"/>
            <a:ext cx="1734437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D:\Галя документы\детский сад 2024-2025\конкурс коллажей\20241217_0852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697861"/>
            <a:ext cx="2629516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28001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86416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Родительские собрания совместно с деть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Галина - ПК\Desktop\собрание 12 гр\IMG-20240425-WA003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21088"/>
            <a:ext cx="2880000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Галина - ПК\Desktop\собрание 12 гр\IMG-20240425-WA00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221088"/>
            <a:ext cx="2880000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31362" y="1933323"/>
            <a:ext cx="802907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Вовлечь родителей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образовательный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детского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сада;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Сформировать у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родителей понимание необходимости тесного сотрудничества семьи с детским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садом;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Обогатить родителей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педагогическими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знаниями;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положительный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эмоциональный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настрой на занятия физкультурой;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единению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сплочению семьи, становлению взаимопонимания родителей и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у родителей и детей осознанное отношение к своему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здоровью.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7505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2060848"/>
            <a:ext cx="7408333" cy="3450696"/>
          </a:xfrm>
        </p:spPr>
        <p:txBody>
          <a:bodyPr/>
          <a:lstStyle/>
          <a:p>
            <a:pPr lvl="0">
              <a:buClr>
                <a:prstClr val="black"/>
              </a:buClr>
              <a:buFont typeface="Wingdings" pitchFamily="2" charset="2"/>
              <a:buChar char="v"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Помочь воспитанникам успешно адаптироваться в водной среде;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v"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Создать радостное настроение от совместно проведенного времени;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v"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Вовлечь родителей в образовательный процесс ;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v"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Формировать интерес к занятиям спортом и в частности плаванием;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v"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Учить безопасном у поведению на воде.</a:t>
            </a:r>
          </a:p>
          <a:p>
            <a:pPr lvl="0" algn="ctr">
              <a:buClr>
                <a:prstClr val="black"/>
              </a:buClr>
              <a:buNone/>
            </a:pP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Ожидаемые результаты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v"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Успешная адаптация к занятиям в бассейне;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v"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Положительное настроение всех участников развлечения, их просьба проводить такие мероприятия чаще ;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v"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Снижение уровня заболеваемости.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Спортивный досуг в бассейне к Дню матери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«Вместе с мамой веселей»</a:t>
            </a:r>
            <a:endParaRPr lang="ru-RU" dirty="0"/>
          </a:p>
        </p:txBody>
      </p:sp>
      <p:pic>
        <p:nvPicPr>
          <p:cNvPr id="4" name="Picture 2" descr="C:\Users\home\Desktop\Новая папка\IMG-20240423-WA0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800713"/>
            <a:ext cx="1718184" cy="1800000"/>
          </a:xfrm>
          <a:prstGeom prst="rect">
            <a:avLst/>
          </a:prstGeom>
          <a:noFill/>
        </p:spPr>
      </p:pic>
      <p:pic>
        <p:nvPicPr>
          <p:cNvPr id="5" name="Picture 3" descr="C:\Users\home\Desktop\Новая папка\IMG-20240423-WA0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2088" y="4800713"/>
            <a:ext cx="2630739" cy="1800000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800248"/>
            <a:ext cx="2397779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47371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988840"/>
            <a:ext cx="7408333" cy="3633267"/>
          </a:xfrm>
        </p:spPr>
        <p:txBody>
          <a:bodyPr>
            <a:noAutofit/>
          </a:bodyPr>
          <a:lstStyle/>
          <a:p>
            <a:pPr lvl="0"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Появление желания пропагандировать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физической культуры как средства достижения физической красоты, силы, ловкости и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выносливости и здорового образа жизни; (*стимулировать родителей оставлять отзывы на странице ДОУ об участии в мероприятиях)</a:t>
            </a:r>
          </a:p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Потребность в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двигательной деятельности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Улучшение внутрисемейной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атмосферы;</a:t>
            </a:r>
          </a:p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интереса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физкультуре и спорту, к спортивным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достижениям;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Tx/>
              <a:buFont typeface="Wingdings" panose="05000000000000000000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Стремление к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сбережению и укреплению собственного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здоровья.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Tx/>
              <a:buFont typeface="Wingdings" panose="05000000000000000000" pitchFamily="2" charset="2"/>
              <a:buChar char="v"/>
            </a:pP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1440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9" name="Picture 5" descr="D:\Галя документы\детский сад 2022-2023\Спортивная семья КГО 2022-2023\Летний забег семья КГО 2022\Kq1RwfVZyZN3dGljtOCw91DivT3Xj_JMD9zgNLc7cifTSYCVCWOc6N9n-rAPvbxgFgfKZheIj_a-vL50-G2DfWR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292530"/>
            <a:ext cx="3377528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:\Галя документы\детский сад 2023-2024\СПОРТИВНАЯ СЕМЬЯ КГО2023-2024\зимний забег 2024\2024-01-19 17.54.41.JP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325631"/>
            <a:ext cx="1914347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Галя документы\детский сад 2023-2024\Пусть всегда буду Я и вся моя СЕМЬЯ\Пусть всегда буду Я и вся моя СЕМЬЯ\2024-07-08 10.26.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542" y="4352704"/>
            <a:ext cx="1577657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26182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604116"/>
              </p:ext>
            </p:extLst>
          </p:nvPr>
        </p:nvGraphicFramePr>
        <p:xfrm>
          <a:off x="179512" y="1196752"/>
          <a:ext cx="8784975" cy="52264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2376264"/>
                <a:gridCol w="2174641"/>
                <a:gridCol w="1756995"/>
                <a:gridCol w="1756995"/>
              </a:tblGrid>
              <a:tr h="0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время 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  мероприятия 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Место проведения 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Участники 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ответственные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9907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8.00-8.20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утренняя гимнастика «Здоровье в порядке, спасибо зарядке!»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Площадка на территории детского сада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Воспитанники детского сада и родители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Инструктор, </a:t>
                      </a: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воспитатели, музыкальные руководители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54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8.30-9.00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Вкусный полезный завтрак - «Завтрак чемпиона!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Группы детского сада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Воспитанники детского сада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Воспитатели, помощники воспитателей.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78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9.00-9.20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Тематические беседы, просмотр презентаций о пользе бега.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Группы детского сада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Воспитанники детского сада и родители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Воспитатели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295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9.30- 11.40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Спортивные мероприятия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Территория детского сада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Воспитанники детского сада и родители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Инструктор физкультуры, воспитатели, музыкальные руководители, педагог- психолог, учитель –логопед и медицинский работник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78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11.40- 12.20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Беседы о проведенном мероприятии, малоподвижные и подвижные игры.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Групповые участки на территории детского сада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Воспитанники детского сада и родители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воспитатели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45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12.30- 12.45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Обед «Бедующих олимпийцев»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Группы детского сада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Воспитанники детского сада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Воспитатели, помощники воспитателей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78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15.00-15.10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Гимнастика пробуждения, ходьба по массажным дорожкам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Группы детского сада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Воспитанники детского сада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Воспитатели, помощники воспитателей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78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15.20-15.30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Полдник: «Раз, два, три – подкрепись, дальше спортом ты займись»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Группы детского сада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Воспитанники детского сада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Воспитатели, помощники воспитателей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78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15.30-16.30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Дополнительное образование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Группы детского сада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Воспитанники детского сада и родители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Инструктор физкультуры, воспитатели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78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16.40-17.00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Ужин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Группы детского сада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Воспитанники детского сада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Воспитатели, помощники воспитателей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78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17.00-18.00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Подвижные и малоподвижные игры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Групповые участки на территории детского сада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Воспитанники детского сада и родители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воспитатели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619672" y="332508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8F8F8"/>
                </a:solidFill>
              </a:rPr>
              <a:t>Алгоритм «День здоровья» – «День бега»</a:t>
            </a:r>
            <a:endParaRPr lang="ru-RU" sz="2400" b="1" dirty="0">
              <a:solidFill>
                <a:srgbClr val="F8F8F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4467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1003</TotalTime>
  <Words>1200</Words>
  <Application>Microsoft Office PowerPoint</Application>
  <PresentationFormat>Экран (4:3)</PresentationFormat>
  <Paragraphs>160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Волна</vt:lpstr>
      <vt:lpstr>Организация активного отдыха дошкольников во взаимодействии с семьей как средство привития ценности «Здоровье»</vt:lpstr>
      <vt:lpstr>Проблема</vt:lpstr>
      <vt:lpstr>Причины</vt:lpstr>
      <vt:lpstr>Задачи воспитания в рамках образовательной области «Физическое развитие» направлены на приобщение детей к ценностям «Жизнь», «Здоровье» </vt:lpstr>
      <vt:lpstr> «Здоровые дети – в здоровой семье »   </vt:lpstr>
      <vt:lpstr>Целевые ориентиры </vt:lpstr>
      <vt:lpstr>Спортивная семья КГО. Спортивная семья ЕВРАЗа </vt:lpstr>
      <vt:lpstr>Праздники  с участием родителей </vt:lpstr>
      <vt:lpstr>Мы идем, шагаем по стране!   Кросс нации </vt:lpstr>
      <vt:lpstr> ГТО вместе с мамой, вместе с папой!  Отцовский патруль. Фестиваль семейных команд ВФСК ГТО.</vt:lpstr>
      <vt:lpstr>Папа, мама, я – лыжная семья! Лыжная семейная прогулка выходного  дня </vt:lpstr>
      <vt:lpstr>Прогулки выходного дня </vt:lpstr>
      <vt:lpstr>Фотоконкурс</vt:lpstr>
      <vt:lpstr>Родительские собрания совместно с детьми </vt:lpstr>
      <vt:lpstr>Спортивный досуг в бассейне к Дню матери «Вместе с мамой веселей»</vt:lpstr>
      <vt:lpstr>Ожидаемые результаты </vt:lpstr>
      <vt:lpstr>Презентация PowerPoint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активного отдыха дошкольников во взаимодействии с семьей как средство привития ценности «Здоровье»</dc:title>
  <dc:creator>Галина</dc:creator>
  <cp:lastModifiedBy>Галина</cp:lastModifiedBy>
  <cp:revision>88</cp:revision>
  <dcterms:created xsi:type="dcterms:W3CDTF">2024-04-20T13:59:09Z</dcterms:created>
  <dcterms:modified xsi:type="dcterms:W3CDTF">2025-09-02T12:00:26Z</dcterms:modified>
</cp:coreProperties>
</file>