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5" r:id="rId1"/>
  </p:sldMasterIdLst>
  <p:notesMasterIdLst>
    <p:notesMasterId r:id="rId58"/>
  </p:notesMasterIdLst>
  <p:sldIdLst>
    <p:sldId id="256" r:id="rId2"/>
    <p:sldId id="896" r:id="rId3"/>
    <p:sldId id="897" r:id="rId4"/>
    <p:sldId id="869" r:id="rId5"/>
    <p:sldId id="887" r:id="rId6"/>
    <p:sldId id="895" r:id="rId7"/>
    <p:sldId id="891" r:id="rId8"/>
    <p:sldId id="894" r:id="rId9"/>
    <p:sldId id="261" r:id="rId10"/>
    <p:sldId id="863" r:id="rId11"/>
    <p:sldId id="796" r:id="rId12"/>
    <p:sldId id="873" r:id="rId13"/>
    <p:sldId id="861" r:id="rId14"/>
    <p:sldId id="879" r:id="rId15"/>
    <p:sldId id="864" r:id="rId16"/>
    <p:sldId id="871" r:id="rId17"/>
    <p:sldId id="872" r:id="rId18"/>
    <p:sldId id="874" r:id="rId19"/>
    <p:sldId id="875" r:id="rId20"/>
    <p:sldId id="876" r:id="rId21"/>
    <p:sldId id="877" r:id="rId22"/>
    <p:sldId id="880" r:id="rId23"/>
    <p:sldId id="848" r:id="rId24"/>
    <p:sldId id="859" r:id="rId25"/>
    <p:sldId id="857" r:id="rId26"/>
    <p:sldId id="898" r:id="rId27"/>
    <p:sldId id="899" r:id="rId28"/>
    <p:sldId id="900" r:id="rId29"/>
    <p:sldId id="901" r:id="rId30"/>
    <p:sldId id="902" r:id="rId31"/>
    <p:sldId id="903" r:id="rId32"/>
    <p:sldId id="904" r:id="rId33"/>
    <p:sldId id="905" r:id="rId34"/>
    <p:sldId id="906" r:id="rId35"/>
    <p:sldId id="907" r:id="rId36"/>
    <p:sldId id="908" r:id="rId37"/>
    <p:sldId id="909" r:id="rId38"/>
    <p:sldId id="910" r:id="rId39"/>
    <p:sldId id="911" r:id="rId40"/>
    <p:sldId id="912" r:id="rId41"/>
    <p:sldId id="913" r:id="rId42"/>
    <p:sldId id="914" r:id="rId43"/>
    <p:sldId id="915" r:id="rId44"/>
    <p:sldId id="916" r:id="rId45"/>
    <p:sldId id="917" r:id="rId46"/>
    <p:sldId id="918" r:id="rId47"/>
    <p:sldId id="919" r:id="rId48"/>
    <p:sldId id="920" r:id="rId49"/>
    <p:sldId id="922" r:id="rId50"/>
    <p:sldId id="923" r:id="rId51"/>
    <p:sldId id="924" r:id="rId52"/>
    <p:sldId id="925" r:id="rId53"/>
    <p:sldId id="926" r:id="rId54"/>
    <p:sldId id="927" r:id="rId55"/>
    <p:sldId id="853" r:id="rId56"/>
    <p:sldId id="852" r:id="rId5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FF00"/>
    <a:srgbClr val="000000"/>
    <a:srgbClr val="CCECFF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59" autoAdjust="0"/>
    <p:restoredTop sz="86355" autoAdjust="0"/>
  </p:normalViewPr>
  <p:slideViewPr>
    <p:cSldViewPr>
      <p:cViewPr varScale="1">
        <p:scale>
          <a:sx n="65" d="100"/>
          <a:sy n="65" d="100"/>
        </p:scale>
        <p:origin x="-10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4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ECFB0-68D7-4FF0-9F75-B4346C451E99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23CEDC-A3C7-4C22-8679-29EB06130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23CEDC-A3C7-4C22-8679-29EB0613003D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23CEDC-A3C7-4C22-8679-29EB0613003D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23CEDC-A3C7-4C22-8679-29EB0613003D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23CEDC-A3C7-4C22-8679-29EB0613003D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23CEDC-A3C7-4C22-8679-29EB0613003D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23CEDC-A3C7-4C22-8679-29EB0613003D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23CEDC-A3C7-4C22-8679-29EB0613003D}" type="slidenum">
              <a:rPr lang="ru-RU" smtClean="0"/>
              <a:pPr/>
              <a:t>49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70CF-7E90-4D04-967D-6B4193942F7C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601D1-B019-465A-AC0E-485296D199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62C622-84D9-4226-A284-11A1A9C32C2D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A74247-6D92-490C-97F3-BC0267B526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EE67F1-7872-48FD-A05B-917F3A4795F5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49B620-76AA-4320-A160-0DFF53B7B6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DF9D3C-A0F1-4721-8AE6-9D673C862C13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052944-5EFF-4A96-8C49-1F71C89B76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80A4A3-6F5B-4DD6-BB03-4147268B74AD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5EF5B8-28E1-49FF-9C5B-219445411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50DF13-188F-4C5C-9207-2ED00326B3A6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EFFA9F-E2DC-457A-B69E-10FE034573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2B3245-070C-42F8-8317-707D82108CB1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80FF81-7C68-4E44-B57D-05A494A61C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C95E422-B42E-4FF7-8712-09A6EBFE0962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C2CD93-7805-42A5-A693-4C4E5BAA4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A4D6C-E265-43B6-9F90-31A4ED1DD009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6B7EF7-4639-473B-AE20-494A8B06E01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D1F8A5-74A9-4668-BF90-66C37A91422D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B4650-41D4-4A26-806B-92762D364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F27B2E-CE34-4778-B0DE-6BA9C1A8D379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3766F1-220E-41A4-96E1-8361DF8E24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9F691FC-01A6-46B5-B2E7-2AD13EECC111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026F0BC-CEA5-46C6-8121-0FA54451909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6" r:id="rId1"/>
    <p:sldLayoutId id="2147484237" r:id="rId2"/>
    <p:sldLayoutId id="2147484238" r:id="rId3"/>
    <p:sldLayoutId id="2147484239" r:id="rId4"/>
    <p:sldLayoutId id="2147484240" r:id="rId5"/>
    <p:sldLayoutId id="2147484241" r:id="rId6"/>
    <p:sldLayoutId id="2147484242" r:id="rId7"/>
    <p:sldLayoutId id="2147484243" r:id="rId8"/>
    <p:sldLayoutId id="2147484244" r:id="rId9"/>
    <p:sldLayoutId id="2147484245" r:id="rId10"/>
    <p:sldLayoutId id="2147484246" r:id="rId11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 build="p"/>
    </p:bld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&#1042;&#1080;&#1076;&#1077;&#1086;/&#1050;&#1072;&#1082;%20&#1089;&#1086;&#1079;&#1076;&#1072;&#1090;&#1100;%20&#1089;&#1072;&#1081;&#1090;.%20&#1051;&#1077;&#1082;&#1094;&#1080;&#1103;%20&#1052;&#1072;&#1089;&#1103;&#1085;&#1080;.mp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&#1042;&#1080;&#1076;&#1077;&#1086;/&#1055;&#1086;&#1085;&#1103;&#1090;&#1080;&#1077;%20&#1101;&#1083;&#1077;&#1082;&#1090;&#1088;&#1080;&#1095;&#1077;&#1089;&#1082;&#1086;&#1075;&#1086;%20&#1090;&#1086;&#1082;&#1072;.flv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95536" y="548680"/>
            <a:ext cx="8208911" cy="5760640"/>
          </a:xfrm>
        </p:spPr>
        <p:txBody>
          <a:bodyPr>
            <a:normAutofit/>
          </a:bodyPr>
          <a:lstStyle/>
          <a:p>
            <a:pPr algn="ctr"/>
            <a:r>
              <a:rPr lang="ru-RU" sz="22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КОГОБУ СПО </a:t>
            </a:r>
            <a:r>
              <a:rPr lang="en-US" sz="22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ru-RU" sz="22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Кировский авиационный техникум</a:t>
            </a:r>
            <a:r>
              <a:rPr lang="en-US" sz="22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r>
              <a:rPr lang="en-US" sz="2700" b="0" dirty="0" smtClean="0">
                <a:solidFill>
                  <a:srgbClr val="FFFF00"/>
                </a:solidFill>
                <a:effectLst/>
              </a:rPr>
              <a:t/>
            </a:r>
            <a:br>
              <a:rPr lang="en-US" sz="2700" b="0" dirty="0" smtClean="0">
                <a:solidFill>
                  <a:srgbClr val="FFFF00"/>
                </a:solidFill>
                <a:effectLst/>
              </a:rPr>
            </a:br>
            <a:r>
              <a:rPr lang="en-US" sz="27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sz="27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Опыт создания </a:t>
            </a:r>
            <a:r>
              <a:rPr lang="en-US" sz="4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sz="4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 использования персонального сайта</a:t>
            </a:r>
            <a:r>
              <a:rPr lang="en-US" sz="4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sz="4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4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0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http://novitskiy.nethouse.ru </a:t>
            </a:r>
            <a:r>
              <a:rPr lang="ru-RU" sz="2700" b="0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700" b="0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b="0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700" b="0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200" b="0" dirty="0" smtClean="0">
                <a:solidFill>
                  <a:schemeClr val="tx1"/>
                </a:solidFill>
              </a:rPr>
              <a:t>Преподаватель Новицкий В.Н.</a:t>
            </a:r>
            <a:r>
              <a:rPr lang="en-US" sz="4400" i="1" dirty="0" smtClean="0"/>
              <a:t/>
            </a:r>
            <a:br>
              <a:rPr lang="en-US" sz="4400" i="1" dirty="0" smtClean="0"/>
            </a:br>
            <a:r>
              <a:rPr lang="ru-RU" sz="4400" i="1" dirty="0" smtClean="0">
                <a:latin typeface="Times New Roman" pitchFamily="18" charset="0"/>
              </a:rPr>
              <a:t/>
            </a:r>
            <a:br>
              <a:rPr lang="ru-RU" sz="4400" i="1" dirty="0" smtClean="0">
                <a:latin typeface="Times New Roman" pitchFamily="18" charset="0"/>
              </a:rPr>
            </a:br>
            <a:r>
              <a:rPr lang="ru-RU" sz="2200" b="0" dirty="0" smtClean="0">
                <a:solidFill>
                  <a:schemeClr val="tx1"/>
                </a:solidFill>
              </a:rPr>
              <a:t>КИРОВ 2016</a:t>
            </a:r>
            <a:endParaRPr lang="ru-RU" sz="48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827584" y="482831"/>
            <a:ext cx="7488832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Зачем нужен сайт</a:t>
            </a:r>
            <a:r>
              <a:rPr lang="en-US" sz="2000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 условие повышения качества обучения интернет-сайт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необходим студентам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потому, что он: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облегчает понимание изучаемого материала за счет иных, нежели в печатной учебной литературе, способов подачи материала;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допускает адаптацию в соответствии с потребностями студента, уровнем его подготовки, интеллектуальными возможностями и амбициями;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предоставляет широчайшие возможности для самопроверки на всех этапах работы;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выполняет роль бесконечно терпеливого наставника, предоставляя практически неограниченное количество разъяснений, повторений, подсказок.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27584" y="352129"/>
            <a:ext cx="7056784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Для преподавателя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интернет-сайт удобен потому, что он: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позволяет преподавателю проводить занятия в форме самостоятельной работы за компьютерами, оставляя за собой роль руководителя и консультанта;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позволяет преподавателю с помощью компьютера быстро и эффективно контролировать знания учащихся, задавать содержание и уровень сложности контрольного мероприятия.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позволяет выносить на лекции и практические занятия материл по собственному усмотрению, возможно, меньший по объему, но наиболее существенный по содержанию, оставляя для самостоятельной работы с интернет-сайтом то, что оказалось вне рамок аудиторных занятий;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освобождает от утомительной проверки домашних заданий, типовых расчетов и контрольных работ, передоверяя эту работу компьютеру;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позволяет оптимизировать соотношение количества и содержания примеров и задач, рассматриваемых в аудитории и задаваемых на дом;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позволяет индивидуализировать работу со студентами, особенно в части, касающейся домашних заданий и контрольных мероприятий.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3-46-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980728"/>
            <a:ext cx="4067175" cy="23907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95736" y="400506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3" action="ppaction://hlinkfile"/>
              </a:rPr>
              <a:t>Видео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nethouse.ru/promo/img/media_stubs/nethous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636912"/>
            <a:ext cx="5011248" cy="136815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2-26-0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053946"/>
            <a:ext cx="6480719" cy="464684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3-43-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47662"/>
            <a:ext cx="8640960" cy="624969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3-07-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7662" y="385762"/>
            <a:ext cx="8448675" cy="608647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683568" y="1412776"/>
            <a:ext cx="7920880" cy="4713387"/>
          </a:xfrm>
        </p:spPr>
        <p:txBody>
          <a:bodyPr/>
          <a:lstStyle/>
          <a:p>
            <a:pPr>
              <a:buFontTx/>
              <a:buNone/>
            </a:pPr>
            <a:endParaRPr lang="ru-RU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" name="Рисунок 3" descr="2016-04-18_12-44-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103" y="620688"/>
            <a:ext cx="8087422" cy="5112567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2-52-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43" y="1412777"/>
            <a:ext cx="8101116" cy="4032448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4704"/>
            <a:ext cx="8229600" cy="2808312"/>
          </a:xfrm>
        </p:spPr>
        <p:txBody>
          <a:bodyPr>
            <a:noAutofit/>
          </a:bodyPr>
          <a:lstStyle/>
          <a:p>
            <a:pPr algn="ctr"/>
            <a:endParaRPr lang="ru-RU" sz="6000" dirty="0"/>
          </a:p>
        </p:txBody>
      </p:sp>
      <p:sp>
        <p:nvSpPr>
          <p:cNvPr id="69120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3429001"/>
            <a:ext cx="8157344" cy="864096"/>
          </a:xfrm>
        </p:spPr>
        <p:txBody>
          <a:bodyPr>
            <a:normAutofit fontScale="92500" lnSpcReduction="20000"/>
          </a:bodyPr>
          <a:lstStyle/>
          <a:p>
            <a:pPr algn="ctr">
              <a:buFontTx/>
              <a:buNone/>
            </a:pPr>
            <a:endParaRPr lang="ru-RU" dirty="0" smtClean="0">
              <a:hlinkClick r:id="rId2" action="ppaction://hlinkfile"/>
            </a:endParaRPr>
          </a:p>
          <a:p>
            <a:pPr algn="ctr">
              <a:buFontTx/>
              <a:buNone/>
            </a:pPr>
            <a:r>
              <a:rPr lang="ru-RU" dirty="0" smtClean="0">
                <a:hlinkClick r:id="rId2" action="ppaction://hlinkfile"/>
              </a:rPr>
              <a:t>Видео</a:t>
            </a:r>
            <a:endParaRPr lang="ru-RU" dirty="0"/>
          </a:p>
        </p:txBody>
      </p:sp>
      <p:pic>
        <p:nvPicPr>
          <p:cNvPr id="4" name="Рисунок 3" descr="причины чтобы выбрать NETHOUS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32656"/>
            <a:ext cx="9144000" cy="652534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3-21-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" y="188640"/>
            <a:ext cx="8743950" cy="633670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16-04-20_12-52-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" y="1233487"/>
            <a:ext cx="8001000" cy="439102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3-09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075" y="332657"/>
            <a:ext cx="8705850" cy="6192688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016-04-18_13-22-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9087" y="1033462"/>
            <a:ext cx="8505825" cy="479107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2-57-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9746" y="1235418"/>
            <a:ext cx="8300726" cy="4569846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755576" y="1340768"/>
            <a:ext cx="3096344" cy="9361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2-57-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010" y="1279387"/>
            <a:ext cx="8094527" cy="4453869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2-57-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010" y="1481945"/>
            <a:ext cx="7953731" cy="374725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2-59-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4211" y="1255259"/>
            <a:ext cx="7903976" cy="3757917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3-00-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8712" y="1714500"/>
            <a:ext cx="6886575" cy="34290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3-01-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043435"/>
            <a:ext cx="8298145" cy="4329781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3-20-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919162"/>
            <a:ext cx="6096000" cy="501967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4-55-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39959"/>
            <a:ext cx="9144000" cy="6578082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0" y="2348880"/>
            <a:ext cx="1331640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4-56-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0648"/>
            <a:ext cx="9144000" cy="626469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4-56-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4-57-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4-57-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161518" cy="6336704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1259632" y="260648"/>
            <a:ext cx="158417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4-57-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2" y="332656"/>
            <a:ext cx="8715375" cy="612068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611560" y="260648"/>
            <a:ext cx="223224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4-58-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6099" y="0"/>
            <a:ext cx="5371802" cy="6858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1907704" y="404664"/>
            <a:ext cx="1656184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4-58-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22645"/>
            <a:ext cx="9144000" cy="6212709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5940152" y="5085184"/>
            <a:ext cx="3203848" cy="1440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00-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157"/>
            <a:ext cx="9144000" cy="6763686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395536" y="1484784"/>
            <a:ext cx="2304256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16-04-18_15-00-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111" y="0"/>
            <a:ext cx="8861778" cy="6858000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323528" y="2852936"/>
            <a:ext cx="2736304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01-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7357"/>
            <a:ext cx="9144000" cy="6343285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467544" y="5085184"/>
            <a:ext cx="223224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02-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5674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0" y="2780928"/>
            <a:ext cx="277180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03-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2492"/>
            <a:ext cx="9144000" cy="5773015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323528" y="4365104"/>
            <a:ext cx="208823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16-04-18_15-03-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8810625" cy="5881117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395536" y="476672"/>
            <a:ext cx="2376264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04-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3354"/>
            <a:ext cx="9144000" cy="6051292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467544" y="4221088"/>
            <a:ext cx="165618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06-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6250" y="295275"/>
            <a:ext cx="8191500" cy="6267450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899592" y="4221088"/>
            <a:ext cx="2016224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16-04-18_15-06-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75" y="280987"/>
            <a:ext cx="9010650" cy="629602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09-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07065"/>
            <a:ext cx="9144000" cy="544387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09-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52285"/>
            <a:ext cx="9144000" cy="5753429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10-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53463"/>
            <a:ext cx="9144000" cy="5551073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12-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9034"/>
            <a:ext cx="9144000" cy="5699932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16-04-18_15-12-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00128"/>
            <a:ext cx="9144000" cy="565774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13-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6393"/>
            <a:ext cx="9144000" cy="5265213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14-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" y="261937"/>
            <a:ext cx="8372475" cy="633412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15-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5465"/>
            <a:ext cx="9144000" cy="5427069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20-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8489"/>
            <a:ext cx="9144000" cy="5041021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21-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37688"/>
            <a:ext cx="9144000" cy="458262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22-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95411"/>
            <a:ext cx="9144000" cy="4667177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27-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2401"/>
            <a:ext cx="9144000" cy="5773198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0" y="5589240"/>
            <a:ext cx="1979712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31-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4866"/>
            <a:ext cx="9144000" cy="5428268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2699792" y="620688"/>
            <a:ext cx="2160240" cy="7200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16-04-18_15-32-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5017"/>
            <a:ext cx="9144000" cy="548796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-04-18_15-33-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3622"/>
            <a:ext cx="9144000" cy="673075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1124744"/>
            <a:ext cx="676875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ЗАКЛЮЧЕНИЕ</a:t>
            </a:r>
          </a:p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sz="2400" dirty="0" smtClean="0">
                <a:latin typeface="+mj-lt"/>
              </a:rPr>
              <a:t>Итак, сегодня мы узнали</a:t>
            </a:r>
            <a:r>
              <a:rPr lang="en-US" sz="2400" dirty="0" smtClean="0">
                <a:latin typeface="+mj-lt"/>
              </a:rPr>
              <a:t>:</a:t>
            </a:r>
            <a:endParaRPr lang="ru-RU" sz="2400" dirty="0" smtClean="0">
              <a:latin typeface="+mj-lt"/>
            </a:endParaRPr>
          </a:p>
          <a:p>
            <a:pPr algn="ctr"/>
            <a:endParaRPr lang="en-US" sz="2400" dirty="0" smtClean="0">
              <a:latin typeface="+mj-lt"/>
            </a:endParaRP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+mj-lt"/>
              </a:rPr>
              <a:t> как создать персональный сайт преподавателя</a:t>
            </a:r>
            <a:r>
              <a:rPr lang="en-US" sz="2400" dirty="0" smtClean="0">
                <a:latin typeface="+mj-lt"/>
              </a:rPr>
              <a:t>;</a:t>
            </a:r>
            <a:endParaRPr lang="ru-RU" sz="2400" dirty="0" smtClean="0">
              <a:latin typeface="+mj-lt"/>
            </a:endParaRP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+mj-lt"/>
              </a:rPr>
              <a:t> как использовать персональный сайт на занятиях</a:t>
            </a:r>
            <a:r>
              <a:rPr lang="en-US" sz="2400" dirty="0" smtClean="0">
                <a:latin typeface="+mj-lt"/>
              </a:rPr>
              <a:t>;</a:t>
            </a:r>
            <a:endParaRPr lang="ru-RU" sz="2400" dirty="0" smtClean="0">
              <a:latin typeface="+mj-lt"/>
            </a:endParaRP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+mj-lt"/>
              </a:rPr>
              <a:t> как привлекать студентов на сайт.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692696"/>
            <a:ext cx="7848872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/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СПАСИБО ЗА ВНИМАНИЕ</a:t>
            </a:r>
            <a:r>
              <a:rPr lang="en-US" sz="2800" dirty="0" smtClean="0">
                <a:solidFill>
                  <a:srgbClr val="FF0000"/>
                </a:solidFill>
              </a:rPr>
              <a:t>!</a:t>
            </a:r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endParaRPr lang="ru-RU" sz="2800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3" name="Picture 2" descr="http://nethouse.ru/promo/img/media_stubs/nethous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636912"/>
            <a:ext cx="5011248" cy="136815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6454</TotalTime>
  <Words>268</Words>
  <Application>Microsoft Office PowerPoint</Application>
  <PresentationFormat>Экран (4:3)</PresentationFormat>
  <Paragraphs>47</Paragraphs>
  <Slides>56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57" baseType="lpstr">
      <vt:lpstr>Аспект</vt:lpstr>
      <vt:lpstr>КОГОБУ СПО “Кировский авиационный техникум”  Опыт создания  и использования персонального сайта  http://novitskiy.nethouse.ru   Преподаватель Новицкий В.Н.  КИРОВ 2016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Sergey</cp:lastModifiedBy>
  <cp:revision>201</cp:revision>
  <dcterms:created xsi:type="dcterms:W3CDTF">2009-11-03T12:17:13Z</dcterms:created>
  <dcterms:modified xsi:type="dcterms:W3CDTF">2024-10-19T17:35:51Z</dcterms:modified>
</cp:coreProperties>
</file>