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Зам. директора по ВР\Desktop\2872e46b192c42bed65a0b024d5dc93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9863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148064" y="116632"/>
            <a:ext cx="3888432" cy="61863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d Script" pitchFamily="2" charset="0"/>
              </a:rPr>
              <a:t>Методическая разработка по предмету ОДНК НР на тему «Башкирский костюм- наследие моего народа»</a:t>
            </a:r>
          </a:p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d Script" pitchFamily="2" charset="0"/>
              </a:rPr>
              <a:t>Выполнила: </a:t>
            </a:r>
            <a:r>
              <a:rPr lang="ru-RU" sz="3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d Script" pitchFamily="2" charset="0"/>
              </a:rPr>
              <a:t>Шикова</a:t>
            </a:r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d Script" pitchFamily="2" charset="0"/>
              </a:rPr>
              <a:t> Л.И., учитель истории и обществознания 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ad Scrip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676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Зам. директора по ВР\Desktop\image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20"/>
            <a:ext cx="9144000" cy="6849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1468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Зам. директора по ВР\Desktop\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165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Зам. директора по ВР\Desktop\img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9539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Зам. директора по ВР\Desktop\img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528"/>
            <a:ext cx="9144000" cy="6823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060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Зам. директора по ВР\Desktop\484c374a2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4784"/>
            <a:ext cx="9144000" cy="537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ЗА ВНИМАНИЕ!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2040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28</Words>
  <Application>Microsoft Office PowerPoint</Application>
  <PresentationFormat>Экран (4:3)</PresentationFormat>
  <Paragraphs>3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Зам. директора по ВР</dc:creator>
  <cp:lastModifiedBy>Зам. директора по ВР</cp:lastModifiedBy>
  <cp:revision>4</cp:revision>
  <dcterms:created xsi:type="dcterms:W3CDTF">2021-10-14T06:58:32Z</dcterms:created>
  <dcterms:modified xsi:type="dcterms:W3CDTF">2021-10-14T07:31:48Z</dcterms:modified>
</cp:coreProperties>
</file>