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288" autoAdjust="0"/>
  </p:normalViewPr>
  <p:slideViewPr>
    <p:cSldViewPr snapToGrid="0">
      <p:cViewPr varScale="1">
        <p:scale>
          <a:sx n="73" d="100"/>
          <a:sy n="73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B4C90-F5BC-46E6-96CA-C14D89A3BACC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B8E8F-6FCC-454E-9384-C43797E50B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6103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406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3837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7" y="365127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7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345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382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90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90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658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4919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3" y="365128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681164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573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7095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09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3" y="987428"/>
            <a:ext cx="4629151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89739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3" y="987428"/>
            <a:ext cx="4629151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505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C1029-4433-4FE3-87BB-6EBCE7A88EE8}" type="datetimeFigureOut">
              <a:rPr lang="ru-RU" smtClean="0"/>
              <a:pPr/>
              <a:t>11.10.2021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DD23F-D49A-452C-A3B2-BC8C9F133F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1344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kraska-svetofor_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31520"/>
            <a:ext cx="4326827" cy="6126480"/>
          </a:xfrm>
          <a:prstGeom prst="rect">
            <a:avLst/>
          </a:prstGeom>
        </p:spPr>
      </p:pic>
      <p:pic>
        <p:nvPicPr>
          <p:cNvPr id="3" name="Рисунок 2" descr="raskraska-svetofor_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17173" y="731520"/>
            <a:ext cx="4326827" cy="61264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koraia-Raskraska-Dlia-Detei-987.png"/>
          <p:cNvPicPr>
            <a:picLocks noChangeAspect="1"/>
          </p:cNvPicPr>
          <p:nvPr/>
        </p:nvPicPr>
        <p:blipFill>
          <a:blip r:embed="rId2" cstate="print"/>
          <a:srcRect l="6571" r="9286" b="5574"/>
          <a:stretch>
            <a:fillRect/>
          </a:stretch>
        </p:blipFill>
        <p:spPr>
          <a:xfrm rot="16200000">
            <a:off x="-704063" y="1357206"/>
            <a:ext cx="5799909" cy="4391782"/>
          </a:xfrm>
          <a:prstGeom prst="rect">
            <a:avLst/>
          </a:prstGeom>
        </p:spPr>
      </p:pic>
      <p:pic>
        <p:nvPicPr>
          <p:cNvPr id="3" name="Рисунок 2" descr="Skoraia-Raskraska-Dlia-Detei-987.png"/>
          <p:cNvPicPr>
            <a:picLocks noChangeAspect="1"/>
          </p:cNvPicPr>
          <p:nvPr/>
        </p:nvPicPr>
        <p:blipFill>
          <a:blip r:embed="rId2" cstate="print"/>
          <a:srcRect l="6571" r="9286" b="5574"/>
          <a:stretch>
            <a:fillRect/>
          </a:stretch>
        </p:blipFill>
        <p:spPr>
          <a:xfrm rot="16200000">
            <a:off x="3702629" y="1111829"/>
            <a:ext cx="6193174" cy="468956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kraski-dlya-malchikov_0022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-720979" y="1018902"/>
            <a:ext cx="5961706" cy="4519749"/>
          </a:xfrm>
          <a:prstGeom prst="rect">
            <a:avLst/>
          </a:prstGeom>
        </p:spPr>
      </p:pic>
      <p:pic>
        <p:nvPicPr>
          <p:cNvPr id="3" name="Рисунок 2" descr="Raskraski-dlya-malchikov_00224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903272" y="988422"/>
            <a:ext cx="5961706" cy="45197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1037436" y="1246445"/>
            <a:ext cx="6351653" cy="4276780"/>
          </a:xfrm>
          <a:prstGeom prst="rect">
            <a:avLst/>
          </a:prstGeom>
        </p:spPr>
      </p:pic>
      <p:pic>
        <p:nvPicPr>
          <p:cNvPr id="3" name="Рисунок 2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3966130" y="1219825"/>
            <a:ext cx="6188690" cy="416705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877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 Ширяева</dc:creator>
  <cp:lastModifiedBy>Пользователь</cp:lastModifiedBy>
  <cp:revision>43</cp:revision>
  <dcterms:created xsi:type="dcterms:W3CDTF">2018-08-23T05:23:14Z</dcterms:created>
  <dcterms:modified xsi:type="dcterms:W3CDTF">2021-10-11T14:10:02Z</dcterms:modified>
</cp:coreProperties>
</file>