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3" r:id="rId7"/>
    <p:sldId id="264" r:id="rId8"/>
    <p:sldId id="265" r:id="rId9"/>
    <p:sldId id="273" r:id="rId10"/>
    <p:sldId id="266" r:id="rId11"/>
    <p:sldId id="271" r:id="rId12"/>
    <p:sldId id="274" r:id="rId13"/>
    <p:sldId id="268" r:id="rId14"/>
    <p:sldId id="272" r:id="rId15"/>
    <p:sldId id="269" r:id="rId16"/>
    <p:sldId id="275" r:id="rId17"/>
    <p:sldId id="270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94660"/>
  </p:normalViewPr>
  <p:slideViewPr>
    <p:cSldViewPr snapToGrid="0">
      <p:cViewPr varScale="1">
        <p:scale>
          <a:sx n="65" d="100"/>
          <a:sy n="65" d="100"/>
        </p:scale>
        <p:origin x="83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Плесень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Да 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Лист1!$A$2:$A$4</c:f>
              <c:strCache>
                <c:ptCount val="3"/>
                <c:pt idx="0">
                  <c:v>Знаете ли Вы, что такое плесень? </c:v>
                </c:pt>
                <c:pt idx="1">
                  <c:v>Есть ли у Вас в доме плесень? </c:v>
                </c:pt>
                <c:pt idx="2">
                  <c:v>Знаете ли Вы, как предотвратить появление плесени в доме? 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7</c:v>
                </c:pt>
                <c:pt idx="1">
                  <c:v>2</c:v>
                </c:pt>
                <c:pt idx="2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DE9-404C-A0FD-BE6FB90F8F2E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Нет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Лист1!$A$2:$A$4</c:f>
              <c:strCache>
                <c:ptCount val="3"/>
                <c:pt idx="0">
                  <c:v>Знаете ли Вы, что такое плесень? </c:v>
                </c:pt>
                <c:pt idx="1">
                  <c:v>Есть ли у Вас в доме плесень? </c:v>
                </c:pt>
                <c:pt idx="2">
                  <c:v>Знаете ли Вы, как предотвратить появление плесени в доме? 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3</c:v>
                </c:pt>
                <c:pt idx="1">
                  <c:v>8</c:v>
                </c:pt>
                <c:pt idx="2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DE9-404C-A0FD-BE6FB90F8F2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52807336"/>
        <c:axId val="152807728"/>
      </c:barChart>
      <c:catAx>
        <c:axId val="1528073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52807728"/>
        <c:crosses val="autoZero"/>
        <c:auto val="1"/>
        <c:lblAlgn val="ctr"/>
        <c:lblOffset val="100"/>
        <c:noMultiLvlLbl val="0"/>
      </c:catAx>
      <c:valAx>
        <c:axId val="1528077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528073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318AB4-EF2F-41E4-A674-C1570BA45750}" type="datetimeFigureOut">
              <a:rPr lang="ru-RU" smtClean="0"/>
              <a:t>17.04.2022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3AAB20-1D1B-4049-A750-A66001D9CD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01532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3AAB20-1D1B-4049-A750-A66001D9CD5F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6914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3AAB20-1D1B-4049-A750-A66001D9CD5F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06624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9839C-42A4-4D79-AC2C-4DC1DE46FD79}" type="datetimeFigureOut">
              <a:rPr lang="ru-RU" smtClean="0"/>
              <a:t>17.04.2022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09B6E-83E8-4111-BA0E-63B6EA6981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0164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9839C-42A4-4D79-AC2C-4DC1DE46FD79}" type="datetimeFigureOut">
              <a:rPr lang="ru-RU" smtClean="0"/>
              <a:t>17.04.2022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09B6E-83E8-4111-BA0E-63B6EA6981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61975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9839C-42A4-4D79-AC2C-4DC1DE46FD79}" type="datetimeFigureOut">
              <a:rPr lang="ru-RU" smtClean="0"/>
              <a:t>17.04.2022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09B6E-83E8-4111-BA0E-63B6EA6981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43096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9839C-42A4-4D79-AC2C-4DC1DE46FD79}" type="datetimeFigureOut">
              <a:rPr lang="ru-RU" smtClean="0"/>
              <a:t>17.04.2022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09B6E-83E8-4111-BA0E-63B6EA6981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4018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9839C-42A4-4D79-AC2C-4DC1DE46FD79}" type="datetimeFigureOut">
              <a:rPr lang="ru-RU" smtClean="0"/>
              <a:t>17.04.2022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09B6E-83E8-4111-BA0E-63B6EA6981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2960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9839C-42A4-4D79-AC2C-4DC1DE46FD79}" type="datetimeFigureOut">
              <a:rPr lang="ru-RU" smtClean="0"/>
              <a:t>17.04.2022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09B6E-83E8-4111-BA0E-63B6EA6981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07648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9839C-42A4-4D79-AC2C-4DC1DE46FD79}" type="datetimeFigureOut">
              <a:rPr lang="ru-RU" smtClean="0"/>
              <a:t>17.04.2022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09B6E-83E8-4111-BA0E-63B6EA6981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8114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9839C-42A4-4D79-AC2C-4DC1DE46FD79}" type="datetimeFigureOut">
              <a:rPr lang="ru-RU" smtClean="0"/>
              <a:t>17.04.2022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09B6E-83E8-4111-BA0E-63B6EA6981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3825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9839C-42A4-4D79-AC2C-4DC1DE46FD79}" type="datetimeFigureOut">
              <a:rPr lang="ru-RU" smtClean="0"/>
              <a:t>17.04.2022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09B6E-83E8-4111-BA0E-63B6EA6981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0518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9839C-42A4-4D79-AC2C-4DC1DE46FD79}" type="datetimeFigureOut">
              <a:rPr lang="ru-RU" smtClean="0"/>
              <a:t>17.04.2022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09B6E-83E8-4111-BA0E-63B6EA6981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44761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9839C-42A4-4D79-AC2C-4DC1DE46FD79}" type="datetimeFigureOut">
              <a:rPr lang="ru-RU" smtClean="0"/>
              <a:t>17.04.2022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09B6E-83E8-4111-BA0E-63B6EA6981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1464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D9839C-42A4-4D79-AC2C-4DC1DE46FD79}" type="datetimeFigureOut">
              <a:rPr lang="ru-RU" smtClean="0"/>
              <a:t>17.04.2022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309B6E-83E8-4111-BA0E-63B6EA6981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1883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02620" y="2639423"/>
            <a:ext cx="960756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Исследовательский проект</a:t>
            </a:r>
          </a:p>
        </p:txBody>
      </p:sp>
    </p:spTree>
    <p:extLst>
      <p:ext uri="{BB962C8B-B14F-4D97-AF65-F5344CB8AC3E}">
        <p14:creationId xmlns:p14="http://schemas.microsoft.com/office/powerpoint/2010/main" val="1734640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97074" y="1218585"/>
            <a:ext cx="875701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Тема: </a:t>
            </a:r>
            <a: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«Внимание, плесень!»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973425" y="5790586"/>
            <a:ext cx="508312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Подготовили учащиеся 3 «А» класса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МОУ КСОШ №1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E7E3DF8-B607-4FAF-A10E-90E720B687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455" y="2270186"/>
            <a:ext cx="6265810" cy="4177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6302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44072" y="2459504"/>
            <a:ext cx="559576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Проблема: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понятие и появление плесени на продуктах питания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E6911A9-88D9-4FE9-B938-CFCC602231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6699" y="1485977"/>
            <a:ext cx="5851928" cy="3886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5662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598251805"/>
              </p:ext>
            </p:extLst>
          </p:nvPr>
        </p:nvGraphicFramePr>
        <p:xfrm>
          <a:off x="436729" y="474006"/>
          <a:ext cx="11368585" cy="59267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8815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0CFC0AAC-C444-4FA9-9DC9-715C5280A048}"/>
              </a:ext>
            </a:extLst>
          </p:cNvPr>
          <p:cNvSpPr/>
          <p:nvPr/>
        </p:nvSpPr>
        <p:spPr>
          <a:xfrm>
            <a:off x="388375" y="582067"/>
            <a:ext cx="722179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633413"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Плесень появилась на Земле 200 млн. лет назад. С тех пор она убивает и спасает от смерти. Она сказочно красива и вызывает отвращение. Она вездесуща и неистребима. Она способна управлять огромными массами людей и менять ход истории. Если она объявит нам войну, у нас не будет шансов выжить. </a:t>
            </a:r>
          </a:p>
          <a:p>
            <a:pPr algn="just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722313"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толкового словаря С. И. Ожегова: «Плесень - образуемые особыми грибками налёты, скопляющиеся в виде расплывчатых пятен на чём-нибудь гниющем, сыром».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4F6C5EC-AD2F-40C0-8520-71D80D48ED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6981736" y="1440549"/>
            <a:ext cx="5971184" cy="3976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0787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0292" y="2950079"/>
            <a:ext cx="1149141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Этапы исследования: </a:t>
            </a:r>
          </a:p>
          <a:p>
            <a:pPr algn="just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	Формирование информационно – поисковых групп. </a:t>
            </a:r>
          </a:p>
          <a:p>
            <a:pPr algn="just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	Обработка полученной информации.</a:t>
            </a:r>
          </a:p>
          <a:p>
            <a:pPr algn="just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	Экспериментальная работа по теме проекта. </a:t>
            </a:r>
          </a:p>
          <a:p>
            <a:pPr algn="just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	Анализ и самооценка деятельности, выводы по проекту. 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0B47EC9-05DE-482A-9BF7-06CDC47E3AD8}"/>
              </a:ext>
            </a:extLst>
          </p:cNvPr>
          <p:cNvSpPr/>
          <p:nvPr/>
        </p:nvSpPr>
        <p:spPr>
          <a:xfrm>
            <a:off x="350292" y="1294382"/>
            <a:ext cx="114914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4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Гипотеза: </a:t>
            </a:r>
            <a:r>
              <a:rPr lang="ru-RU" sz="4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плесень – это гриб, который приносит человеку  только вред.</a:t>
            </a:r>
          </a:p>
        </p:txBody>
      </p:sp>
    </p:spTree>
    <p:extLst>
      <p:ext uri="{BB962C8B-B14F-4D97-AF65-F5344CB8AC3E}">
        <p14:creationId xmlns:p14="http://schemas.microsoft.com/office/powerpoint/2010/main" val="40902462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7934" y="302359"/>
            <a:ext cx="11696131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выявить условия, необходимые для образования плесени.</a:t>
            </a:r>
          </a:p>
          <a:p>
            <a:pPr algn="just"/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Объект исследования: 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плесень.</a:t>
            </a:r>
          </a:p>
          <a:p>
            <a:pPr algn="just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 исследования: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условия появления плесени на продуктах питания.</a:t>
            </a:r>
          </a:p>
          <a:p>
            <a:pPr algn="just"/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</a:t>
            </a:r>
          </a:p>
          <a:p>
            <a:pPr algn="just" fontAlgn="t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Изучить, что такое плесень, используя различные источники (книги, интернет).</a:t>
            </a:r>
          </a:p>
          <a:p>
            <a:pPr algn="just" fontAlgn="t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Провести эксперимент: вырастить плесень на разных продуктах питания.</a:t>
            </a:r>
          </a:p>
          <a:p>
            <a:pPr algn="just" fontAlgn="t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Определить факторы, влияющие на ее появление и разрастание, выявить факторы для предотвращения появления плесени. </a:t>
            </a:r>
          </a:p>
          <a:p>
            <a:pPr algn="just" fontAlgn="t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Подготовить информационный плакат по результатам проекта. </a:t>
            </a:r>
          </a:p>
          <a:p>
            <a:pPr algn="just"/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91600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2F4C477-635C-4D23-BBD6-33F9617230FB}"/>
              </a:ext>
            </a:extLst>
          </p:cNvPr>
          <p:cNvSpPr/>
          <p:nvPr/>
        </p:nvSpPr>
        <p:spPr>
          <a:xfrm>
            <a:off x="6282813" y="1874728"/>
            <a:ext cx="579611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Плесень, или грибок микроскопический, состоит из нитей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нити различной длины и толщины, которые, разветвляясь и переплетаясь, образуют грибницу. Размножение плесени происходит очень быстро.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88BC29E-9EBA-42C6-B2CD-8F785C646F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693" b="20791"/>
          <a:stretch/>
        </p:blipFill>
        <p:spPr>
          <a:xfrm>
            <a:off x="475325" y="462982"/>
            <a:ext cx="5648632" cy="290266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50469EB-01DC-4CE7-ABFA-F825D109EDF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0358" b="18069"/>
          <a:stretch/>
        </p:blipFill>
        <p:spPr>
          <a:xfrm>
            <a:off x="475325" y="3786928"/>
            <a:ext cx="5648632" cy="2696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8738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503606" cy="1325563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Опасная плесень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1168" y="1459566"/>
            <a:ext cx="6796548" cy="2861711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sz="5100" dirty="0">
                <a:latin typeface="Times New Roman" pitchFamily="18" charset="0"/>
                <a:cs typeface="Times New Roman" pitchFamily="18" charset="0"/>
              </a:rPr>
              <a:t>Плесень наносит вред не только продуктам, здоровью человека, но и таким прочным материалам как бетон и металл, всему, что нас окружает.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 descr="C:\Documents and Settings\Дмитрий\Мои документы\Мои рисунки\районная конференция2009-10\конференция\плесень\11561733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8661" y="415648"/>
            <a:ext cx="4454294" cy="3209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/>
          <p:nvPr/>
        </p:nvPicPr>
        <p:blipFill>
          <a:blip r:embed="rId3"/>
          <a:srcRect l="11034" t="12204" r="8403" b="7715"/>
          <a:stretch>
            <a:fillRect/>
          </a:stretch>
        </p:blipFill>
        <p:spPr bwMode="auto">
          <a:xfrm>
            <a:off x="616974" y="4488319"/>
            <a:ext cx="3379839" cy="1820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7" descr="ANd9GcQFQiqwnyxCQzjBR2l9hKxMCMujnFoq2S4RCBwvsKXQtB9ttkbTHErfad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703" y="3905720"/>
            <a:ext cx="3577397" cy="2683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47063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Полезная плесень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7024" y="1560535"/>
            <a:ext cx="8452008" cy="2218568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/>
              <a:t> 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Благородная плесень используется в фармакологии. Лекарства на основе плесени спасают людей от различных заболеваний. Плесень нужна для приготовления различных продуктов питания. </a:t>
            </a:r>
          </a:p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 cstate="print"/>
          <a:srcRect t="21551" b="13963"/>
          <a:stretch/>
        </p:blipFill>
        <p:spPr bwMode="auto">
          <a:xfrm>
            <a:off x="572728" y="3429000"/>
            <a:ext cx="4692446" cy="3121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6597" y="3429000"/>
            <a:ext cx="3304821" cy="3121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Содержимое 8"/>
          <p:cNvPicPr>
            <a:picLocks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00535" y="365125"/>
            <a:ext cx="2727176" cy="2691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69621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F4F6EB6-308F-46E4-BA32-91B263C64E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076" b="33269"/>
          <a:stretch/>
        </p:blipFill>
        <p:spPr>
          <a:xfrm>
            <a:off x="559107" y="345535"/>
            <a:ext cx="5060028" cy="351796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B5DAD26-E2A4-4A1E-A9C4-E16703FFB6D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3979" b="33548"/>
          <a:stretch/>
        </p:blipFill>
        <p:spPr>
          <a:xfrm>
            <a:off x="6494207" y="2413845"/>
            <a:ext cx="5261589" cy="3697979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A78CA036-6CBB-44C7-9B08-22AD280891DE}"/>
              </a:ext>
            </a:extLst>
          </p:cNvPr>
          <p:cNvSpPr/>
          <p:nvPr/>
        </p:nvSpPr>
        <p:spPr>
          <a:xfrm>
            <a:off x="5938215" y="731344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Были подготовлены контейнеры с продуктами (колбаса, сыр, хлеб, яблоко, молоко). 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B2D77AF8-598F-4DE1-A1F2-6044640CE860}"/>
              </a:ext>
            </a:extLst>
          </p:cNvPr>
          <p:cNvSpPr/>
          <p:nvPr/>
        </p:nvSpPr>
        <p:spPr>
          <a:xfrm>
            <a:off x="147953" y="4497380"/>
            <a:ext cx="6096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 не заставил себя ждать. Через первые 3 дня на продуктах начала появляться плесень. </a:t>
            </a:r>
          </a:p>
        </p:txBody>
      </p:sp>
    </p:spTree>
    <p:extLst>
      <p:ext uri="{BB962C8B-B14F-4D97-AF65-F5344CB8AC3E}">
        <p14:creationId xmlns:p14="http://schemas.microsoft.com/office/powerpoint/2010/main" val="22171437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86181905"/>
              </p:ext>
            </p:extLst>
          </p:nvPr>
        </p:nvGraphicFramePr>
        <p:xfrm>
          <a:off x="270385" y="1317786"/>
          <a:ext cx="11651225" cy="4614999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{0505E3EF-67EA-436B-97B2-0124C06EBD24}</a:tableStyleId>
              </a:tblPr>
              <a:tblGrid>
                <a:gridCol w="12054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457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499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Дни</a:t>
                      </a:r>
                      <a:endParaRPr lang="ru-RU" sz="3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4151" marR="6415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Хлеб</a:t>
                      </a:r>
                      <a:endParaRPr lang="ru-RU" sz="3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4151" marR="64151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019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день</a:t>
                      </a:r>
                      <a:endParaRPr lang="ru-RU" sz="3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4151" marR="6415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Смочили водой кусочек хлеба в контейнере</a:t>
                      </a:r>
                      <a:endParaRPr lang="ru-RU" sz="3000" b="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4151" marR="64151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499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день</a:t>
                      </a:r>
                      <a:endParaRPr lang="ru-RU" sz="3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4151" marR="6415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Хлеб увеличился в размерах за счет воды </a:t>
                      </a:r>
                      <a:endParaRPr lang="ru-RU" sz="3000" b="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4151" marR="64151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499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день</a:t>
                      </a:r>
                      <a:endParaRPr lang="ru-RU" sz="3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4151" marR="6415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хлебе появились черные точки</a:t>
                      </a:r>
                      <a:endParaRPr lang="ru-RU" sz="3000" b="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4151" marR="64151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499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день</a:t>
                      </a:r>
                      <a:endParaRPr lang="ru-RU" sz="3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4151" marR="6415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черных точек появились редкие волосинки плесени</a:t>
                      </a:r>
                      <a:endParaRPr lang="ru-RU" sz="3000" b="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4151" marR="64151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499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день</a:t>
                      </a:r>
                      <a:endParaRPr lang="ru-RU" sz="3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4151" marR="6415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Ниточек плесени стало больше, они образовали легкий пушок</a:t>
                      </a:r>
                      <a:endParaRPr lang="ru-RU" sz="3000" b="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4151" marR="64151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499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день</a:t>
                      </a:r>
                      <a:endParaRPr lang="ru-RU" sz="3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4151" marR="6415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Пушок плесени увеличился, кусочек хлеба слегка пожелтел</a:t>
                      </a:r>
                      <a:endParaRPr lang="ru-RU" sz="3000" b="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4151" marR="64151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67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день</a:t>
                      </a:r>
                      <a:endParaRPr lang="ru-RU" sz="3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4151" marR="6415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Плесень в виде пушистого облачка с сероватым оттенком </a:t>
                      </a:r>
                      <a:endParaRPr lang="ru-RU" sz="3000" b="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4151" marR="64151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392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день</a:t>
                      </a:r>
                      <a:endParaRPr lang="ru-RU" sz="3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4151" marR="6415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хлебе появилось красивое пушистое облако плесени серого цвета</a:t>
                      </a:r>
                      <a:endParaRPr lang="ru-RU" sz="3000" b="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4151" marR="64151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ABC1985-E08D-494C-AF95-91BCE106FAB1}"/>
              </a:ext>
            </a:extLst>
          </p:cNvPr>
          <p:cNvSpPr/>
          <p:nvPr/>
        </p:nvSpPr>
        <p:spPr>
          <a:xfrm>
            <a:off x="3667429" y="312370"/>
            <a:ext cx="485713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 наблюдений </a:t>
            </a:r>
          </a:p>
        </p:txBody>
      </p:sp>
    </p:spTree>
    <p:extLst>
      <p:ext uri="{BB962C8B-B14F-4D97-AF65-F5344CB8AC3E}">
        <p14:creationId xmlns:p14="http://schemas.microsoft.com/office/powerpoint/2010/main" val="22626368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8" y="1116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Как защитить пищу от плесени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8767" y="1336726"/>
            <a:ext cx="11754463" cy="5510111"/>
          </a:xfrm>
        </p:spPr>
        <p:txBody>
          <a:bodyPr>
            <a:normAutofit/>
          </a:bodyPr>
          <a:lstStyle/>
          <a:p>
            <a:pPr marL="0" indent="633413" algn="just">
              <a:buNone/>
            </a:pP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1.Закрывать  готовую пищу пленкой, чтобы защитить ее от спор плесени из воздуха.</a:t>
            </a:r>
          </a:p>
          <a:p>
            <a:pPr marL="0" indent="633413" algn="just">
              <a:buNone/>
            </a:pP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2. Выкладывать  скоропортящуюся пищу из открытых консервных банок в чистые контейнеры и немедленно ставить их в холодильник.</a:t>
            </a:r>
          </a:p>
          <a:p>
            <a:pPr marL="0" indent="633413" algn="just">
              <a:buNone/>
            </a:pP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3. Не оставлять  скоропортящиеся продукты вне холодильника более, чем на два часа.</a:t>
            </a:r>
          </a:p>
          <a:p>
            <a:pPr marL="0" indent="633413" algn="just">
              <a:buNone/>
            </a:pP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4. Хранить остатки пищи не более, чем 3-4 дня, чтобы плесень не успела вырасти.</a:t>
            </a:r>
          </a:p>
        </p:txBody>
      </p:sp>
    </p:spTree>
    <p:extLst>
      <p:ext uri="{BB962C8B-B14F-4D97-AF65-F5344CB8AC3E}">
        <p14:creationId xmlns:p14="http://schemas.microsoft.com/office/powerpoint/2010/main" val="25342624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3BF09B0-E500-4618-AB5F-5156E32513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346" y="280219"/>
            <a:ext cx="4723171" cy="6297561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859C899-A0DB-4789-9766-FD928D34BD49}"/>
              </a:ext>
            </a:extLst>
          </p:cNvPr>
          <p:cNvSpPr/>
          <p:nvPr/>
        </p:nvSpPr>
        <p:spPr>
          <a:xfrm>
            <a:off x="5378241" y="1460309"/>
            <a:ext cx="646040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Польза.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Благородная плесень может быть полезна для здоровья. Она нормализует работу кишечника, снижает риск развития сердечно-сосудистых заболеваний.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3156673-2582-4CE5-8F32-608BB2760587}"/>
              </a:ext>
            </a:extLst>
          </p:cNvPr>
          <p:cNvSpPr/>
          <p:nvPr/>
        </p:nvSpPr>
        <p:spPr>
          <a:xfrm>
            <a:off x="5378242" y="4274306"/>
            <a:ext cx="64604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Вред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Основной вред плесени состоит в том, что плесень аллергена и токсична. </a:t>
            </a:r>
          </a:p>
        </p:txBody>
      </p:sp>
    </p:spTree>
    <p:extLst>
      <p:ext uri="{BB962C8B-B14F-4D97-AF65-F5344CB8AC3E}">
        <p14:creationId xmlns:p14="http://schemas.microsoft.com/office/powerpoint/2010/main" val="12515007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1" y="5132049"/>
            <a:ext cx="12192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Вывод: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плесень приносит не только вред, но и пользу. 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892AA81-9C1A-4DB8-A3EF-4F084057DD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2688" b="32473"/>
          <a:stretch/>
        </p:blipFill>
        <p:spPr>
          <a:xfrm>
            <a:off x="3101073" y="402512"/>
            <a:ext cx="5989852" cy="4516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8068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135" y="800708"/>
            <a:ext cx="11621729" cy="5256584"/>
          </a:xfrm>
        </p:spPr>
        <p:txBody>
          <a:bodyPr>
            <a:noAutofit/>
          </a:bodyPr>
          <a:lstStyle/>
          <a:p>
            <a:pPr marL="0" indent="722313" algn="just">
              <a:buNone/>
            </a:pP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Выполняя эту работу, мы узнали, что плесень бывает разной. Полезная плесень используется в производстве лекарств, которые помогают человеку справиться с болезнями. Кроме того плесень используется при изготовлении сыра, вин.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marL="0" indent="722313" algn="just">
              <a:buNone/>
            </a:pP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 С другой стороны, плесень – яд. Человек, съевший несвежий продукт, покрытый плесенью, может нанести серьезный вред организму. Также в жилищах, стены или потолки которых покрыты плесенью, находиться и жить небезопасно. Она вызывает головокружение, головные боли, а также болезни легких.</a:t>
            </a:r>
          </a:p>
        </p:txBody>
      </p:sp>
    </p:spTree>
    <p:extLst>
      <p:ext uri="{BB962C8B-B14F-4D97-AF65-F5344CB8AC3E}">
        <p14:creationId xmlns:p14="http://schemas.microsoft.com/office/powerpoint/2010/main" val="9327570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00272" y="2413337"/>
            <a:ext cx="859145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 !!!</a:t>
            </a:r>
          </a:p>
        </p:txBody>
      </p:sp>
    </p:spTree>
    <p:extLst>
      <p:ext uri="{BB962C8B-B14F-4D97-AF65-F5344CB8AC3E}">
        <p14:creationId xmlns:p14="http://schemas.microsoft.com/office/powerpoint/2010/main" val="132763023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1317</TotalTime>
  <Words>562</Words>
  <Application>Microsoft Office PowerPoint</Application>
  <PresentationFormat>Широкоэкранный</PresentationFormat>
  <Paragraphs>65</Paragraphs>
  <Slides>17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Опасная плесень </vt:lpstr>
      <vt:lpstr>Полезная плесень </vt:lpstr>
      <vt:lpstr>Презентация PowerPoint</vt:lpstr>
      <vt:lpstr>Презентация PowerPoint</vt:lpstr>
      <vt:lpstr> Как защитить пищу от плесени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ESL</dc:creator>
  <cp:lastModifiedBy>Евгения Щетинина</cp:lastModifiedBy>
  <cp:revision>74</cp:revision>
  <dcterms:created xsi:type="dcterms:W3CDTF">2021-04-21T06:56:35Z</dcterms:created>
  <dcterms:modified xsi:type="dcterms:W3CDTF">2022-04-17T16:00:26Z</dcterms:modified>
</cp:coreProperties>
</file>