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061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498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0495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585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029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4679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721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7372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0244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2208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3764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8878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4" Type="http://schemas.openxmlformats.org/officeDocument/2006/relationships/image" Target="../media/image5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764705"/>
            <a:ext cx="81369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Arial Black" pitchFamily="34" charset="0"/>
              </a:rPr>
              <a:t>ВНЕСЁМ ПОРЯДОК В </a:t>
            </a:r>
            <a:r>
              <a:rPr lang="ru-RU" sz="2800" dirty="0" smtClean="0">
                <a:latin typeface="Arial Black" pitchFamily="34" charset="0"/>
              </a:rPr>
              <a:t>ХАОС</a:t>
            </a:r>
          </a:p>
          <a:p>
            <a:endParaRPr lang="ru-RU" sz="2800" dirty="0"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3212976"/>
            <a:ext cx="8424936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1. Гармония, контраст и </a:t>
            </a:r>
            <a:r>
              <a:rPr lang="ru-RU" sz="3200" b="1" dirty="0" smtClean="0"/>
              <a:t>выразительность</a:t>
            </a:r>
            <a:br>
              <a:rPr lang="ru-RU" sz="3200" b="1" dirty="0" smtClean="0"/>
            </a:br>
            <a:r>
              <a:rPr lang="ru-RU" sz="3200" b="1" dirty="0" smtClean="0"/>
              <a:t>    </a:t>
            </a:r>
            <a:r>
              <a:rPr lang="ru-RU" sz="3200" b="1" dirty="0"/>
              <a:t>плоскостной композиции</a:t>
            </a:r>
            <a:r>
              <a:rPr lang="ru-RU" b="1" dirty="0"/>
              <a:t>.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771800" y="1838727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Часть 1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704119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140968"/>
            <a:ext cx="68856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/>
              <a:t>Изобразительное бездействие</a:t>
            </a:r>
          </a:p>
        </p:txBody>
      </p:sp>
    </p:spTree>
    <p:extLst>
      <p:ext uri="{BB962C8B-B14F-4D97-AF65-F5344CB8AC3E}">
        <p14:creationId xmlns:p14="http://schemas.microsoft.com/office/powerpoint/2010/main" val="3113533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229600" cy="135732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Чтобы начался «диалог», «разговор» должна появится сила спорящая с безмолвием.</a:t>
            </a:r>
            <a:endParaRPr lang="ru-RU" sz="2800" dirty="0"/>
          </a:p>
        </p:txBody>
      </p:sp>
      <p:sp>
        <p:nvSpPr>
          <p:cNvPr id="5" name="Овал 4"/>
          <p:cNvSpPr/>
          <p:nvPr/>
        </p:nvSpPr>
        <p:spPr>
          <a:xfrm>
            <a:off x="3286116" y="3857628"/>
            <a:ext cx="1214446" cy="1143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357818" y="1928802"/>
            <a:ext cx="2286016" cy="200026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олилиния 10"/>
          <p:cNvSpPr/>
          <p:nvPr/>
        </p:nvSpPr>
        <p:spPr>
          <a:xfrm>
            <a:off x="4786314" y="4071942"/>
            <a:ext cx="3514436" cy="2179782"/>
          </a:xfrm>
          <a:custGeom>
            <a:avLst/>
            <a:gdLst>
              <a:gd name="connsiteX0" fmla="*/ 1066800 w 3514436"/>
              <a:gd name="connsiteY0" fmla="*/ 1071418 h 2179782"/>
              <a:gd name="connsiteX1" fmla="*/ 2036619 w 3514436"/>
              <a:gd name="connsiteY1" fmla="*/ 655781 h 2179782"/>
              <a:gd name="connsiteX2" fmla="*/ 928255 w 3514436"/>
              <a:gd name="connsiteY2" fmla="*/ 1958109 h 2179782"/>
              <a:gd name="connsiteX3" fmla="*/ 1260764 w 3514436"/>
              <a:gd name="connsiteY3" fmla="*/ 1985818 h 2179782"/>
              <a:gd name="connsiteX4" fmla="*/ 2092037 w 3514436"/>
              <a:gd name="connsiteY4" fmla="*/ 1487054 h 2179782"/>
              <a:gd name="connsiteX5" fmla="*/ 3449782 w 3514436"/>
              <a:gd name="connsiteY5" fmla="*/ 600363 h 2179782"/>
              <a:gd name="connsiteX6" fmla="*/ 2479964 w 3514436"/>
              <a:gd name="connsiteY6" fmla="*/ 877454 h 2179782"/>
              <a:gd name="connsiteX7" fmla="*/ 3394364 w 3514436"/>
              <a:gd name="connsiteY7" fmla="*/ 32327 h 2179782"/>
              <a:gd name="connsiteX8" fmla="*/ 2272146 w 3514436"/>
              <a:gd name="connsiteY8" fmla="*/ 683491 h 2179782"/>
              <a:gd name="connsiteX9" fmla="*/ 2452255 w 3514436"/>
              <a:gd name="connsiteY9" fmla="*/ 337127 h 2179782"/>
              <a:gd name="connsiteX10" fmla="*/ 1011382 w 3514436"/>
              <a:gd name="connsiteY10" fmla="*/ 1057563 h 2179782"/>
              <a:gd name="connsiteX11" fmla="*/ 1440873 w 3514436"/>
              <a:gd name="connsiteY11" fmla="*/ 531091 h 2179782"/>
              <a:gd name="connsiteX12" fmla="*/ 1136073 w 3514436"/>
              <a:gd name="connsiteY12" fmla="*/ 711200 h 2179782"/>
              <a:gd name="connsiteX13" fmla="*/ 332510 w 3514436"/>
              <a:gd name="connsiteY13" fmla="*/ 1390072 h 2179782"/>
              <a:gd name="connsiteX14" fmla="*/ 1136073 w 3514436"/>
              <a:gd name="connsiteY14" fmla="*/ 808181 h 2179782"/>
              <a:gd name="connsiteX15" fmla="*/ 609600 w 3514436"/>
              <a:gd name="connsiteY15" fmla="*/ 1085272 h 2179782"/>
              <a:gd name="connsiteX16" fmla="*/ 96982 w 3514436"/>
              <a:gd name="connsiteY16" fmla="*/ 1403927 h 2179782"/>
              <a:gd name="connsiteX17" fmla="*/ 96982 w 3514436"/>
              <a:gd name="connsiteY17" fmla="*/ 1403927 h 2179782"/>
              <a:gd name="connsiteX18" fmla="*/ 0 w 3514436"/>
              <a:gd name="connsiteY18" fmla="*/ 1639454 h 2179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514436" h="2179782">
                <a:moveTo>
                  <a:pt x="1066800" y="1071418"/>
                </a:moveTo>
                <a:cubicBezTo>
                  <a:pt x="1563255" y="789708"/>
                  <a:pt x="2059710" y="507999"/>
                  <a:pt x="2036619" y="655781"/>
                </a:cubicBezTo>
                <a:cubicBezTo>
                  <a:pt x="2013528" y="803563"/>
                  <a:pt x="1057564" y="1736436"/>
                  <a:pt x="928255" y="1958109"/>
                </a:cubicBezTo>
                <a:cubicBezTo>
                  <a:pt x="798946" y="2179782"/>
                  <a:pt x="1066800" y="2064327"/>
                  <a:pt x="1260764" y="1985818"/>
                </a:cubicBezTo>
                <a:cubicBezTo>
                  <a:pt x="1454728" y="1907309"/>
                  <a:pt x="1727201" y="1717963"/>
                  <a:pt x="2092037" y="1487054"/>
                </a:cubicBezTo>
                <a:cubicBezTo>
                  <a:pt x="2456873" y="1256145"/>
                  <a:pt x="3385128" y="701963"/>
                  <a:pt x="3449782" y="600363"/>
                </a:cubicBezTo>
                <a:cubicBezTo>
                  <a:pt x="3514436" y="498763"/>
                  <a:pt x="2489200" y="972127"/>
                  <a:pt x="2479964" y="877454"/>
                </a:cubicBezTo>
                <a:cubicBezTo>
                  <a:pt x="2470728" y="782781"/>
                  <a:pt x="3429000" y="64654"/>
                  <a:pt x="3394364" y="32327"/>
                </a:cubicBezTo>
                <a:cubicBezTo>
                  <a:pt x="3359728" y="0"/>
                  <a:pt x="2429164" y="632691"/>
                  <a:pt x="2272146" y="683491"/>
                </a:cubicBezTo>
                <a:cubicBezTo>
                  <a:pt x="2115128" y="734291"/>
                  <a:pt x="2662382" y="274782"/>
                  <a:pt x="2452255" y="337127"/>
                </a:cubicBezTo>
                <a:cubicBezTo>
                  <a:pt x="2242128" y="399472"/>
                  <a:pt x="1179945" y="1025236"/>
                  <a:pt x="1011382" y="1057563"/>
                </a:cubicBezTo>
                <a:cubicBezTo>
                  <a:pt x="842819" y="1089890"/>
                  <a:pt x="1420091" y="588818"/>
                  <a:pt x="1440873" y="531091"/>
                </a:cubicBezTo>
                <a:cubicBezTo>
                  <a:pt x="1461655" y="473364"/>
                  <a:pt x="1320800" y="568037"/>
                  <a:pt x="1136073" y="711200"/>
                </a:cubicBezTo>
                <a:cubicBezTo>
                  <a:pt x="951346" y="854363"/>
                  <a:pt x="332510" y="1390072"/>
                  <a:pt x="332510" y="1390072"/>
                </a:cubicBezTo>
                <a:cubicBezTo>
                  <a:pt x="332510" y="1406235"/>
                  <a:pt x="1089891" y="858981"/>
                  <a:pt x="1136073" y="808181"/>
                </a:cubicBezTo>
                <a:cubicBezTo>
                  <a:pt x="1182255" y="757381"/>
                  <a:pt x="782782" y="985981"/>
                  <a:pt x="609600" y="1085272"/>
                </a:cubicBezTo>
                <a:cubicBezTo>
                  <a:pt x="436418" y="1184563"/>
                  <a:pt x="96982" y="1403927"/>
                  <a:pt x="96982" y="1403927"/>
                </a:cubicBezTo>
                <a:lnTo>
                  <a:pt x="96982" y="1403927"/>
                </a:lnTo>
                <a:cubicBezTo>
                  <a:pt x="80818" y="1443181"/>
                  <a:pt x="0" y="1459345"/>
                  <a:pt x="0" y="1639454"/>
                </a:cubicBezTo>
              </a:path>
            </a:pathLst>
          </a:cu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2842396"/>
      </p:ext>
    </p:extLst>
  </p:cSld>
  <p:clrMapOvr>
    <a:masterClrMapping/>
  </p:clrMapOvr>
  <p:transition advTm="229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500174"/>
            <a:ext cx="8229600" cy="335758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Достижение гармоничного расположения элементов по отношению друг к другу и их уравновешенность в целом и составляет суть композиции.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2130717"/>
      </p:ext>
    </p:extLst>
  </p:cSld>
  <p:clrMapOvr>
    <a:masterClrMapping/>
  </p:clrMapOvr>
  <p:transition advTm="7188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00034" y="714356"/>
            <a:ext cx="81439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Композиция ассиметричная. </a:t>
            </a:r>
          </a:p>
          <a:p>
            <a:pPr algn="ctr"/>
            <a:r>
              <a:rPr lang="ru-RU" sz="2800" dirty="0" smtClean="0"/>
              <a:t>(композиция неправильная, масса  фигур и линий сваливается в право). Для достижения баланса нужно увеличить массу черных фигур .</a:t>
            </a:r>
            <a:endParaRPr lang="ru-RU" sz="2800" dirty="0"/>
          </a:p>
        </p:txBody>
      </p:sp>
      <p:sp>
        <p:nvSpPr>
          <p:cNvPr id="8" name="Овал 7"/>
          <p:cNvSpPr/>
          <p:nvPr/>
        </p:nvSpPr>
        <p:spPr>
          <a:xfrm>
            <a:off x="3286116" y="3857628"/>
            <a:ext cx="1214446" cy="1143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500694" y="2571744"/>
            <a:ext cx="2286016" cy="200026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олилиния 11"/>
          <p:cNvSpPr/>
          <p:nvPr/>
        </p:nvSpPr>
        <p:spPr>
          <a:xfrm>
            <a:off x="5143504" y="4429132"/>
            <a:ext cx="3514436" cy="2179782"/>
          </a:xfrm>
          <a:custGeom>
            <a:avLst/>
            <a:gdLst>
              <a:gd name="connsiteX0" fmla="*/ 1066800 w 3514436"/>
              <a:gd name="connsiteY0" fmla="*/ 1071418 h 2179782"/>
              <a:gd name="connsiteX1" fmla="*/ 2036619 w 3514436"/>
              <a:gd name="connsiteY1" fmla="*/ 655781 h 2179782"/>
              <a:gd name="connsiteX2" fmla="*/ 928255 w 3514436"/>
              <a:gd name="connsiteY2" fmla="*/ 1958109 h 2179782"/>
              <a:gd name="connsiteX3" fmla="*/ 1260764 w 3514436"/>
              <a:gd name="connsiteY3" fmla="*/ 1985818 h 2179782"/>
              <a:gd name="connsiteX4" fmla="*/ 2092037 w 3514436"/>
              <a:gd name="connsiteY4" fmla="*/ 1487054 h 2179782"/>
              <a:gd name="connsiteX5" fmla="*/ 3449782 w 3514436"/>
              <a:gd name="connsiteY5" fmla="*/ 600363 h 2179782"/>
              <a:gd name="connsiteX6" fmla="*/ 2479964 w 3514436"/>
              <a:gd name="connsiteY6" fmla="*/ 877454 h 2179782"/>
              <a:gd name="connsiteX7" fmla="*/ 3394364 w 3514436"/>
              <a:gd name="connsiteY7" fmla="*/ 32327 h 2179782"/>
              <a:gd name="connsiteX8" fmla="*/ 2272146 w 3514436"/>
              <a:gd name="connsiteY8" fmla="*/ 683491 h 2179782"/>
              <a:gd name="connsiteX9" fmla="*/ 2452255 w 3514436"/>
              <a:gd name="connsiteY9" fmla="*/ 337127 h 2179782"/>
              <a:gd name="connsiteX10" fmla="*/ 1011382 w 3514436"/>
              <a:gd name="connsiteY10" fmla="*/ 1057563 h 2179782"/>
              <a:gd name="connsiteX11" fmla="*/ 1440873 w 3514436"/>
              <a:gd name="connsiteY11" fmla="*/ 531091 h 2179782"/>
              <a:gd name="connsiteX12" fmla="*/ 1136073 w 3514436"/>
              <a:gd name="connsiteY12" fmla="*/ 711200 h 2179782"/>
              <a:gd name="connsiteX13" fmla="*/ 332510 w 3514436"/>
              <a:gd name="connsiteY13" fmla="*/ 1390072 h 2179782"/>
              <a:gd name="connsiteX14" fmla="*/ 1136073 w 3514436"/>
              <a:gd name="connsiteY14" fmla="*/ 808181 h 2179782"/>
              <a:gd name="connsiteX15" fmla="*/ 609600 w 3514436"/>
              <a:gd name="connsiteY15" fmla="*/ 1085272 h 2179782"/>
              <a:gd name="connsiteX16" fmla="*/ 96982 w 3514436"/>
              <a:gd name="connsiteY16" fmla="*/ 1403927 h 2179782"/>
              <a:gd name="connsiteX17" fmla="*/ 96982 w 3514436"/>
              <a:gd name="connsiteY17" fmla="*/ 1403927 h 2179782"/>
              <a:gd name="connsiteX18" fmla="*/ 0 w 3514436"/>
              <a:gd name="connsiteY18" fmla="*/ 1639454 h 2179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514436" h="2179782">
                <a:moveTo>
                  <a:pt x="1066800" y="1071418"/>
                </a:moveTo>
                <a:cubicBezTo>
                  <a:pt x="1563255" y="789708"/>
                  <a:pt x="2059710" y="507999"/>
                  <a:pt x="2036619" y="655781"/>
                </a:cubicBezTo>
                <a:cubicBezTo>
                  <a:pt x="2013528" y="803563"/>
                  <a:pt x="1057564" y="1736436"/>
                  <a:pt x="928255" y="1958109"/>
                </a:cubicBezTo>
                <a:cubicBezTo>
                  <a:pt x="798946" y="2179782"/>
                  <a:pt x="1066800" y="2064327"/>
                  <a:pt x="1260764" y="1985818"/>
                </a:cubicBezTo>
                <a:cubicBezTo>
                  <a:pt x="1454728" y="1907309"/>
                  <a:pt x="1727201" y="1717963"/>
                  <a:pt x="2092037" y="1487054"/>
                </a:cubicBezTo>
                <a:cubicBezTo>
                  <a:pt x="2456873" y="1256145"/>
                  <a:pt x="3385128" y="701963"/>
                  <a:pt x="3449782" y="600363"/>
                </a:cubicBezTo>
                <a:cubicBezTo>
                  <a:pt x="3514436" y="498763"/>
                  <a:pt x="2489200" y="972127"/>
                  <a:pt x="2479964" y="877454"/>
                </a:cubicBezTo>
                <a:cubicBezTo>
                  <a:pt x="2470728" y="782781"/>
                  <a:pt x="3429000" y="64654"/>
                  <a:pt x="3394364" y="32327"/>
                </a:cubicBezTo>
                <a:cubicBezTo>
                  <a:pt x="3359728" y="0"/>
                  <a:pt x="2429164" y="632691"/>
                  <a:pt x="2272146" y="683491"/>
                </a:cubicBezTo>
                <a:cubicBezTo>
                  <a:pt x="2115128" y="734291"/>
                  <a:pt x="2662382" y="274782"/>
                  <a:pt x="2452255" y="337127"/>
                </a:cubicBezTo>
                <a:cubicBezTo>
                  <a:pt x="2242128" y="399472"/>
                  <a:pt x="1179945" y="1025236"/>
                  <a:pt x="1011382" y="1057563"/>
                </a:cubicBezTo>
                <a:cubicBezTo>
                  <a:pt x="842819" y="1089890"/>
                  <a:pt x="1420091" y="588818"/>
                  <a:pt x="1440873" y="531091"/>
                </a:cubicBezTo>
                <a:cubicBezTo>
                  <a:pt x="1461655" y="473364"/>
                  <a:pt x="1320800" y="568037"/>
                  <a:pt x="1136073" y="711200"/>
                </a:cubicBezTo>
                <a:cubicBezTo>
                  <a:pt x="951346" y="854363"/>
                  <a:pt x="332510" y="1390072"/>
                  <a:pt x="332510" y="1390072"/>
                </a:cubicBezTo>
                <a:cubicBezTo>
                  <a:pt x="332510" y="1406235"/>
                  <a:pt x="1089891" y="858981"/>
                  <a:pt x="1136073" y="808181"/>
                </a:cubicBezTo>
                <a:cubicBezTo>
                  <a:pt x="1182255" y="757381"/>
                  <a:pt x="782782" y="985981"/>
                  <a:pt x="609600" y="1085272"/>
                </a:cubicBezTo>
                <a:cubicBezTo>
                  <a:pt x="436418" y="1184563"/>
                  <a:pt x="96982" y="1403927"/>
                  <a:pt x="96982" y="1403927"/>
                </a:cubicBezTo>
                <a:lnTo>
                  <a:pt x="96982" y="1403927"/>
                </a:lnTo>
                <a:cubicBezTo>
                  <a:pt x="80818" y="1443181"/>
                  <a:pt x="0" y="1459345"/>
                  <a:pt x="0" y="1639454"/>
                </a:cubicBezTo>
              </a:path>
            </a:pathLst>
          </a:cu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04328551"/>
      </p:ext>
    </p:extLst>
  </p:cSld>
  <p:clrMapOvr>
    <a:masterClrMapping/>
  </p:clrMapOvr>
  <p:transition advTm="223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57158" y="2500306"/>
            <a:ext cx="3786214" cy="328614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714876" y="1000108"/>
            <a:ext cx="3571900" cy="300039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71472" y="285728"/>
            <a:ext cx="7929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Найдено некое равновесие черного и белого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8" name="Полилиния 7"/>
          <p:cNvSpPr/>
          <p:nvPr/>
        </p:nvSpPr>
        <p:spPr>
          <a:xfrm rot="1108360">
            <a:off x="3826662" y="4177596"/>
            <a:ext cx="3514436" cy="2179782"/>
          </a:xfrm>
          <a:custGeom>
            <a:avLst/>
            <a:gdLst>
              <a:gd name="connsiteX0" fmla="*/ 1066800 w 3514436"/>
              <a:gd name="connsiteY0" fmla="*/ 1071418 h 2179782"/>
              <a:gd name="connsiteX1" fmla="*/ 2036619 w 3514436"/>
              <a:gd name="connsiteY1" fmla="*/ 655781 h 2179782"/>
              <a:gd name="connsiteX2" fmla="*/ 928255 w 3514436"/>
              <a:gd name="connsiteY2" fmla="*/ 1958109 h 2179782"/>
              <a:gd name="connsiteX3" fmla="*/ 1260764 w 3514436"/>
              <a:gd name="connsiteY3" fmla="*/ 1985818 h 2179782"/>
              <a:gd name="connsiteX4" fmla="*/ 2092037 w 3514436"/>
              <a:gd name="connsiteY4" fmla="*/ 1487054 h 2179782"/>
              <a:gd name="connsiteX5" fmla="*/ 3449782 w 3514436"/>
              <a:gd name="connsiteY5" fmla="*/ 600363 h 2179782"/>
              <a:gd name="connsiteX6" fmla="*/ 2479964 w 3514436"/>
              <a:gd name="connsiteY6" fmla="*/ 877454 h 2179782"/>
              <a:gd name="connsiteX7" fmla="*/ 3394364 w 3514436"/>
              <a:gd name="connsiteY7" fmla="*/ 32327 h 2179782"/>
              <a:gd name="connsiteX8" fmla="*/ 2272146 w 3514436"/>
              <a:gd name="connsiteY8" fmla="*/ 683491 h 2179782"/>
              <a:gd name="connsiteX9" fmla="*/ 2452255 w 3514436"/>
              <a:gd name="connsiteY9" fmla="*/ 337127 h 2179782"/>
              <a:gd name="connsiteX10" fmla="*/ 1011382 w 3514436"/>
              <a:gd name="connsiteY10" fmla="*/ 1057563 h 2179782"/>
              <a:gd name="connsiteX11" fmla="*/ 1440873 w 3514436"/>
              <a:gd name="connsiteY11" fmla="*/ 531091 h 2179782"/>
              <a:gd name="connsiteX12" fmla="*/ 1136073 w 3514436"/>
              <a:gd name="connsiteY12" fmla="*/ 711200 h 2179782"/>
              <a:gd name="connsiteX13" fmla="*/ 332510 w 3514436"/>
              <a:gd name="connsiteY13" fmla="*/ 1390072 h 2179782"/>
              <a:gd name="connsiteX14" fmla="*/ 1136073 w 3514436"/>
              <a:gd name="connsiteY14" fmla="*/ 808181 h 2179782"/>
              <a:gd name="connsiteX15" fmla="*/ 609600 w 3514436"/>
              <a:gd name="connsiteY15" fmla="*/ 1085272 h 2179782"/>
              <a:gd name="connsiteX16" fmla="*/ 96982 w 3514436"/>
              <a:gd name="connsiteY16" fmla="*/ 1403927 h 2179782"/>
              <a:gd name="connsiteX17" fmla="*/ 96982 w 3514436"/>
              <a:gd name="connsiteY17" fmla="*/ 1403927 h 2179782"/>
              <a:gd name="connsiteX18" fmla="*/ 0 w 3514436"/>
              <a:gd name="connsiteY18" fmla="*/ 1639454 h 2179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514436" h="2179782">
                <a:moveTo>
                  <a:pt x="1066800" y="1071418"/>
                </a:moveTo>
                <a:cubicBezTo>
                  <a:pt x="1563255" y="789708"/>
                  <a:pt x="2059710" y="507999"/>
                  <a:pt x="2036619" y="655781"/>
                </a:cubicBezTo>
                <a:cubicBezTo>
                  <a:pt x="2013528" y="803563"/>
                  <a:pt x="1057564" y="1736436"/>
                  <a:pt x="928255" y="1958109"/>
                </a:cubicBezTo>
                <a:cubicBezTo>
                  <a:pt x="798946" y="2179782"/>
                  <a:pt x="1066800" y="2064327"/>
                  <a:pt x="1260764" y="1985818"/>
                </a:cubicBezTo>
                <a:cubicBezTo>
                  <a:pt x="1454728" y="1907309"/>
                  <a:pt x="1727201" y="1717963"/>
                  <a:pt x="2092037" y="1487054"/>
                </a:cubicBezTo>
                <a:cubicBezTo>
                  <a:pt x="2456873" y="1256145"/>
                  <a:pt x="3385128" y="701963"/>
                  <a:pt x="3449782" y="600363"/>
                </a:cubicBezTo>
                <a:cubicBezTo>
                  <a:pt x="3514436" y="498763"/>
                  <a:pt x="2489200" y="972127"/>
                  <a:pt x="2479964" y="877454"/>
                </a:cubicBezTo>
                <a:cubicBezTo>
                  <a:pt x="2470728" y="782781"/>
                  <a:pt x="3429000" y="64654"/>
                  <a:pt x="3394364" y="32327"/>
                </a:cubicBezTo>
                <a:cubicBezTo>
                  <a:pt x="3359728" y="0"/>
                  <a:pt x="2429164" y="632691"/>
                  <a:pt x="2272146" y="683491"/>
                </a:cubicBezTo>
                <a:cubicBezTo>
                  <a:pt x="2115128" y="734291"/>
                  <a:pt x="2662382" y="274782"/>
                  <a:pt x="2452255" y="337127"/>
                </a:cubicBezTo>
                <a:cubicBezTo>
                  <a:pt x="2242128" y="399472"/>
                  <a:pt x="1179945" y="1025236"/>
                  <a:pt x="1011382" y="1057563"/>
                </a:cubicBezTo>
                <a:cubicBezTo>
                  <a:pt x="842819" y="1089890"/>
                  <a:pt x="1420091" y="588818"/>
                  <a:pt x="1440873" y="531091"/>
                </a:cubicBezTo>
                <a:cubicBezTo>
                  <a:pt x="1461655" y="473364"/>
                  <a:pt x="1320800" y="568037"/>
                  <a:pt x="1136073" y="711200"/>
                </a:cubicBezTo>
                <a:cubicBezTo>
                  <a:pt x="951346" y="854363"/>
                  <a:pt x="332510" y="1390072"/>
                  <a:pt x="332510" y="1390072"/>
                </a:cubicBezTo>
                <a:cubicBezTo>
                  <a:pt x="332510" y="1406235"/>
                  <a:pt x="1089891" y="858981"/>
                  <a:pt x="1136073" y="808181"/>
                </a:cubicBezTo>
                <a:cubicBezTo>
                  <a:pt x="1182255" y="757381"/>
                  <a:pt x="782782" y="985981"/>
                  <a:pt x="609600" y="1085272"/>
                </a:cubicBezTo>
                <a:cubicBezTo>
                  <a:pt x="436418" y="1184563"/>
                  <a:pt x="96982" y="1403927"/>
                  <a:pt x="96982" y="1403927"/>
                </a:cubicBezTo>
                <a:lnTo>
                  <a:pt x="96982" y="1403927"/>
                </a:lnTo>
                <a:cubicBezTo>
                  <a:pt x="80818" y="1443181"/>
                  <a:pt x="0" y="1459345"/>
                  <a:pt x="0" y="1639454"/>
                </a:cubicBezTo>
              </a:path>
            </a:pathLst>
          </a:cu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190769"/>
      </p:ext>
    </p:extLst>
  </p:cSld>
  <p:clrMapOvr>
    <a:masterClrMapping/>
  </p:clrMapOvr>
  <p:transition advTm="22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66 0.00799  -0.115 0.02797  -0.115 0.04395  C -0.115 0.0586  -0.067 0.06925  -0.003 0.06925  C 0.061 0.06925  0.115 0.0586  0.115 0.04395  C 0.115 0.02797  0.059 0.02397  -0.005 0.03463  C -0.068 0.04661  -0.115 0.06659  -0.115 0.08124  C -0.115 0.09589  -0.066 0.10788  -0.003 0.10788  C 0.061 0.10788  0.115 0.09589  0.115 0.08124  C 0.115 0.06659  0.059 0.06259  -0.004 0.07325  C -0.068 0.0839  -0.115 0.10388  -0.115 0.11853  C -0.115 0.13451  -0.066 0.1465  -0.002 0.1465  C 0.061 0.1465  0.115 0.13451  0.115 0.11853  C 0.115 0.10521  0.059 0.10122  -0.004 0.11054  C -0.067 0.12119  -0.115 0.1425  -0.115 0.15715  C -0.115 0.1718  -0.065 0.18379  -0.002 0.18379  C 0.063 0.18379  0.115 0.1718  0.115 0.15715  C 0.115 0.1425  0.06 0.13851  -0.003 0.14916  C -0.066 0.15982  -0.115 0.17979  -0.115 0.19444  C -0.115 0.21042  -0.065 0.22108  -0.001 0.22108  C 0.063 0.22108  0.115 0.20909  0.115 0.19444  C 0.115 0.17979  0.06 0.1758  -0.003 0.18645  C -0.066 0.19711  -0.115 0.21841  -0.115 0.23173  C -0.115 0.24638  -0.064 0.25837  -0.001 0.25837  C 0.063 0.25837  0.115 0.24638  0.115 0.23173  C 0.115 0.21841  0.061 0.21442  -0.003 0.22374  C -0.066 0.2344  -0.115 0.2557  -0.115 0.27035  C -0.115 0.28367  -0.064 0.29699  0 0.29699  C 0.064 0.29699  0.115 0.285  0.115 0.27035  C 0.115 0.2557  0.061 0.25171  -0.002 0.26236  C -0.065 0.27302  -0.116 0.29299  -0.115 0.30764  C -0.114 0.32229  -0.064 0.33295  0 0.33295  C 0.064 0.33295  0.115 0.32096  0.115 0.30631  C 0.115 0.29299  0.063 0.289  0 0.30098  E" pathEditMode="relative" ptsTypes="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5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66 0.00799  -0.115 0.02797  -0.115 0.04395  C -0.115 0.0586  -0.067 0.06925  -0.003 0.06925  C 0.061 0.06925  0.115 0.0586  0.115 0.04395  C 0.115 0.02797  0.059 0.02397  -0.005 0.03463  C -0.068 0.04661  -0.115 0.06659  -0.115 0.08124  C -0.115 0.09589  -0.066 0.10788  -0.003 0.10788  C 0.061 0.10788  0.115 0.09589  0.115 0.08124  C 0.115 0.06659  0.059 0.06259  -0.004 0.07325  C -0.068 0.0839  -0.115 0.10388  -0.115 0.11853  C -0.115 0.13451  -0.066 0.1465  -0.002 0.1465  C 0.061 0.1465  0.115 0.13451  0.115 0.11853  C 0.115 0.10521  0.059 0.10122  -0.004 0.11054  C -0.067 0.12119  -0.115 0.1425  -0.115 0.15715  C -0.115 0.1718  -0.065 0.18379  -0.002 0.18379  C 0.063 0.18379  0.115 0.1718  0.115 0.15715  C 0.115 0.1425  0.06 0.13851  -0.003 0.14916  C -0.066 0.15982  -0.115 0.17979  -0.115 0.19444  C -0.115 0.21042  -0.065 0.22108  -0.001 0.22108  C 0.063 0.22108  0.115 0.20909  0.115 0.19444  C 0.115 0.17979  0.06 0.1758  -0.003 0.18645  C -0.066 0.19711  -0.115 0.21841  -0.115 0.23173  C -0.115 0.24638  -0.064 0.25837  -0.001 0.25837  C 0.063 0.25837  0.115 0.24638  0.115 0.23173  C 0.115 0.21841  0.061 0.21442  -0.003 0.22374  C -0.066 0.2344  -0.115 0.2557  -0.115 0.27035  C -0.115 0.28367  -0.064 0.29699  0 0.29699  C 0.064 0.29699  0.115 0.285  0.115 0.27035  C 0.115 0.2557  0.061 0.25171  -0.002 0.26236  C -0.065 0.27302  -0.116 0.29299  -0.115 0.30764  C -0.114 0.32229  -0.064 0.33295  0 0.33295  C 0.064 0.33295  0.115 0.32096  0.115 0.30631  C 0.115 0.29299  0.063 0.289  0 0.30098  E" pathEditMode="relative" ptsTypes="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5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66 0.00799  -0.115 0.02797  -0.115 0.04395  C -0.115 0.0586  -0.067 0.06925  -0.003 0.06925  C 0.061 0.06925  0.115 0.0586  0.115 0.04395  C 0.115 0.02797  0.059 0.02397  -0.005 0.03463  C -0.068 0.04661  -0.115 0.06659  -0.115 0.08124  C -0.115 0.09589  -0.066 0.10788  -0.003 0.10788  C 0.061 0.10788  0.115 0.09589  0.115 0.08124  C 0.115 0.06659  0.059 0.06259  -0.004 0.07325  C -0.068 0.0839  -0.115 0.10388  -0.115 0.11853  C -0.115 0.13451  -0.066 0.1465  -0.002 0.1465  C 0.061 0.1465  0.115 0.13451  0.115 0.11853  C 0.115 0.10521  0.059 0.10122  -0.004 0.11054  C -0.067 0.12119  -0.115 0.1425  -0.115 0.15715  C -0.115 0.1718  -0.065 0.18379  -0.002 0.18379  C 0.063 0.18379  0.115 0.1718  0.115 0.15715  C 0.115 0.1425  0.06 0.13851  -0.003 0.14916  C -0.066 0.15982  -0.115 0.17979  -0.115 0.19444  C -0.115 0.21042  -0.065 0.22108  -0.001 0.22108  C 0.063 0.22108  0.115 0.20909  0.115 0.19444  C 0.115 0.17979  0.06 0.1758  -0.003 0.18645  C -0.066 0.19711  -0.115 0.21841  -0.115 0.23173  C -0.115 0.24638  -0.064 0.25837  -0.001 0.25837  C 0.063 0.25837  0.115 0.24638  0.115 0.23173  C 0.115 0.21841  0.061 0.21442  -0.003 0.22374  C -0.066 0.2344  -0.115 0.2557  -0.115 0.27035  C -0.115 0.28367  -0.064 0.29699  0 0.29699  C 0.064 0.29699  0.115 0.285  0.115 0.27035  C 0.115 0.2557  0.061 0.25171  -0.002 0.26236  C -0.065 0.27302  -0.116 0.29299  -0.115 0.30764  C -0.114 0.32229  -0.064 0.33295  0 0.33295  C 0.064 0.33295  0.115 0.32096  0.115 0.30631  C 0.115 0.29299  0.063 0.289  0 0.30098  E" pathEditMode="relative" ptsTypes="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6" grpId="0"/>
      <p:bldP spid="8" grpId="0" animBg="1"/>
      <p:bldP spid="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500034" y="1214422"/>
            <a:ext cx="4214842" cy="542928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714876" y="1214422"/>
            <a:ext cx="4214842" cy="54292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Симметричные композиции</a:t>
            </a: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5643570" y="4071942"/>
            <a:ext cx="2571768" cy="250033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214414" y="4143380"/>
            <a:ext cx="2428892" cy="22860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786446" y="1500174"/>
            <a:ext cx="2428892" cy="228601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1142976" y="1357298"/>
            <a:ext cx="2571768" cy="25003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олилиния 14"/>
          <p:cNvSpPr/>
          <p:nvPr/>
        </p:nvSpPr>
        <p:spPr>
          <a:xfrm>
            <a:off x="5500694" y="2071678"/>
            <a:ext cx="2500330" cy="1857388"/>
          </a:xfrm>
          <a:custGeom>
            <a:avLst/>
            <a:gdLst>
              <a:gd name="connsiteX0" fmla="*/ 1066800 w 3514436"/>
              <a:gd name="connsiteY0" fmla="*/ 1071418 h 2179782"/>
              <a:gd name="connsiteX1" fmla="*/ 2036619 w 3514436"/>
              <a:gd name="connsiteY1" fmla="*/ 655781 h 2179782"/>
              <a:gd name="connsiteX2" fmla="*/ 928255 w 3514436"/>
              <a:gd name="connsiteY2" fmla="*/ 1958109 h 2179782"/>
              <a:gd name="connsiteX3" fmla="*/ 1260764 w 3514436"/>
              <a:gd name="connsiteY3" fmla="*/ 1985818 h 2179782"/>
              <a:gd name="connsiteX4" fmla="*/ 2092037 w 3514436"/>
              <a:gd name="connsiteY4" fmla="*/ 1487054 h 2179782"/>
              <a:gd name="connsiteX5" fmla="*/ 3449782 w 3514436"/>
              <a:gd name="connsiteY5" fmla="*/ 600363 h 2179782"/>
              <a:gd name="connsiteX6" fmla="*/ 2479964 w 3514436"/>
              <a:gd name="connsiteY6" fmla="*/ 877454 h 2179782"/>
              <a:gd name="connsiteX7" fmla="*/ 3394364 w 3514436"/>
              <a:gd name="connsiteY7" fmla="*/ 32327 h 2179782"/>
              <a:gd name="connsiteX8" fmla="*/ 2272146 w 3514436"/>
              <a:gd name="connsiteY8" fmla="*/ 683491 h 2179782"/>
              <a:gd name="connsiteX9" fmla="*/ 2452255 w 3514436"/>
              <a:gd name="connsiteY9" fmla="*/ 337127 h 2179782"/>
              <a:gd name="connsiteX10" fmla="*/ 1011382 w 3514436"/>
              <a:gd name="connsiteY10" fmla="*/ 1057563 h 2179782"/>
              <a:gd name="connsiteX11" fmla="*/ 1440873 w 3514436"/>
              <a:gd name="connsiteY11" fmla="*/ 531091 h 2179782"/>
              <a:gd name="connsiteX12" fmla="*/ 1136073 w 3514436"/>
              <a:gd name="connsiteY12" fmla="*/ 711200 h 2179782"/>
              <a:gd name="connsiteX13" fmla="*/ 332510 w 3514436"/>
              <a:gd name="connsiteY13" fmla="*/ 1390072 h 2179782"/>
              <a:gd name="connsiteX14" fmla="*/ 1136073 w 3514436"/>
              <a:gd name="connsiteY14" fmla="*/ 808181 h 2179782"/>
              <a:gd name="connsiteX15" fmla="*/ 609600 w 3514436"/>
              <a:gd name="connsiteY15" fmla="*/ 1085272 h 2179782"/>
              <a:gd name="connsiteX16" fmla="*/ 96982 w 3514436"/>
              <a:gd name="connsiteY16" fmla="*/ 1403927 h 2179782"/>
              <a:gd name="connsiteX17" fmla="*/ 96982 w 3514436"/>
              <a:gd name="connsiteY17" fmla="*/ 1403927 h 2179782"/>
              <a:gd name="connsiteX18" fmla="*/ 0 w 3514436"/>
              <a:gd name="connsiteY18" fmla="*/ 1639454 h 2179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514436" h="2179782">
                <a:moveTo>
                  <a:pt x="1066800" y="1071418"/>
                </a:moveTo>
                <a:cubicBezTo>
                  <a:pt x="1563255" y="789708"/>
                  <a:pt x="2059710" y="507999"/>
                  <a:pt x="2036619" y="655781"/>
                </a:cubicBezTo>
                <a:cubicBezTo>
                  <a:pt x="2013528" y="803563"/>
                  <a:pt x="1057564" y="1736436"/>
                  <a:pt x="928255" y="1958109"/>
                </a:cubicBezTo>
                <a:cubicBezTo>
                  <a:pt x="798946" y="2179782"/>
                  <a:pt x="1066800" y="2064327"/>
                  <a:pt x="1260764" y="1985818"/>
                </a:cubicBezTo>
                <a:cubicBezTo>
                  <a:pt x="1454728" y="1907309"/>
                  <a:pt x="1727201" y="1717963"/>
                  <a:pt x="2092037" y="1487054"/>
                </a:cubicBezTo>
                <a:cubicBezTo>
                  <a:pt x="2456873" y="1256145"/>
                  <a:pt x="3385128" y="701963"/>
                  <a:pt x="3449782" y="600363"/>
                </a:cubicBezTo>
                <a:cubicBezTo>
                  <a:pt x="3514436" y="498763"/>
                  <a:pt x="2489200" y="972127"/>
                  <a:pt x="2479964" y="877454"/>
                </a:cubicBezTo>
                <a:cubicBezTo>
                  <a:pt x="2470728" y="782781"/>
                  <a:pt x="3429000" y="64654"/>
                  <a:pt x="3394364" y="32327"/>
                </a:cubicBezTo>
                <a:cubicBezTo>
                  <a:pt x="3359728" y="0"/>
                  <a:pt x="2429164" y="632691"/>
                  <a:pt x="2272146" y="683491"/>
                </a:cubicBezTo>
                <a:cubicBezTo>
                  <a:pt x="2115128" y="734291"/>
                  <a:pt x="2662382" y="274782"/>
                  <a:pt x="2452255" y="337127"/>
                </a:cubicBezTo>
                <a:cubicBezTo>
                  <a:pt x="2242128" y="399472"/>
                  <a:pt x="1179945" y="1025236"/>
                  <a:pt x="1011382" y="1057563"/>
                </a:cubicBezTo>
                <a:cubicBezTo>
                  <a:pt x="842819" y="1089890"/>
                  <a:pt x="1420091" y="588818"/>
                  <a:pt x="1440873" y="531091"/>
                </a:cubicBezTo>
                <a:cubicBezTo>
                  <a:pt x="1461655" y="473364"/>
                  <a:pt x="1320800" y="568037"/>
                  <a:pt x="1136073" y="711200"/>
                </a:cubicBezTo>
                <a:cubicBezTo>
                  <a:pt x="951346" y="854363"/>
                  <a:pt x="332510" y="1390072"/>
                  <a:pt x="332510" y="1390072"/>
                </a:cubicBezTo>
                <a:cubicBezTo>
                  <a:pt x="332510" y="1406235"/>
                  <a:pt x="1089891" y="858981"/>
                  <a:pt x="1136073" y="808181"/>
                </a:cubicBezTo>
                <a:cubicBezTo>
                  <a:pt x="1182255" y="757381"/>
                  <a:pt x="782782" y="985981"/>
                  <a:pt x="609600" y="1085272"/>
                </a:cubicBezTo>
                <a:cubicBezTo>
                  <a:pt x="436418" y="1184563"/>
                  <a:pt x="96982" y="1403927"/>
                  <a:pt x="96982" y="1403927"/>
                </a:cubicBezTo>
                <a:lnTo>
                  <a:pt x="96982" y="1403927"/>
                </a:lnTo>
                <a:cubicBezTo>
                  <a:pt x="80818" y="1443181"/>
                  <a:pt x="0" y="1459345"/>
                  <a:pt x="0" y="1639454"/>
                </a:cubicBezTo>
              </a:path>
            </a:pathLst>
          </a:cu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олилиния 15"/>
          <p:cNvSpPr/>
          <p:nvPr/>
        </p:nvSpPr>
        <p:spPr>
          <a:xfrm>
            <a:off x="5653094" y="4143380"/>
            <a:ext cx="2500330" cy="1857388"/>
          </a:xfrm>
          <a:custGeom>
            <a:avLst/>
            <a:gdLst>
              <a:gd name="connsiteX0" fmla="*/ 1066800 w 3514436"/>
              <a:gd name="connsiteY0" fmla="*/ 1071418 h 2179782"/>
              <a:gd name="connsiteX1" fmla="*/ 2036619 w 3514436"/>
              <a:gd name="connsiteY1" fmla="*/ 655781 h 2179782"/>
              <a:gd name="connsiteX2" fmla="*/ 928255 w 3514436"/>
              <a:gd name="connsiteY2" fmla="*/ 1958109 h 2179782"/>
              <a:gd name="connsiteX3" fmla="*/ 1260764 w 3514436"/>
              <a:gd name="connsiteY3" fmla="*/ 1985818 h 2179782"/>
              <a:gd name="connsiteX4" fmla="*/ 2092037 w 3514436"/>
              <a:gd name="connsiteY4" fmla="*/ 1487054 h 2179782"/>
              <a:gd name="connsiteX5" fmla="*/ 3449782 w 3514436"/>
              <a:gd name="connsiteY5" fmla="*/ 600363 h 2179782"/>
              <a:gd name="connsiteX6" fmla="*/ 2479964 w 3514436"/>
              <a:gd name="connsiteY6" fmla="*/ 877454 h 2179782"/>
              <a:gd name="connsiteX7" fmla="*/ 3394364 w 3514436"/>
              <a:gd name="connsiteY7" fmla="*/ 32327 h 2179782"/>
              <a:gd name="connsiteX8" fmla="*/ 2272146 w 3514436"/>
              <a:gd name="connsiteY8" fmla="*/ 683491 h 2179782"/>
              <a:gd name="connsiteX9" fmla="*/ 2452255 w 3514436"/>
              <a:gd name="connsiteY9" fmla="*/ 337127 h 2179782"/>
              <a:gd name="connsiteX10" fmla="*/ 1011382 w 3514436"/>
              <a:gd name="connsiteY10" fmla="*/ 1057563 h 2179782"/>
              <a:gd name="connsiteX11" fmla="*/ 1440873 w 3514436"/>
              <a:gd name="connsiteY11" fmla="*/ 531091 h 2179782"/>
              <a:gd name="connsiteX12" fmla="*/ 1136073 w 3514436"/>
              <a:gd name="connsiteY12" fmla="*/ 711200 h 2179782"/>
              <a:gd name="connsiteX13" fmla="*/ 332510 w 3514436"/>
              <a:gd name="connsiteY13" fmla="*/ 1390072 h 2179782"/>
              <a:gd name="connsiteX14" fmla="*/ 1136073 w 3514436"/>
              <a:gd name="connsiteY14" fmla="*/ 808181 h 2179782"/>
              <a:gd name="connsiteX15" fmla="*/ 609600 w 3514436"/>
              <a:gd name="connsiteY15" fmla="*/ 1085272 h 2179782"/>
              <a:gd name="connsiteX16" fmla="*/ 96982 w 3514436"/>
              <a:gd name="connsiteY16" fmla="*/ 1403927 h 2179782"/>
              <a:gd name="connsiteX17" fmla="*/ 96982 w 3514436"/>
              <a:gd name="connsiteY17" fmla="*/ 1403927 h 2179782"/>
              <a:gd name="connsiteX18" fmla="*/ 0 w 3514436"/>
              <a:gd name="connsiteY18" fmla="*/ 1639454 h 2179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514436" h="2179782">
                <a:moveTo>
                  <a:pt x="1066800" y="1071418"/>
                </a:moveTo>
                <a:cubicBezTo>
                  <a:pt x="1563255" y="789708"/>
                  <a:pt x="2059710" y="507999"/>
                  <a:pt x="2036619" y="655781"/>
                </a:cubicBezTo>
                <a:cubicBezTo>
                  <a:pt x="2013528" y="803563"/>
                  <a:pt x="1057564" y="1736436"/>
                  <a:pt x="928255" y="1958109"/>
                </a:cubicBezTo>
                <a:cubicBezTo>
                  <a:pt x="798946" y="2179782"/>
                  <a:pt x="1066800" y="2064327"/>
                  <a:pt x="1260764" y="1985818"/>
                </a:cubicBezTo>
                <a:cubicBezTo>
                  <a:pt x="1454728" y="1907309"/>
                  <a:pt x="1727201" y="1717963"/>
                  <a:pt x="2092037" y="1487054"/>
                </a:cubicBezTo>
                <a:cubicBezTo>
                  <a:pt x="2456873" y="1256145"/>
                  <a:pt x="3385128" y="701963"/>
                  <a:pt x="3449782" y="600363"/>
                </a:cubicBezTo>
                <a:cubicBezTo>
                  <a:pt x="3514436" y="498763"/>
                  <a:pt x="2489200" y="972127"/>
                  <a:pt x="2479964" y="877454"/>
                </a:cubicBezTo>
                <a:cubicBezTo>
                  <a:pt x="2470728" y="782781"/>
                  <a:pt x="3429000" y="64654"/>
                  <a:pt x="3394364" y="32327"/>
                </a:cubicBezTo>
                <a:cubicBezTo>
                  <a:pt x="3359728" y="0"/>
                  <a:pt x="2429164" y="632691"/>
                  <a:pt x="2272146" y="683491"/>
                </a:cubicBezTo>
                <a:cubicBezTo>
                  <a:pt x="2115128" y="734291"/>
                  <a:pt x="2662382" y="274782"/>
                  <a:pt x="2452255" y="337127"/>
                </a:cubicBezTo>
                <a:cubicBezTo>
                  <a:pt x="2242128" y="399472"/>
                  <a:pt x="1179945" y="1025236"/>
                  <a:pt x="1011382" y="1057563"/>
                </a:cubicBezTo>
                <a:cubicBezTo>
                  <a:pt x="842819" y="1089890"/>
                  <a:pt x="1420091" y="588818"/>
                  <a:pt x="1440873" y="531091"/>
                </a:cubicBezTo>
                <a:cubicBezTo>
                  <a:pt x="1461655" y="473364"/>
                  <a:pt x="1320800" y="568037"/>
                  <a:pt x="1136073" y="711200"/>
                </a:cubicBezTo>
                <a:cubicBezTo>
                  <a:pt x="951346" y="854363"/>
                  <a:pt x="332510" y="1390072"/>
                  <a:pt x="332510" y="1390072"/>
                </a:cubicBezTo>
                <a:cubicBezTo>
                  <a:pt x="332510" y="1406235"/>
                  <a:pt x="1089891" y="858981"/>
                  <a:pt x="1136073" y="808181"/>
                </a:cubicBezTo>
                <a:cubicBezTo>
                  <a:pt x="1182255" y="757381"/>
                  <a:pt x="782782" y="985981"/>
                  <a:pt x="609600" y="1085272"/>
                </a:cubicBezTo>
                <a:cubicBezTo>
                  <a:pt x="436418" y="1184563"/>
                  <a:pt x="96982" y="1403927"/>
                  <a:pt x="96982" y="1403927"/>
                </a:cubicBezTo>
                <a:lnTo>
                  <a:pt x="96982" y="1403927"/>
                </a:lnTo>
                <a:cubicBezTo>
                  <a:pt x="80818" y="1443181"/>
                  <a:pt x="0" y="1459345"/>
                  <a:pt x="0" y="1639454"/>
                </a:cubicBezTo>
              </a:path>
            </a:pathLst>
          </a:cu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1357290" y="1928802"/>
            <a:ext cx="2500330" cy="1857388"/>
          </a:xfrm>
          <a:custGeom>
            <a:avLst/>
            <a:gdLst>
              <a:gd name="connsiteX0" fmla="*/ 1066800 w 3514436"/>
              <a:gd name="connsiteY0" fmla="*/ 1071418 h 2179782"/>
              <a:gd name="connsiteX1" fmla="*/ 2036619 w 3514436"/>
              <a:gd name="connsiteY1" fmla="*/ 655781 h 2179782"/>
              <a:gd name="connsiteX2" fmla="*/ 928255 w 3514436"/>
              <a:gd name="connsiteY2" fmla="*/ 1958109 h 2179782"/>
              <a:gd name="connsiteX3" fmla="*/ 1260764 w 3514436"/>
              <a:gd name="connsiteY3" fmla="*/ 1985818 h 2179782"/>
              <a:gd name="connsiteX4" fmla="*/ 2092037 w 3514436"/>
              <a:gd name="connsiteY4" fmla="*/ 1487054 h 2179782"/>
              <a:gd name="connsiteX5" fmla="*/ 3449782 w 3514436"/>
              <a:gd name="connsiteY5" fmla="*/ 600363 h 2179782"/>
              <a:gd name="connsiteX6" fmla="*/ 2479964 w 3514436"/>
              <a:gd name="connsiteY6" fmla="*/ 877454 h 2179782"/>
              <a:gd name="connsiteX7" fmla="*/ 3394364 w 3514436"/>
              <a:gd name="connsiteY7" fmla="*/ 32327 h 2179782"/>
              <a:gd name="connsiteX8" fmla="*/ 2272146 w 3514436"/>
              <a:gd name="connsiteY8" fmla="*/ 683491 h 2179782"/>
              <a:gd name="connsiteX9" fmla="*/ 2452255 w 3514436"/>
              <a:gd name="connsiteY9" fmla="*/ 337127 h 2179782"/>
              <a:gd name="connsiteX10" fmla="*/ 1011382 w 3514436"/>
              <a:gd name="connsiteY10" fmla="*/ 1057563 h 2179782"/>
              <a:gd name="connsiteX11" fmla="*/ 1440873 w 3514436"/>
              <a:gd name="connsiteY11" fmla="*/ 531091 h 2179782"/>
              <a:gd name="connsiteX12" fmla="*/ 1136073 w 3514436"/>
              <a:gd name="connsiteY12" fmla="*/ 711200 h 2179782"/>
              <a:gd name="connsiteX13" fmla="*/ 332510 w 3514436"/>
              <a:gd name="connsiteY13" fmla="*/ 1390072 h 2179782"/>
              <a:gd name="connsiteX14" fmla="*/ 1136073 w 3514436"/>
              <a:gd name="connsiteY14" fmla="*/ 808181 h 2179782"/>
              <a:gd name="connsiteX15" fmla="*/ 609600 w 3514436"/>
              <a:gd name="connsiteY15" fmla="*/ 1085272 h 2179782"/>
              <a:gd name="connsiteX16" fmla="*/ 96982 w 3514436"/>
              <a:gd name="connsiteY16" fmla="*/ 1403927 h 2179782"/>
              <a:gd name="connsiteX17" fmla="*/ 96982 w 3514436"/>
              <a:gd name="connsiteY17" fmla="*/ 1403927 h 2179782"/>
              <a:gd name="connsiteX18" fmla="*/ 0 w 3514436"/>
              <a:gd name="connsiteY18" fmla="*/ 1639454 h 2179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514436" h="2179782">
                <a:moveTo>
                  <a:pt x="1066800" y="1071418"/>
                </a:moveTo>
                <a:cubicBezTo>
                  <a:pt x="1563255" y="789708"/>
                  <a:pt x="2059710" y="507999"/>
                  <a:pt x="2036619" y="655781"/>
                </a:cubicBezTo>
                <a:cubicBezTo>
                  <a:pt x="2013528" y="803563"/>
                  <a:pt x="1057564" y="1736436"/>
                  <a:pt x="928255" y="1958109"/>
                </a:cubicBezTo>
                <a:cubicBezTo>
                  <a:pt x="798946" y="2179782"/>
                  <a:pt x="1066800" y="2064327"/>
                  <a:pt x="1260764" y="1985818"/>
                </a:cubicBezTo>
                <a:cubicBezTo>
                  <a:pt x="1454728" y="1907309"/>
                  <a:pt x="1727201" y="1717963"/>
                  <a:pt x="2092037" y="1487054"/>
                </a:cubicBezTo>
                <a:cubicBezTo>
                  <a:pt x="2456873" y="1256145"/>
                  <a:pt x="3385128" y="701963"/>
                  <a:pt x="3449782" y="600363"/>
                </a:cubicBezTo>
                <a:cubicBezTo>
                  <a:pt x="3514436" y="498763"/>
                  <a:pt x="2489200" y="972127"/>
                  <a:pt x="2479964" y="877454"/>
                </a:cubicBezTo>
                <a:cubicBezTo>
                  <a:pt x="2470728" y="782781"/>
                  <a:pt x="3429000" y="64654"/>
                  <a:pt x="3394364" y="32327"/>
                </a:cubicBezTo>
                <a:cubicBezTo>
                  <a:pt x="3359728" y="0"/>
                  <a:pt x="2429164" y="632691"/>
                  <a:pt x="2272146" y="683491"/>
                </a:cubicBezTo>
                <a:cubicBezTo>
                  <a:pt x="2115128" y="734291"/>
                  <a:pt x="2662382" y="274782"/>
                  <a:pt x="2452255" y="337127"/>
                </a:cubicBezTo>
                <a:cubicBezTo>
                  <a:pt x="2242128" y="399472"/>
                  <a:pt x="1179945" y="1025236"/>
                  <a:pt x="1011382" y="1057563"/>
                </a:cubicBezTo>
                <a:cubicBezTo>
                  <a:pt x="842819" y="1089890"/>
                  <a:pt x="1420091" y="588818"/>
                  <a:pt x="1440873" y="531091"/>
                </a:cubicBezTo>
                <a:cubicBezTo>
                  <a:pt x="1461655" y="473364"/>
                  <a:pt x="1320800" y="568037"/>
                  <a:pt x="1136073" y="711200"/>
                </a:cubicBezTo>
                <a:cubicBezTo>
                  <a:pt x="951346" y="854363"/>
                  <a:pt x="332510" y="1390072"/>
                  <a:pt x="332510" y="1390072"/>
                </a:cubicBezTo>
                <a:cubicBezTo>
                  <a:pt x="332510" y="1406235"/>
                  <a:pt x="1089891" y="858981"/>
                  <a:pt x="1136073" y="808181"/>
                </a:cubicBezTo>
                <a:cubicBezTo>
                  <a:pt x="1182255" y="757381"/>
                  <a:pt x="782782" y="985981"/>
                  <a:pt x="609600" y="1085272"/>
                </a:cubicBezTo>
                <a:cubicBezTo>
                  <a:pt x="436418" y="1184563"/>
                  <a:pt x="96982" y="1403927"/>
                  <a:pt x="96982" y="1403927"/>
                </a:cubicBezTo>
                <a:lnTo>
                  <a:pt x="96982" y="1403927"/>
                </a:lnTo>
                <a:cubicBezTo>
                  <a:pt x="80818" y="1443181"/>
                  <a:pt x="0" y="1459345"/>
                  <a:pt x="0" y="1639454"/>
                </a:cubicBezTo>
              </a:path>
            </a:pathLst>
          </a:cu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лилиния 17"/>
          <p:cNvSpPr/>
          <p:nvPr/>
        </p:nvSpPr>
        <p:spPr>
          <a:xfrm>
            <a:off x="1142976" y="4572008"/>
            <a:ext cx="2500330" cy="1857388"/>
          </a:xfrm>
          <a:custGeom>
            <a:avLst/>
            <a:gdLst>
              <a:gd name="connsiteX0" fmla="*/ 1066800 w 3514436"/>
              <a:gd name="connsiteY0" fmla="*/ 1071418 h 2179782"/>
              <a:gd name="connsiteX1" fmla="*/ 2036619 w 3514436"/>
              <a:gd name="connsiteY1" fmla="*/ 655781 h 2179782"/>
              <a:gd name="connsiteX2" fmla="*/ 928255 w 3514436"/>
              <a:gd name="connsiteY2" fmla="*/ 1958109 h 2179782"/>
              <a:gd name="connsiteX3" fmla="*/ 1260764 w 3514436"/>
              <a:gd name="connsiteY3" fmla="*/ 1985818 h 2179782"/>
              <a:gd name="connsiteX4" fmla="*/ 2092037 w 3514436"/>
              <a:gd name="connsiteY4" fmla="*/ 1487054 h 2179782"/>
              <a:gd name="connsiteX5" fmla="*/ 3449782 w 3514436"/>
              <a:gd name="connsiteY5" fmla="*/ 600363 h 2179782"/>
              <a:gd name="connsiteX6" fmla="*/ 2479964 w 3514436"/>
              <a:gd name="connsiteY6" fmla="*/ 877454 h 2179782"/>
              <a:gd name="connsiteX7" fmla="*/ 3394364 w 3514436"/>
              <a:gd name="connsiteY7" fmla="*/ 32327 h 2179782"/>
              <a:gd name="connsiteX8" fmla="*/ 2272146 w 3514436"/>
              <a:gd name="connsiteY8" fmla="*/ 683491 h 2179782"/>
              <a:gd name="connsiteX9" fmla="*/ 2452255 w 3514436"/>
              <a:gd name="connsiteY9" fmla="*/ 337127 h 2179782"/>
              <a:gd name="connsiteX10" fmla="*/ 1011382 w 3514436"/>
              <a:gd name="connsiteY10" fmla="*/ 1057563 h 2179782"/>
              <a:gd name="connsiteX11" fmla="*/ 1440873 w 3514436"/>
              <a:gd name="connsiteY11" fmla="*/ 531091 h 2179782"/>
              <a:gd name="connsiteX12" fmla="*/ 1136073 w 3514436"/>
              <a:gd name="connsiteY12" fmla="*/ 711200 h 2179782"/>
              <a:gd name="connsiteX13" fmla="*/ 332510 w 3514436"/>
              <a:gd name="connsiteY13" fmla="*/ 1390072 h 2179782"/>
              <a:gd name="connsiteX14" fmla="*/ 1136073 w 3514436"/>
              <a:gd name="connsiteY14" fmla="*/ 808181 h 2179782"/>
              <a:gd name="connsiteX15" fmla="*/ 609600 w 3514436"/>
              <a:gd name="connsiteY15" fmla="*/ 1085272 h 2179782"/>
              <a:gd name="connsiteX16" fmla="*/ 96982 w 3514436"/>
              <a:gd name="connsiteY16" fmla="*/ 1403927 h 2179782"/>
              <a:gd name="connsiteX17" fmla="*/ 96982 w 3514436"/>
              <a:gd name="connsiteY17" fmla="*/ 1403927 h 2179782"/>
              <a:gd name="connsiteX18" fmla="*/ 0 w 3514436"/>
              <a:gd name="connsiteY18" fmla="*/ 1639454 h 2179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514436" h="2179782">
                <a:moveTo>
                  <a:pt x="1066800" y="1071418"/>
                </a:moveTo>
                <a:cubicBezTo>
                  <a:pt x="1563255" y="789708"/>
                  <a:pt x="2059710" y="507999"/>
                  <a:pt x="2036619" y="655781"/>
                </a:cubicBezTo>
                <a:cubicBezTo>
                  <a:pt x="2013528" y="803563"/>
                  <a:pt x="1057564" y="1736436"/>
                  <a:pt x="928255" y="1958109"/>
                </a:cubicBezTo>
                <a:cubicBezTo>
                  <a:pt x="798946" y="2179782"/>
                  <a:pt x="1066800" y="2064327"/>
                  <a:pt x="1260764" y="1985818"/>
                </a:cubicBezTo>
                <a:cubicBezTo>
                  <a:pt x="1454728" y="1907309"/>
                  <a:pt x="1727201" y="1717963"/>
                  <a:pt x="2092037" y="1487054"/>
                </a:cubicBezTo>
                <a:cubicBezTo>
                  <a:pt x="2456873" y="1256145"/>
                  <a:pt x="3385128" y="701963"/>
                  <a:pt x="3449782" y="600363"/>
                </a:cubicBezTo>
                <a:cubicBezTo>
                  <a:pt x="3514436" y="498763"/>
                  <a:pt x="2489200" y="972127"/>
                  <a:pt x="2479964" y="877454"/>
                </a:cubicBezTo>
                <a:cubicBezTo>
                  <a:pt x="2470728" y="782781"/>
                  <a:pt x="3429000" y="64654"/>
                  <a:pt x="3394364" y="32327"/>
                </a:cubicBezTo>
                <a:cubicBezTo>
                  <a:pt x="3359728" y="0"/>
                  <a:pt x="2429164" y="632691"/>
                  <a:pt x="2272146" y="683491"/>
                </a:cubicBezTo>
                <a:cubicBezTo>
                  <a:pt x="2115128" y="734291"/>
                  <a:pt x="2662382" y="274782"/>
                  <a:pt x="2452255" y="337127"/>
                </a:cubicBezTo>
                <a:cubicBezTo>
                  <a:pt x="2242128" y="399472"/>
                  <a:pt x="1179945" y="1025236"/>
                  <a:pt x="1011382" y="1057563"/>
                </a:cubicBezTo>
                <a:cubicBezTo>
                  <a:pt x="842819" y="1089890"/>
                  <a:pt x="1420091" y="588818"/>
                  <a:pt x="1440873" y="531091"/>
                </a:cubicBezTo>
                <a:cubicBezTo>
                  <a:pt x="1461655" y="473364"/>
                  <a:pt x="1320800" y="568037"/>
                  <a:pt x="1136073" y="711200"/>
                </a:cubicBezTo>
                <a:cubicBezTo>
                  <a:pt x="951346" y="854363"/>
                  <a:pt x="332510" y="1390072"/>
                  <a:pt x="332510" y="1390072"/>
                </a:cubicBezTo>
                <a:cubicBezTo>
                  <a:pt x="332510" y="1406235"/>
                  <a:pt x="1089891" y="858981"/>
                  <a:pt x="1136073" y="808181"/>
                </a:cubicBezTo>
                <a:cubicBezTo>
                  <a:pt x="1182255" y="757381"/>
                  <a:pt x="782782" y="985981"/>
                  <a:pt x="609600" y="1085272"/>
                </a:cubicBezTo>
                <a:cubicBezTo>
                  <a:pt x="436418" y="1184563"/>
                  <a:pt x="96982" y="1403927"/>
                  <a:pt x="96982" y="1403927"/>
                </a:cubicBezTo>
                <a:lnTo>
                  <a:pt x="96982" y="1403927"/>
                </a:lnTo>
                <a:cubicBezTo>
                  <a:pt x="80818" y="1443181"/>
                  <a:pt x="0" y="1459345"/>
                  <a:pt x="0" y="1639454"/>
                </a:cubicBezTo>
              </a:path>
            </a:pathLst>
          </a:cu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629576"/>
      </p:ext>
    </p:extLst>
  </p:cSld>
  <p:clrMapOvr>
    <a:masterClrMapping/>
  </p:clrMapOvr>
  <p:transition advTm="27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3" grpId="0" animBg="1"/>
      <p:bldP spid="4" grpId="0" animBg="1"/>
      <p:bldP spid="6" grpId="0" animBg="1"/>
      <p:bldP spid="7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642918"/>
            <a:ext cx="4214842" cy="542928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572000" y="642918"/>
            <a:ext cx="4214842" cy="54292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428992" y="3571876"/>
            <a:ext cx="2428892" cy="22860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3357554" y="785794"/>
            <a:ext cx="2571768" cy="25003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Хорда 6"/>
          <p:cNvSpPr/>
          <p:nvPr/>
        </p:nvSpPr>
        <p:spPr>
          <a:xfrm rot="16200000">
            <a:off x="3428992" y="785794"/>
            <a:ext cx="2500330" cy="2500330"/>
          </a:xfrm>
          <a:prstGeom prst="chord">
            <a:avLst>
              <a:gd name="adj1" fmla="val 21321230"/>
              <a:gd name="adj2" fmla="val 11020043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572000" y="3571876"/>
            <a:ext cx="1285884" cy="22860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олилиния 8"/>
          <p:cNvSpPr/>
          <p:nvPr/>
        </p:nvSpPr>
        <p:spPr>
          <a:xfrm>
            <a:off x="785786" y="1214422"/>
            <a:ext cx="3429024" cy="2071702"/>
          </a:xfrm>
          <a:custGeom>
            <a:avLst/>
            <a:gdLst>
              <a:gd name="connsiteX0" fmla="*/ 1066800 w 3514436"/>
              <a:gd name="connsiteY0" fmla="*/ 1071418 h 2179782"/>
              <a:gd name="connsiteX1" fmla="*/ 2036619 w 3514436"/>
              <a:gd name="connsiteY1" fmla="*/ 655781 h 2179782"/>
              <a:gd name="connsiteX2" fmla="*/ 928255 w 3514436"/>
              <a:gd name="connsiteY2" fmla="*/ 1958109 h 2179782"/>
              <a:gd name="connsiteX3" fmla="*/ 1260764 w 3514436"/>
              <a:gd name="connsiteY3" fmla="*/ 1985818 h 2179782"/>
              <a:gd name="connsiteX4" fmla="*/ 2092037 w 3514436"/>
              <a:gd name="connsiteY4" fmla="*/ 1487054 h 2179782"/>
              <a:gd name="connsiteX5" fmla="*/ 3449782 w 3514436"/>
              <a:gd name="connsiteY5" fmla="*/ 600363 h 2179782"/>
              <a:gd name="connsiteX6" fmla="*/ 2479964 w 3514436"/>
              <a:gd name="connsiteY6" fmla="*/ 877454 h 2179782"/>
              <a:gd name="connsiteX7" fmla="*/ 3394364 w 3514436"/>
              <a:gd name="connsiteY7" fmla="*/ 32327 h 2179782"/>
              <a:gd name="connsiteX8" fmla="*/ 2272146 w 3514436"/>
              <a:gd name="connsiteY8" fmla="*/ 683491 h 2179782"/>
              <a:gd name="connsiteX9" fmla="*/ 2452255 w 3514436"/>
              <a:gd name="connsiteY9" fmla="*/ 337127 h 2179782"/>
              <a:gd name="connsiteX10" fmla="*/ 1011382 w 3514436"/>
              <a:gd name="connsiteY10" fmla="*/ 1057563 h 2179782"/>
              <a:gd name="connsiteX11" fmla="*/ 1440873 w 3514436"/>
              <a:gd name="connsiteY11" fmla="*/ 531091 h 2179782"/>
              <a:gd name="connsiteX12" fmla="*/ 1136073 w 3514436"/>
              <a:gd name="connsiteY12" fmla="*/ 711200 h 2179782"/>
              <a:gd name="connsiteX13" fmla="*/ 332510 w 3514436"/>
              <a:gd name="connsiteY13" fmla="*/ 1390072 h 2179782"/>
              <a:gd name="connsiteX14" fmla="*/ 1136073 w 3514436"/>
              <a:gd name="connsiteY14" fmla="*/ 808181 h 2179782"/>
              <a:gd name="connsiteX15" fmla="*/ 609600 w 3514436"/>
              <a:gd name="connsiteY15" fmla="*/ 1085272 h 2179782"/>
              <a:gd name="connsiteX16" fmla="*/ 96982 w 3514436"/>
              <a:gd name="connsiteY16" fmla="*/ 1403927 h 2179782"/>
              <a:gd name="connsiteX17" fmla="*/ 96982 w 3514436"/>
              <a:gd name="connsiteY17" fmla="*/ 1403927 h 2179782"/>
              <a:gd name="connsiteX18" fmla="*/ 0 w 3514436"/>
              <a:gd name="connsiteY18" fmla="*/ 1639454 h 2179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514436" h="2179782">
                <a:moveTo>
                  <a:pt x="1066800" y="1071418"/>
                </a:moveTo>
                <a:cubicBezTo>
                  <a:pt x="1563255" y="789708"/>
                  <a:pt x="2059710" y="507999"/>
                  <a:pt x="2036619" y="655781"/>
                </a:cubicBezTo>
                <a:cubicBezTo>
                  <a:pt x="2013528" y="803563"/>
                  <a:pt x="1057564" y="1736436"/>
                  <a:pt x="928255" y="1958109"/>
                </a:cubicBezTo>
                <a:cubicBezTo>
                  <a:pt x="798946" y="2179782"/>
                  <a:pt x="1066800" y="2064327"/>
                  <a:pt x="1260764" y="1985818"/>
                </a:cubicBezTo>
                <a:cubicBezTo>
                  <a:pt x="1454728" y="1907309"/>
                  <a:pt x="1727201" y="1717963"/>
                  <a:pt x="2092037" y="1487054"/>
                </a:cubicBezTo>
                <a:cubicBezTo>
                  <a:pt x="2456873" y="1256145"/>
                  <a:pt x="3385128" y="701963"/>
                  <a:pt x="3449782" y="600363"/>
                </a:cubicBezTo>
                <a:cubicBezTo>
                  <a:pt x="3514436" y="498763"/>
                  <a:pt x="2489200" y="972127"/>
                  <a:pt x="2479964" y="877454"/>
                </a:cubicBezTo>
                <a:cubicBezTo>
                  <a:pt x="2470728" y="782781"/>
                  <a:pt x="3429000" y="64654"/>
                  <a:pt x="3394364" y="32327"/>
                </a:cubicBezTo>
                <a:cubicBezTo>
                  <a:pt x="3359728" y="0"/>
                  <a:pt x="2429164" y="632691"/>
                  <a:pt x="2272146" y="683491"/>
                </a:cubicBezTo>
                <a:cubicBezTo>
                  <a:pt x="2115128" y="734291"/>
                  <a:pt x="2662382" y="274782"/>
                  <a:pt x="2452255" y="337127"/>
                </a:cubicBezTo>
                <a:cubicBezTo>
                  <a:pt x="2242128" y="399472"/>
                  <a:pt x="1179945" y="1025236"/>
                  <a:pt x="1011382" y="1057563"/>
                </a:cubicBezTo>
                <a:cubicBezTo>
                  <a:pt x="842819" y="1089890"/>
                  <a:pt x="1420091" y="588818"/>
                  <a:pt x="1440873" y="531091"/>
                </a:cubicBezTo>
                <a:cubicBezTo>
                  <a:pt x="1461655" y="473364"/>
                  <a:pt x="1320800" y="568037"/>
                  <a:pt x="1136073" y="711200"/>
                </a:cubicBezTo>
                <a:cubicBezTo>
                  <a:pt x="951346" y="854363"/>
                  <a:pt x="332510" y="1390072"/>
                  <a:pt x="332510" y="1390072"/>
                </a:cubicBezTo>
                <a:cubicBezTo>
                  <a:pt x="332510" y="1406235"/>
                  <a:pt x="1089891" y="858981"/>
                  <a:pt x="1136073" y="808181"/>
                </a:cubicBezTo>
                <a:cubicBezTo>
                  <a:pt x="1182255" y="757381"/>
                  <a:pt x="782782" y="985981"/>
                  <a:pt x="609600" y="1085272"/>
                </a:cubicBezTo>
                <a:cubicBezTo>
                  <a:pt x="436418" y="1184563"/>
                  <a:pt x="96982" y="1403927"/>
                  <a:pt x="96982" y="1403927"/>
                </a:cubicBezTo>
                <a:lnTo>
                  <a:pt x="96982" y="1403927"/>
                </a:lnTo>
                <a:cubicBezTo>
                  <a:pt x="80818" y="1443181"/>
                  <a:pt x="0" y="1459345"/>
                  <a:pt x="0" y="1639454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олилиния 9"/>
          <p:cNvSpPr/>
          <p:nvPr/>
        </p:nvSpPr>
        <p:spPr>
          <a:xfrm>
            <a:off x="4643438" y="3714752"/>
            <a:ext cx="3429024" cy="2071702"/>
          </a:xfrm>
          <a:custGeom>
            <a:avLst/>
            <a:gdLst>
              <a:gd name="connsiteX0" fmla="*/ 1066800 w 3514436"/>
              <a:gd name="connsiteY0" fmla="*/ 1071418 h 2179782"/>
              <a:gd name="connsiteX1" fmla="*/ 2036619 w 3514436"/>
              <a:gd name="connsiteY1" fmla="*/ 655781 h 2179782"/>
              <a:gd name="connsiteX2" fmla="*/ 928255 w 3514436"/>
              <a:gd name="connsiteY2" fmla="*/ 1958109 h 2179782"/>
              <a:gd name="connsiteX3" fmla="*/ 1260764 w 3514436"/>
              <a:gd name="connsiteY3" fmla="*/ 1985818 h 2179782"/>
              <a:gd name="connsiteX4" fmla="*/ 2092037 w 3514436"/>
              <a:gd name="connsiteY4" fmla="*/ 1487054 h 2179782"/>
              <a:gd name="connsiteX5" fmla="*/ 3449782 w 3514436"/>
              <a:gd name="connsiteY5" fmla="*/ 600363 h 2179782"/>
              <a:gd name="connsiteX6" fmla="*/ 2479964 w 3514436"/>
              <a:gd name="connsiteY6" fmla="*/ 877454 h 2179782"/>
              <a:gd name="connsiteX7" fmla="*/ 3394364 w 3514436"/>
              <a:gd name="connsiteY7" fmla="*/ 32327 h 2179782"/>
              <a:gd name="connsiteX8" fmla="*/ 2272146 w 3514436"/>
              <a:gd name="connsiteY8" fmla="*/ 683491 h 2179782"/>
              <a:gd name="connsiteX9" fmla="*/ 2452255 w 3514436"/>
              <a:gd name="connsiteY9" fmla="*/ 337127 h 2179782"/>
              <a:gd name="connsiteX10" fmla="*/ 1011382 w 3514436"/>
              <a:gd name="connsiteY10" fmla="*/ 1057563 h 2179782"/>
              <a:gd name="connsiteX11" fmla="*/ 1440873 w 3514436"/>
              <a:gd name="connsiteY11" fmla="*/ 531091 h 2179782"/>
              <a:gd name="connsiteX12" fmla="*/ 1136073 w 3514436"/>
              <a:gd name="connsiteY12" fmla="*/ 711200 h 2179782"/>
              <a:gd name="connsiteX13" fmla="*/ 332510 w 3514436"/>
              <a:gd name="connsiteY13" fmla="*/ 1390072 h 2179782"/>
              <a:gd name="connsiteX14" fmla="*/ 1136073 w 3514436"/>
              <a:gd name="connsiteY14" fmla="*/ 808181 h 2179782"/>
              <a:gd name="connsiteX15" fmla="*/ 609600 w 3514436"/>
              <a:gd name="connsiteY15" fmla="*/ 1085272 h 2179782"/>
              <a:gd name="connsiteX16" fmla="*/ 96982 w 3514436"/>
              <a:gd name="connsiteY16" fmla="*/ 1403927 h 2179782"/>
              <a:gd name="connsiteX17" fmla="*/ 96982 w 3514436"/>
              <a:gd name="connsiteY17" fmla="*/ 1403927 h 2179782"/>
              <a:gd name="connsiteX18" fmla="*/ 0 w 3514436"/>
              <a:gd name="connsiteY18" fmla="*/ 1639454 h 2179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514436" h="2179782">
                <a:moveTo>
                  <a:pt x="1066800" y="1071418"/>
                </a:moveTo>
                <a:cubicBezTo>
                  <a:pt x="1563255" y="789708"/>
                  <a:pt x="2059710" y="507999"/>
                  <a:pt x="2036619" y="655781"/>
                </a:cubicBezTo>
                <a:cubicBezTo>
                  <a:pt x="2013528" y="803563"/>
                  <a:pt x="1057564" y="1736436"/>
                  <a:pt x="928255" y="1958109"/>
                </a:cubicBezTo>
                <a:cubicBezTo>
                  <a:pt x="798946" y="2179782"/>
                  <a:pt x="1066800" y="2064327"/>
                  <a:pt x="1260764" y="1985818"/>
                </a:cubicBezTo>
                <a:cubicBezTo>
                  <a:pt x="1454728" y="1907309"/>
                  <a:pt x="1727201" y="1717963"/>
                  <a:pt x="2092037" y="1487054"/>
                </a:cubicBezTo>
                <a:cubicBezTo>
                  <a:pt x="2456873" y="1256145"/>
                  <a:pt x="3385128" y="701963"/>
                  <a:pt x="3449782" y="600363"/>
                </a:cubicBezTo>
                <a:cubicBezTo>
                  <a:pt x="3514436" y="498763"/>
                  <a:pt x="2489200" y="972127"/>
                  <a:pt x="2479964" y="877454"/>
                </a:cubicBezTo>
                <a:cubicBezTo>
                  <a:pt x="2470728" y="782781"/>
                  <a:pt x="3429000" y="64654"/>
                  <a:pt x="3394364" y="32327"/>
                </a:cubicBezTo>
                <a:cubicBezTo>
                  <a:pt x="3359728" y="0"/>
                  <a:pt x="2429164" y="632691"/>
                  <a:pt x="2272146" y="683491"/>
                </a:cubicBezTo>
                <a:cubicBezTo>
                  <a:pt x="2115128" y="734291"/>
                  <a:pt x="2662382" y="274782"/>
                  <a:pt x="2452255" y="337127"/>
                </a:cubicBezTo>
                <a:cubicBezTo>
                  <a:pt x="2242128" y="399472"/>
                  <a:pt x="1179945" y="1025236"/>
                  <a:pt x="1011382" y="1057563"/>
                </a:cubicBezTo>
                <a:cubicBezTo>
                  <a:pt x="842819" y="1089890"/>
                  <a:pt x="1420091" y="588818"/>
                  <a:pt x="1440873" y="531091"/>
                </a:cubicBezTo>
                <a:cubicBezTo>
                  <a:pt x="1461655" y="473364"/>
                  <a:pt x="1320800" y="568037"/>
                  <a:pt x="1136073" y="711200"/>
                </a:cubicBezTo>
                <a:cubicBezTo>
                  <a:pt x="951346" y="854363"/>
                  <a:pt x="332510" y="1390072"/>
                  <a:pt x="332510" y="1390072"/>
                </a:cubicBezTo>
                <a:cubicBezTo>
                  <a:pt x="332510" y="1406235"/>
                  <a:pt x="1089891" y="858981"/>
                  <a:pt x="1136073" y="808181"/>
                </a:cubicBezTo>
                <a:cubicBezTo>
                  <a:pt x="1182255" y="757381"/>
                  <a:pt x="782782" y="985981"/>
                  <a:pt x="609600" y="1085272"/>
                </a:cubicBezTo>
                <a:cubicBezTo>
                  <a:pt x="436418" y="1184563"/>
                  <a:pt x="96982" y="1403927"/>
                  <a:pt x="96982" y="1403927"/>
                </a:cubicBezTo>
                <a:lnTo>
                  <a:pt x="96982" y="1403927"/>
                </a:lnTo>
                <a:cubicBezTo>
                  <a:pt x="80818" y="1443181"/>
                  <a:pt x="0" y="1459345"/>
                  <a:pt x="0" y="1639454"/>
                </a:cubicBez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225392"/>
      </p:ext>
    </p:extLst>
  </p:cSld>
  <p:clrMapOvr>
    <a:masterClrMapping/>
  </p:clrMapOvr>
  <p:transition advTm="219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78368 -0.20833 L 0.07275 0.1815 L 0.93091 0.07745 L 0.29445 0.40901 L 0.93264 0.21294 L 0 0 Z " pathEditMode="relative" ptsTypes="AAAAAAA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78368 -0.20833 L 0.07275 0.1815 L 0.93091 0.07745 L 0.29445 0.40901 L 0.93264 0.21294 L 0 0 Z " pathEditMode="relative" ptsTypes="AAAAAAA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Симметричные композиции – статичные (устойчивые), левая и правая половины уравновешены. </a:t>
            </a:r>
            <a:endParaRPr lang="ru-RU" sz="2800" dirty="0"/>
          </a:p>
        </p:txBody>
      </p:sp>
      <p:pic>
        <p:nvPicPr>
          <p:cNvPr id="2050" name="Picture 2" descr="D:\Книги и статьи презентации\симметр пейзаж.t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1571612"/>
            <a:ext cx="5520875" cy="4467243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785918" y="4357694"/>
            <a:ext cx="5857916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01286105"/>
      </p:ext>
    </p:extLst>
  </p:cSld>
  <p:clrMapOvr>
    <a:masterClrMapping/>
  </p:clrMapOvr>
  <p:transition advTm="136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В симметричной композиции люди или предметы расположены почти зеркально по отношению к центральной оси картины.</a:t>
            </a:r>
            <a:endParaRPr lang="ru-RU" sz="2800" dirty="0"/>
          </a:p>
        </p:txBody>
      </p:sp>
      <p:pic>
        <p:nvPicPr>
          <p:cNvPr id="3074" name="Picture 2" descr="D:\Книги и статьи презентации\симметр город пейзаж.t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1714488"/>
            <a:ext cx="6794845" cy="4695166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 rot="5400000">
            <a:off x="2250269" y="4036223"/>
            <a:ext cx="5072095" cy="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577434025"/>
      </p:ext>
    </p:extLst>
  </p:cSld>
  <p:clrMapOvr>
    <a:masterClrMapping/>
  </p:clrMapOvr>
  <p:transition advTm="208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Ассиметрия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143240" y="3857628"/>
            <a:ext cx="1646706" cy="162427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642910" y="1285860"/>
            <a:ext cx="2643206" cy="264320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олилиния 9"/>
          <p:cNvSpPr/>
          <p:nvPr/>
        </p:nvSpPr>
        <p:spPr>
          <a:xfrm>
            <a:off x="5286380" y="1714488"/>
            <a:ext cx="3643338" cy="2757883"/>
          </a:xfrm>
          <a:custGeom>
            <a:avLst/>
            <a:gdLst>
              <a:gd name="connsiteX0" fmla="*/ 1066800 w 3514436"/>
              <a:gd name="connsiteY0" fmla="*/ 1071418 h 2179782"/>
              <a:gd name="connsiteX1" fmla="*/ 2036619 w 3514436"/>
              <a:gd name="connsiteY1" fmla="*/ 655781 h 2179782"/>
              <a:gd name="connsiteX2" fmla="*/ 928255 w 3514436"/>
              <a:gd name="connsiteY2" fmla="*/ 1958109 h 2179782"/>
              <a:gd name="connsiteX3" fmla="*/ 1260764 w 3514436"/>
              <a:gd name="connsiteY3" fmla="*/ 1985818 h 2179782"/>
              <a:gd name="connsiteX4" fmla="*/ 2092037 w 3514436"/>
              <a:gd name="connsiteY4" fmla="*/ 1487054 h 2179782"/>
              <a:gd name="connsiteX5" fmla="*/ 3449782 w 3514436"/>
              <a:gd name="connsiteY5" fmla="*/ 600363 h 2179782"/>
              <a:gd name="connsiteX6" fmla="*/ 2479964 w 3514436"/>
              <a:gd name="connsiteY6" fmla="*/ 877454 h 2179782"/>
              <a:gd name="connsiteX7" fmla="*/ 3394364 w 3514436"/>
              <a:gd name="connsiteY7" fmla="*/ 32327 h 2179782"/>
              <a:gd name="connsiteX8" fmla="*/ 2272146 w 3514436"/>
              <a:gd name="connsiteY8" fmla="*/ 683491 h 2179782"/>
              <a:gd name="connsiteX9" fmla="*/ 2452255 w 3514436"/>
              <a:gd name="connsiteY9" fmla="*/ 337127 h 2179782"/>
              <a:gd name="connsiteX10" fmla="*/ 1011382 w 3514436"/>
              <a:gd name="connsiteY10" fmla="*/ 1057563 h 2179782"/>
              <a:gd name="connsiteX11" fmla="*/ 1440873 w 3514436"/>
              <a:gd name="connsiteY11" fmla="*/ 531091 h 2179782"/>
              <a:gd name="connsiteX12" fmla="*/ 1136073 w 3514436"/>
              <a:gd name="connsiteY12" fmla="*/ 711200 h 2179782"/>
              <a:gd name="connsiteX13" fmla="*/ 332510 w 3514436"/>
              <a:gd name="connsiteY13" fmla="*/ 1390072 h 2179782"/>
              <a:gd name="connsiteX14" fmla="*/ 1136073 w 3514436"/>
              <a:gd name="connsiteY14" fmla="*/ 808181 h 2179782"/>
              <a:gd name="connsiteX15" fmla="*/ 609600 w 3514436"/>
              <a:gd name="connsiteY15" fmla="*/ 1085272 h 2179782"/>
              <a:gd name="connsiteX16" fmla="*/ 96982 w 3514436"/>
              <a:gd name="connsiteY16" fmla="*/ 1403927 h 2179782"/>
              <a:gd name="connsiteX17" fmla="*/ 96982 w 3514436"/>
              <a:gd name="connsiteY17" fmla="*/ 1403927 h 2179782"/>
              <a:gd name="connsiteX18" fmla="*/ 0 w 3514436"/>
              <a:gd name="connsiteY18" fmla="*/ 1639454 h 2179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514436" h="2179782">
                <a:moveTo>
                  <a:pt x="1066800" y="1071418"/>
                </a:moveTo>
                <a:cubicBezTo>
                  <a:pt x="1563255" y="789708"/>
                  <a:pt x="2059710" y="507999"/>
                  <a:pt x="2036619" y="655781"/>
                </a:cubicBezTo>
                <a:cubicBezTo>
                  <a:pt x="2013528" y="803563"/>
                  <a:pt x="1057564" y="1736436"/>
                  <a:pt x="928255" y="1958109"/>
                </a:cubicBezTo>
                <a:cubicBezTo>
                  <a:pt x="798946" y="2179782"/>
                  <a:pt x="1066800" y="2064327"/>
                  <a:pt x="1260764" y="1985818"/>
                </a:cubicBezTo>
                <a:cubicBezTo>
                  <a:pt x="1454728" y="1907309"/>
                  <a:pt x="1727201" y="1717963"/>
                  <a:pt x="2092037" y="1487054"/>
                </a:cubicBezTo>
                <a:cubicBezTo>
                  <a:pt x="2456873" y="1256145"/>
                  <a:pt x="3385128" y="701963"/>
                  <a:pt x="3449782" y="600363"/>
                </a:cubicBezTo>
                <a:cubicBezTo>
                  <a:pt x="3514436" y="498763"/>
                  <a:pt x="2489200" y="972127"/>
                  <a:pt x="2479964" y="877454"/>
                </a:cubicBezTo>
                <a:cubicBezTo>
                  <a:pt x="2470728" y="782781"/>
                  <a:pt x="3429000" y="64654"/>
                  <a:pt x="3394364" y="32327"/>
                </a:cubicBezTo>
                <a:cubicBezTo>
                  <a:pt x="3359728" y="0"/>
                  <a:pt x="2429164" y="632691"/>
                  <a:pt x="2272146" y="683491"/>
                </a:cubicBezTo>
                <a:cubicBezTo>
                  <a:pt x="2115128" y="734291"/>
                  <a:pt x="2662382" y="274782"/>
                  <a:pt x="2452255" y="337127"/>
                </a:cubicBezTo>
                <a:cubicBezTo>
                  <a:pt x="2242128" y="399472"/>
                  <a:pt x="1179945" y="1025236"/>
                  <a:pt x="1011382" y="1057563"/>
                </a:cubicBezTo>
                <a:cubicBezTo>
                  <a:pt x="842819" y="1089890"/>
                  <a:pt x="1420091" y="588818"/>
                  <a:pt x="1440873" y="531091"/>
                </a:cubicBezTo>
                <a:cubicBezTo>
                  <a:pt x="1461655" y="473364"/>
                  <a:pt x="1320800" y="568037"/>
                  <a:pt x="1136073" y="711200"/>
                </a:cubicBezTo>
                <a:cubicBezTo>
                  <a:pt x="951346" y="854363"/>
                  <a:pt x="332510" y="1390072"/>
                  <a:pt x="332510" y="1390072"/>
                </a:cubicBezTo>
                <a:cubicBezTo>
                  <a:pt x="332510" y="1406235"/>
                  <a:pt x="1089891" y="858981"/>
                  <a:pt x="1136073" y="808181"/>
                </a:cubicBezTo>
                <a:cubicBezTo>
                  <a:pt x="1182255" y="757381"/>
                  <a:pt x="782782" y="985981"/>
                  <a:pt x="609600" y="1085272"/>
                </a:cubicBezTo>
                <a:cubicBezTo>
                  <a:pt x="436418" y="1184563"/>
                  <a:pt x="96982" y="1403927"/>
                  <a:pt x="96982" y="1403927"/>
                </a:cubicBezTo>
                <a:lnTo>
                  <a:pt x="96982" y="1403927"/>
                </a:lnTo>
                <a:cubicBezTo>
                  <a:pt x="80818" y="1443181"/>
                  <a:pt x="0" y="1459345"/>
                  <a:pt x="0" y="1639454"/>
                </a:cubicBez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428596" y="5929330"/>
            <a:ext cx="8215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Черные фигуры и линия находятся в дисбалансе, из за этого в композиции создается впечатление раздражения.</a:t>
            </a:r>
            <a:endParaRPr lang="ru-RU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7522122"/>
      </p:ext>
    </p:extLst>
  </p:cSld>
  <p:clrMapOvr>
    <a:masterClrMapping/>
  </p:clrMapOvr>
  <p:transition advTm="166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00628" y="2357430"/>
            <a:ext cx="3143272" cy="319591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857224" y="714356"/>
            <a:ext cx="3929090" cy="407196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лилиния 4"/>
          <p:cNvSpPr/>
          <p:nvPr/>
        </p:nvSpPr>
        <p:spPr>
          <a:xfrm>
            <a:off x="2500298" y="1643050"/>
            <a:ext cx="4643470" cy="4115205"/>
          </a:xfrm>
          <a:custGeom>
            <a:avLst/>
            <a:gdLst>
              <a:gd name="connsiteX0" fmla="*/ 1066800 w 3514436"/>
              <a:gd name="connsiteY0" fmla="*/ 1071418 h 2179782"/>
              <a:gd name="connsiteX1" fmla="*/ 2036619 w 3514436"/>
              <a:gd name="connsiteY1" fmla="*/ 655781 h 2179782"/>
              <a:gd name="connsiteX2" fmla="*/ 928255 w 3514436"/>
              <a:gd name="connsiteY2" fmla="*/ 1958109 h 2179782"/>
              <a:gd name="connsiteX3" fmla="*/ 1260764 w 3514436"/>
              <a:gd name="connsiteY3" fmla="*/ 1985818 h 2179782"/>
              <a:gd name="connsiteX4" fmla="*/ 2092037 w 3514436"/>
              <a:gd name="connsiteY4" fmla="*/ 1487054 h 2179782"/>
              <a:gd name="connsiteX5" fmla="*/ 3449782 w 3514436"/>
              <a:gd name="connsiteY5" fmla="*/ 600363 h 2179782"/>
              <a:gd name="connsiteX6" fmla="*/ 2479964 w 3514436"/>
              <a:gd name="connsiteY6" fmla="*/ 877454 h 2179782"/>
              <a:gd name="connsiteX7" fmla="*/ 3394364 w 3514436"/>
              <a:gd name="connsiteY7" fmla="*/ 32327 h 2179782"/>
              <a:gd name="connsiteX8" fmla="*/ 2272146 w 3514436"/>
              <a:gd name="connsiteY8" fmla="*/ 683491 h 2179782"/>
              <a:gd name="connsiteX9" fmla="*/ 2452255 w 3514436"/>
              <a:gd name="connsiteY9" fmla="*/ 337127 h 2179782"/>
              <a:gd name="connsiteX10" fmla="*/ 1011382 w 3514436"/>
              <a:gd name="connsiteY10" fmla="*/ 1057563 h 2179782"/>
              <a:gd name="connsiteX11" fmla="*/ 1440873 w 3514436"/>
              <a:gd name="connsiteY11" fmla="*/ 531091 h 2179782"/>
              <a:gd name="connsiteX12" fmla="*/ 1136073 w 3514436"/>
              <a:gd name="connsiteY12" fmla="*/ 711200 h 2179782"/>
              <a:gd name="connsiteX13" fmla="*/ 332510 w 3514436"/>
              <a:gd name="connsiteY13" fmla="*/ 1390072 h 2179782"/>
              <a:gd name="connsiteX14" fmla="*/ 1136073 w 3514436"/>
              <a:gd name="connsiteY14" fmla="*/ 808181 h 2179782"/>
              <a:gd name="connsiteX15" fmla="*/ 609600 w 3514436"/>
              <a:gd name="connsiteY15" fmla="*/ 1085272 h 2179782"/>
              <a:gd name="connsiteX16" fmla="*/ 96982 w 3514436"/>
              <a:gd name="connsiteY16" fmla="*/ 1403927 h 2179782"/>
              <a:gd name="connsiteX17" fmla="*/ 96982 w 3514436"/>
              <a:gd name="connsiteY17" fmla="*/ 1403927 h 2179782"/>
              <a:gd name="connsiteX18" fmla="*/ 0 w 3514436"/>
              <a:gd name="connsiteY18" fmla="*/ 1639454 h 2179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514436" h="2179782">
                <a:moveTo>
                  <a:pt x="1066800" y="1071418"/>
                </a:moveTo>
                <a:cubicBezTo>
                  <a:pt x="1563255" y="789708"/>
                  <a:pt x="2059710" y="507999"/>
                  <a:pt x="2036619" y="655781"/>
                </a:cubicBezTo>
                <a:cubicBezTo>
                  <a:pt x="2013528" y="803563"/>
                  <a:pt x="1057564" y="1736436"/>
                  <a:pt x="928255" y="1958109"/>
                </a:cubicBezTo>
                <a:cubicBezTo>
                  <a:pt x="798946" y="2179782"/>
                  <a:pt x="1066800" y="2064327"/>
                  <a:pt x="1260764" y="1985818"/>
                </a:cubicBezTo>
                <a:cubicBezTo>
                  <a:pt x="1454728" y="1907309"/>
                  <a:pt x="1727201" y="1717963"/>
                  <a:pt x="2092037" y="1487054"/>
                </a:cubicBezTo>
                <a:cubicBezTo>
                  <a:pt x="2456873" y="1256145"/>
                  <a:pt x="3385128" y="701963"/>
                  <a:pt x="3449782" y="600363"/>
                </a:cubicBezTo>
                <a:cubicBezTo>
                  <a:pt x="3514436" y="498763"/>
                  <a:pt x="2489200" y="972127"/>
                  <a:pt x="2479964" y="877454"/>
                </a:cubicBezTo>
                <a:cubicBezTo>
                  <a:pt x="2470728" y="782781"/>
                  <a:pt x="3429000" y="64654"/>
                  <a:pt x="3394364" y="32327"/>
                </a:cubicBezTo>
                <a:cubicBezTo>
                  <a:pt x="3359728" y="0"/>
                  <a:pt x="2429164" y="632691"/>
                  <a:pt x="2272146" y="683491"/>
                </a:cubicBezTo>
                <a:cubicBezTo>
                  <a:pt x="2115128" y="734291"/>
                  <a:pt x="2662382" y="274782"/>
                  <a:pt x="2452255" y="337127"/>
                </a:cubicBezTo>
                <a:cubicBezTo>
                  <a:pt x="2242128" y="399472"/>
                  <a:pt x="1179945" y="1025236"/>
                  <a:pt x="1011382" y="1057563"/>
                </a:cubicBezTo>
                <a:cubicBezTo>
                  <a:pt x="842819" y="1089890"/>
                  <a:pt x="1420091" y="588818"/>
                  <a:pt x="1440873" y="531091"/>
                </a:cubicBezTo>
                <a:cubicBezTo>
                  <a:pt x="1461655" y="473364"/>
                  <a:pt x="1320800" y="568037"/>
                  <a:pt x="1136073" y="711200"/>
                </a:cubicBezTo>
                <a:cubicBezTo>
                  <a:pt x="951346" y="854363"/>
                  <a:pt x="332510" y="1390072"/>
                  <a:pt x="332510" y="1390072"/>
                </a:cubicBezTo>
                <a:cubicBezTo>
                  <a:pt x="332510" y="1406235"/>
                  <a:pt x="1089891" y="858981"/>
                  <a:pt x="1136073" y="808181"/>
                </a:cubicBezTo>
                <a:cubicBezTo>
                  <a:pt x="1182255" y="757381"/>
                  <a:pt x="782782" y="985981"/>
                  <a:pt x="609600" y="1085272"/>
                </a:cubicBezTo>
                <a:cubicBezTo>
                  <a:pt x="436418" y="1184563"/>
                  <a:pt x="96982" y="1403927"/>
                  <a:pt x="96982" y="1403927"/>
                </a:cubicBezTo>
                <a:lnTo>
                  <a:pt x="96982" y="1403927"/>
                </a:lnTo>
                <a:cubicBezTo>
                  <a:pt x="80818" y="1443181"/>
                  <a:pt x="0" y="1459345"/>
                  <a:pt x="0" y="1639454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14282" y="5643578"/>
            <a:ext cx="85725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Чтобы уравновесить композицию нужно, уменьшить или увеличить элементы композиции.</a:t>
            </a:r>
            <a:endParaRPr lang="ru-RU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7408468"/>
      </p:ext>
    </p:extLst>
  </p:cSld>
  <p:clrMapOvr>
    <a:masterClrMapping/>
  </p:clrMapOvr>
  <p:transition advTm="182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Много маленьких по размеру пятен можно уравновесить одним большим.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214942" y="2643182"/>
            <a:ext cx="3429024" cy="341022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500034" y="3429000"/>
            <a:ext cx="1000132" cy="85725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285852" y="2500306"/>
            <a:ext cx="1000132" cy="85725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714480" y="3857628"/>
            <a:ext cx="1000132" cy="85725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500034" y="2428868"/>
            <a:ext cx="500066" cy="50006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2285984" y="4357694"/>
            <a:ext cx="1571636" cy="135732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642910" y="4500570"/>
            <a:ext cx="1000132" cy="85725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452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Равновесие достигается и при помощи светотональных отношений. 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500694" y="1714488"/>
            <a:ext cx="3429024" cy="378621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500034" y="4929198"/>
            <a:ext cx="1571636" cy="135732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714480" y="4071942"/>
            <a:ext cx="1071570" cy="92869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785786" y="1928802"/>
            <a:ext cx="785818" cy="64294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857356" y="2857496"/>
            <a:ext cx="857256" cy="71438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785918" y="4214818"/>
            <a:ext cx="571504" cy="50006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1357290" y="5214950"/>
            <a:ext cx="571504" cy="50006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2000232" y="2928934"/>
            <a:ext cx="428628" cy="35719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1000100" y="2000240"/>
            <a:ext cx="357190" cy="2857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107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6" grpId="0" animBg="1"/>
      <p:bldP spid="7" grpId="0" animBg="1"/>
      <p:bldP spid="8" grpId="0" animBg="1"/>
      <p:bldP spid="5" grpId="0" animBg="1"/>
      <p:bldP spid="9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/>
              <a:t>Чтобы уравновесить композицию расположите элементы композиции ближе к центру.</a:t>
            </a:r>
            <a:endParaRPr lang="ru-RU" sz="32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86248" y="1500174"/>
            <a:ext cx="3429024" cy="378621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2643174" y="3571876"/>
            <a:ext cx="1571636" cy="135732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285852" y="3500438"/>
            <a:ext cx="1071570" cy="92869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2928926" y="2643182"/>
            <a:ext cx="785818" cy="64294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2357422" y="5143512"/>
            <a:ext cx="857256" cy="71438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714876" y="3643314"/>
            <a:ext cx="571504" cy="50006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5286380" y="4643446"/>
            <a:ext cx="571504" cy="50006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5357818" y="3000372"/>
            <a:ext cx="428628" cy="35719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6357950" y="2786058"/>
            <a:ext cx="357190" cy="2857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6834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В ассиметричной композиции расположение объектов может быть самым разнообразным в зависимости от сюжета и замысла произведения.</a:t>
            </a:r>
            <a:endParaRPr lang="ru-RU" sz="2800" dirty="0"/>
          </a:p>
        </p:txBody>
      </p:sp>
      <p:pic>
        <p:nvPicPr>
          <p:cNvPr id="4098" name="Picture 2" descr="D:\Книги и статьи презентации\водный пейзаж.t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1857364"/>
            <a:ext cx="6178173" cy="4397398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 rot="5400000">
            <a:off x="2250265" y="4036223"/>
            <a:ext cx="4857784" cy="7143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1214414" y="4071942"/>
            <a:ext cx="6715172" cy="7143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Равнобедренный треугольник 23"/>
          <p:cNvSpPr/>
          <p:nvPr/>
        </p:nvSpPr>
        <p:spPr>
          <a:xfrm>
            <a:off x="2786050" y="2214554"/>
            <a:ext cx="1500198" cy="2143140"/>
          </a:xfrm>
          <a:prstGeom prst="triangle">
            <a:avLst>
              <a:gd name="adj" fmla="val 50000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бедренный треугольник 24"/>
          <p:cNvSpPr/>
          <p:nvPr/>
        </p:nvSpPr>
        <p:spPr>
          <a:xfrm>
            <a:off x="1785918" y="2857496"/>
            <a:ext cx="928694" cy="1643074"/>
          </a:xfrm>
          <a:prstGeom prst="triangle">
            <a:avLst>
              <a:gd name="adj" fmla="val 50000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Равнобедренный треугольник 25"/>
          <p:cNvSpPr/>
          <p:nvPr/>
        </p:nvSpPr>
        <p:spPr>
          <a:xfrm>
            <a:off x="4714876" y="3143248"/>
            <a:ext cx="642942" cy="1009656"/>
          </a:xfrm>
          <a:prstGeom prst="triangle">
            <a:avLst>
              <a:gd name="adj" fmla="val 50000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1571604" y="5286388"/>
            <a:ext cx="1785950" cy="857256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4143372" y="2357430"/>
            <a:ext cx="3214710" cy="428628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5214942" y="3071810"/>
            <a:ext cx="2295540" cy="500066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3571868" y="2276468"/>
            <a:ext cx="1704988" cy="295276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682707"/>
      </p:ext>
    </p:extLst>
  </p:cSld>
  <p:clrMapOvr>
    <a:masterClrMapping/>
  </p:clrMapOvr>
  <p:transition advTm="419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Композиция, в которой стороны квадратов (прямоугольников) расположены параллельно краям поля, называют фронтальной.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14348" y="1643050"/>
            <a:ext cx="3643338" cy="235745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000364" y="2000240"/>
            <a:ext cx="1500198" cy="157163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428728" y="4500570"/>
            <a:ext cx="1500198" cy="140996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214942" y="1714488"/>
            <a:ext cx="2428892" cy="162427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643570" y="3714752"/>
            <a:ext cx="1071570" cy="69558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500430" y="4786322"/>
            <a:ext cx="4714908" cy="162427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лилиния 4"/>
          <p:cNvSpPr/>
          <p:nvPr/>
        </p:nvSpPr>
        <p:spPr>
          <a:xfrm rot="1593726">
            <a:off x="3669882" y="4314649"/>
            <a:ext cx="3708953" cy="2699721"/>
          </a:xfrm>
          <a:custGeom>
            <a:avLst/>
            <a:gdLst>
              <a:gd name="connsiteX0" fmla="*/ 1066800 w 3514436"/>
              <a:gd name="connsiteY0" fmla="*/ 1071418 h 2179782"/>
              <a:gd name="connsiteX1" fmla="*/ 2036619 w 3514436"/>
              <a:gd name="connsiteY1" fmla="*/ 655781 h 2179782"/>
              <a:gd name="connsiteX2" fmla="*/ 928255 w 3514436"/>
              <a:gd name="connsiteY2" fmla="*/ 1958109 h 2179782"/>
              <a:gd name="connsiteX3" fmla="*/ 1260764 w 3514436"/>
              <a:gd name="connsiteY3" fmla="*/ 1985818 h 2179782"/>
              <a:gd name="connsiteX4" fmla="*/ 2092037 w 3514436"/>
              <a:gd name="connsiteY4" fmla="*/ 1487054 h 2179782"/>
              <a:gd name="connsiteX5" fmla="*/ 3449782 w 3514436"/>
              <a:gd name="connsiteY5" fmla="*/ 600363 h 2179782"/>
              <a:gd name="connsiteX6" fmla="*/ 2479964 w 3514436"/>
              <a:gd name="connsiteY6" fmla="*/ 877454 h 2179782"/>
              <a:gd name="connsiteX7" fmla="*/ 3394364 w 3514436"/>
              <a:gd name="connsiteY7" fmla="*/ 32327 h 2179782"/>
              <a:gd name="connsiteX8" fmla="*/ 2272146 w 3514436"/>
              <a:gd name="connsiteY8" fmla="*/ 683491 h 2179782"/>
              <a:gd name="connsiteX9" fmla="*/ 2452255 w 3514436"/>
              <a:gd name="connsiteY9" fmla="*/ 337127 h 2179782"/>
              <a:gd name="connsiteX10" fmla="*/ 1011382 w 3514436"/>
              <a:gd name="connsiteY10" fmla="*/ 1057563 h 2179782"/>
              <a:gd name="connsiteX11" fmla="*/ 1440873 w 3514436"/>
              <a:gd name="connsiteY11" fmla="*/ 531091 h 2179782"/>
              <a:gd name="connsiteX12" fmla="*/ 1136073 w 3514436"/>
              <a:gd name="connsiteY12" fmla="*/ 711200 h 2179782"/>
              <a:gd name="connsiteX13" fmla="*/ 332510 w 3514436"/>
              <a:gd name="connsiteY13" fmla="*/ 1390072 h 2179782"/>
              <a:gd name="connsiteX14" fmla="*/ 1136073 w 3514436"/>
              <a:gd name="connsiteY14" fmla="*/ 808181 h 2179782"/>
              <a:gd name="connsiteX15" fmla="*/ 609600 w 3514436"/>
              <a:gd name="connsiteY15" fmla="*/ 1085272 h 2179782"/>
              <a:gd name="connsiteX16" fmla="*/ 96982 w 3514436"/>
              <a:gd name="connsiteY16" fmla="*/ 1403927 h 2179782"/>
              <a:gd name="connsiteX17" fmla="*/ 96982 w 3514436"/>
              <a:gd name="connsiteY17" fmla="*/ 1403927 h 2179782"/>
              <a:gd name="connsiteX18" fmla="*/ 0 w 3514436"/>
              <a:gd name="connsiteY18" fmla="*/ 1639454 h 2179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514436" h="2179782">
                <a:moveTo>
                  <a:pt x="1066800" y="1071418"/>
                </a:moveTo>
                <a:cubicBezTo>
                  <a:pt x="1563255" y="789708"/>
                  <a:pt x="2059710" y="507999"/>
                  <a:pt x="2036619" y="655781"/>
                </a:cubicBezTo>
                <a:cubicBezTo>
                  <a:pt x="2013528" y="803563"/>
                  <a:pt x="1057564" y="1736436"/>
                  <a:pt x="928255" y="1958109"/>
                </a:cubicBezTo>
                <a:cubicBezTo>
                  <a:pt x="798946" y="2179782"/>
                  <a:pt x="1066800" y="2064327"/>
                  <a:pt x="1260764" y="1985818"/>
                </a:cubicBezTo>
                <a:cubicBezTo>
                  <a:pt x="1454728" y="1907309"/>
                  <a:pt x="1727201" y="1717963"/>
                  <a:pt x="2092037" y="1487054"/>
                </a:cubicBezTo>
                <a:cubicBezTo>
                  <a:pt x="2456873" y="1256145"/>
                  <a:pt x="3385128" y="701963"/>
                  <a:pt x="3449782" y="600363"/>
                </a:cubicBezTo>
                <a:cubicBezTo>
                  <a:pt x="3514436" y="498763"/>
                  <a:pt x="2489200" y="972127"/>
                  <a:pt x="2479964" y="877454"/>
                </a:cubicBezTo>
                <a:cubicBezTo>
                  <a:pt x="2470728" y="782781"/>
                  <a:pt x="3429000" y="64654"/>
                  <a:pt x="3394364" y="32327"/>
                </a:cubicBezTo>
                <a:cubicBezTo>
                  <a:pt x="3359728" y="0"/>
                  <a:pt x="2429164" y="632691"/>
                  <a:pt x="2272146" y="683491"/>
                </a:cubicBezTo>
                <a:cubicBezTo>
                  <a:pt x="2115128" y="734291"/>
                  <a:pt x="2662382" y="274782"/>
                  <a:pt x="2452255" y="337127"/>
                </a:cubicBezTo>
                <a:cubicBezTo>
                  <a:pt x="2242128" y="399472"/>
                  <a:pt x="1179945" y="1025236"/>
                  <a:pt x="1011382" y="1057563"/>
                </a:cubicBezTo>
                <a:cubicBezTo>
                  <a:pt x="842819" y="1089890"/>
                  <a:pt x="1420091" y="588818"/>
                  <a:pt x="1440873" y="531091"/>
                </a:cubicBezTo>
                <a:cubicBezTo>
                  <a:pt x="1461655" y="473364"/>
                  <a:pt x="1320800" y="568037"/>
                  <a:pt x="1136073" y="711200"/>
                </a:cubicBezTo>
                <a:cubicBezTo>
                  <a:pt x="951346" y="854363"/>
                  <a:pt x="332510" y="1390072"/>
                  <a:pt x="332510" y="1390072"/>
                </a:cubicBezTo>
                <a:cubicBezTo>
                  <a:pt x="332510" y="1406235"/>
                  <a:pt x="1089891" y="858981"/>
                  <a:pt x="1136073" y="808181"/>
                </a:cubicBezTo>
                <a:cubicBezTo>
                  <a:pt x="1182255" y="757381"/>
                  <a:pt x="782782" y="985981"/>
                  <a:pt x="609600" y="1085272"/>
                </a:cubicBezTo>
                <a:cubicBezTo>
                  <a:pt x="436418" y="1184563"/>
                  <a:pt x="96982" y="1403927"/>
                  <a:pt x="96982" y="1403927"/>
                </a:cubicBezTo>
                <a:lnTo>
                  <a:pt x="96982" y="1403927"/>
                </a:lnTo>
                <a:cubicBezTo>
                  <a:pt x="80818" y="1443181"/>
                  <a:pt x="0" y="1459345"/>
                  <a:pt x="0" y="1639454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5323113"/>
      </p:ext>
    </p:extLst>
  </p:cSld>
  <p:clrMapOvr>
    <a:masterClrMapping/>
  </p:clrMapOvr>
  <p:transition advTm="386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  <p:bldP spid="9" grpId="1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500562" y="1785926"/>
            <a:ext cx="3857652" cy="385765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ЗАМКНУТАЯ КОМПОЗИЦИЯ</a:t>
            </a:r>
            <a:endParaRPr lang="ru-RU" dirty="0"/>
          </a:p>
        </p:txBody>
      </p:sp>
      <p:pic>
        <p:nvPicPr>
          <p:cNvPr id="1026" name="Picture 2" descr="D:\Книги и статьи презентации\Scan0006.t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785926"/>
            <a:ext cx="3198813" cy="387267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714876" y="2643182"/>
            <a:ext cx="857256" cy="285752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715008" y="2285992"/>
            <a:ext cx="1357322" cy="321471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7215206" y="2714620"/>
            <a:ext cx="857256" cy="278608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6000760" y="2500306"/>
            <a:ext cx="642942" cy="64294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7215206" y="2928934"/>
            <a:ext cx="642942" cy="64294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929190" y="2786058"/>
            <a:ext cx="642942" cy="64294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6215074" y="4214818"/>
            <a:ext cx="357190" cy="21431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ый треугольник 11"/>
          <p:cNvSpPr/>
          <p:nvPr/>
        </p:nvSpPr>
        <p:spPr>
          <a:xfrm rot="8000404">
            <a:off x="5409537" y="3184715"/>
            <a:ext cx="2006642" cy="2135520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Picture 2" descr="D:\Книги и статьи презентации\центр0006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5715016"/>
            <a:ext cx="1928826" cy="953903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26637602"/>
      </p:ext>
    </p:extLst>
  </p:cSld>
  <p:clrMapOvr>
    <a:masterClrMapping/>
  </p:clrMapOvr>
  <p:transition advTm="40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9.6|4.5|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3.9|4.7|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4.6|3.5|3.8|3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3.5|4.5|3.3|3.6|3.3|2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.8|2.7|3.2|3.1|2.6|2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7.9|2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3.4|1.8|3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4.9|3.2|3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8.5|2.1|2.2|3|2.7|3|3|2.6|3.7|2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8.9|3.1|3.4|3.1|4.1|2.3|2.6|2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2.5|2.1|2.2|2.2|2.9|3.1|2.8|3.1|4.4|4.4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204</Words>
  <Application>Microsoft Office PowerPoint</Application>
  <PresentationFormat>Экран (4:3)</PresentationFormat>
  <Paragraphs>21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Презентация PowerPoint</vt:lpstr>
      <vt:lpstr>Чтобы начался «диалог», «разговор» должна появится сила спорящая с безмолвием.</vt:lpstr>
      <vt:lpstr>Достижение гармоничного расположения элементов по отношению друг к другу и их уравновешенность в целом и составляет суть композиции.</vt:lpstr>
      <vt:lpstr>Презентация PowerPoint</vt:lpstr>
      <vt:lpstr>Презентация PowerPoint</vt:lpstr>
      <vt:lpstr>Симметричные композиции</vt:lpstr>
      <vt:lpstr>Презентация PowerPoint</vt:lpstr>
      <vt:lpstr>Симметричные композиции – статичные (устойчивые), левая и правая половины уравновешены. </vt:lpstr>
      <vt:lpstr>В симметричной композиции люди или предметы расположены почти зеркально по отношению к центральной оси картины.</vt:lpstr>
      <vt:lpstr>Ассиметрия</vt:lpstr>
      <vt:lpstr>Презентация PowerPoint</vt:lpstr>
      <vt:lpstr>Много маленьких по размеру пятен можно уравновесить одним большим.</vt:lpstr>
      <vt:lpstr>Равновесие достигается и при помощи светотональных отношений. </vt:lpstr>
      <vt:lpstr>Чтобы уравновесить композицию расположите элементы композиции ближе к центру.</vt:lpstr>
      <vt:lpstr>В ассиметричной композиции расположение объектов может быть самым разнообразным в зависимости от сюжета и замысла произведения.</vt:lpstr>
      <vt:lpstr>Композиция, в которой стороны квадратов (прямоугольников) расположены параллельно краям поля, называют фронтальной.</vt:lpstr>
      <vt:lpstr>ЗАМКНУТАЯ КОМПОЗИЦИЯ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Admin</cp:lastModifiedBy>
  <cp:revision>2</cp:revision>
  <dcterms:modified xsi:type="dcterms:W3CDTF">2018-12-25T18:28:28Z</dcterms:modified>
</cp:coreProperties>
</file>