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68" r:id="rId1"/>
  </p:sldMasterIdLst>
  <p:sldIdLst>
    <p:sldId id="271" r:id="rId2"/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6" r:id="rId11"/>
    <p:sldId id="267" r:id="rId12"/>
    <p:sldId id="270" r:id="rId13"/>
    <p:sldId id="269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10.06.2024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i.mycdn.me/i?r=AzEPZsRbOZEKgBhR0XGMT1RkFGSVaA2elNi-t4luu2L7MKaKTM5SRkZCeTgDn6uOyi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 descr="семья.jpg"/>
          <p:cNvPicPr>
            <a:picLocks noChangeAspect="1"/>
          </p:cNvPicPr>
          <p:nvPr/>
        </p:nvPicPr>
        <p:blipFill>
          <a:blip r:embed="rId2" cstate="print"/>
          <a:srcRect l="1770" r="2655"/>
          <a:stretch>
            <a:fillRect/>
          </a:stretch>
        </p:blipFill>
        <p:spPr>
          <a:xfrm>
            <a:off x="1000099" y="571480"/>
            <a:ext cx="8097357" cy="60563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Тема: «Семья»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Цель занятия: </a:t>
            </a:r>
          </a:p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познакомиться  с названиями членов семьи на корейском языке.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Тема: «Семья» </a:t>
            </a:r>
            <a:r>
              <a:rPr lang="ru-RU" sz="4400" dirty="0" smtClean="0"/>
              <a:t>-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Мама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447800"/>
            <a:ext cx="7933588" cy="4800600"/>
          </a:xfrm>
        </p:spPr>
        <p:txBody>
          <a:bodyPr/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어머니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6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о-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6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о-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ни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] – мать</a:t>
            </a:r>
          </a:p>
          <a:p>
            <a:r>
              <a:rPr lang="ru-RU" sz="5400" b="1" dirty="0" err="1" smtClean="0">
                <a:latin typeface="Times New Roman" pitchFamily="18" charset="0"/>
                <a:cs typeface="Times New Roman" pitchFamily="18" charset="0"/>
              </a:rPr>
              <a:t>어</a:t>
            </a:r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5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5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머-м</a:t>
            </a:r>
            <a:r>
              <a:rPr lang="ru-RU" sz="5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endParaRPr lang="ru-RU" sz="54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니-ни</a:t>
            </a:r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https://i.pinimg.com/474x/ae/0a/3e/ae0a3e05d5ae12e71c072a237213f96e--asian-babies-orphan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2928934"/>
            <a:ext cx="3138034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единительная линия 5"/>
          <p:cNvCxnSpPr/>
          <p:nvPr/>
        </p:nvCxnSpPr>
        <p:spPr>
          <a:xfrm rot="5400000">
            <a:off x="6500826" y="1714488"/>
            <a:ext cx="1428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«Семья» -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Отец 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000100" y="1447800"/>
            <a:ext cx="8143900" cy="4800600"/>
          </a:xfrm>
        </p:spPr>
        <p:txBody>
          <a:bodyPr>
            <a:normAutofit lnSpcReduction="10000"/>
          </a:bodyPr>
          <a:lstStyle/>
          <a:p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아버지 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а-б</a:t>
            </a:r>
            <a:r>
              <a:rPr lang="ru-RU" sz="6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60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дж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]– отец</a:t>
            </a:r>
          </a:p>
          <a:p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아-а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버- </a:t>
            </a:r>
            <a:r>
              <a:rPr lang="ru-RU" sz="6000" dirty="0" err="1" smtClean="0">
                <a:latin typeface="Times New Roman" pitchFamily="18" charset="0"/>
                <a:cs typeface="Times New Roman" pitchFamily="18" charset="0"/>
              </a:rPr>
              <a:t>бо</a:t>
            </a:r>
            <a:endParaRPr 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지- джи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ป ก พ น โ ด ย Angela Bridgette ใ น 邓 伦 Allen Deng ผ ช า ย ผ ม ย า ว, น ก แ 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2643182"/>
            <a:ext cx="3486607" cy="37661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Прямая соединительная линия 6"/>
          <p:cNvCxnSpPr/>
          <p:nvPr/>
        </p:nvCxnSpPr>
        <p:spPr>
          <a:xfrm rot="5400000">
            <a:off x="6822297" y="1535893"/>
            <a:ext cx="21431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285728"/>
            <a:ext cx="7929586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«Семья» - </a:t>
            </a:r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Бабушка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571480"/>
            <a:ext cx="8215338" cy="5676920"/>
          </a:xfrm>
        </p:spPr>
        <p:txBody>
          <a:bodyPr>
            <a:normAutofit/>
          </a:bodyPr>
          <a:lstStyle/>
          <a:p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할머니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халь-м</a:t>
            </a:r>
            <a:r>
              <a:rPr lang="ru-RU" sz="48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-ни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] бабушка</a:t>
            </a:r>
          </a:p>
          <a:p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할-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халь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머</a:t>
            </a:r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-мо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800" dirty="0" err="1" smtClean="0">
                <a:latin typeface="Times New Roman" pitchFamily="18" charset="0"/>
                <a:cs typeface="Times New Roman" pitchFamily="18" charset="0"/>
              </a:rPr>
              <a:t>니-ни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 smtClean="0">
                <a:latin typeface="Times New Roman" pitchFamily="18" charset="0"/>
                <a:cs typeface="Times New Roman" pitchFamily="18" charset="0"/>
              </a:rPr>
            </a:b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utcomes are better when people with dementia are in home-like care rather 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2857496"/>
            <a:ext cx="3985896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Прямая соединительная линия 5"/>
          <p:cNvCxnSpPr/>
          <p:nvPr/>
        </p:nvCxnSpPr>
        <p:spPr>
          <a:xfrm rot="5400000">
            <a:off x="6286512" y="785794"/>
            <a:ext cx="14287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«Семья» -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Дедушка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447800"/>
            <a:ext cx="7933588" cy="4800600"/>
          </a:xfrm>
        </p:spPr>
        <p:txBody>
          <a:bodyPr>
            <a:noAutofit/>
          </a:bodyPr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할아버지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хар-а-б</a:t>
            </a:r>
            <a:r>
              <a:rPr lang="ru-RU" sz="4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4400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дж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] – дедушка</a:t>
            </a:r>
          </a:p>
          <a:p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할-хар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아-а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버-бо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지 -джи</a:t>
            </a:r>
            <a:br>
              <a:rPr lang="ru-RU" sz="4400" dirty="0" smtClean="0">
                <a:latin typeface="Times New Roman" pitchFamily="18" charset="0"/>
                <a:cs typeface="Times New Roman" pitchFamily="18" charset="0"/>
              </a:rPr>
            </a:b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Ishinosuke Uwano. 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2786058"/>
            <a:ext cx="4139565" cy="305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21429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«Семья»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가족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каджок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] – семья</a:t>
            </a:r>
          </a:p>
          <a:p>
            <a:r>
              <a:rPr lang="ru-RU" sz="4400" b="1" dirty="0" err="1" smtClean="0">
                <a:latin typeface="Times New Roman" pitchFamily="18" charset="0"/>
                <a:cs typeface="Times New Roman" pitchFamily="18" charset="0"/>
              </a:rPr>
              <a:t>가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-ка</a:t>
            </a: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dirty="0" err="1" smtClean="0">
                <a:latin typeface="Times New Roman" pitchFamily="18" charset="0"/>
                <a:cs typeface="Times New Roman" pitchFamily="18" charset="0"/>
              </a:rPr>
              <a:t>족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-джок</a:t>
            </a:r>
            <a:endParaRPr lang="ru-RU" sz="4400" dirty="0"/>
          </a:p>
        </p:txBody>
      </p:sp>
      <p:pic>
        <p:nvPicPr>
          <p:cNvPr id="5" name="Рисунок 4" descr="G:\сердце отдаю детям\кор семья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64" y="2357430"/>
            <a:ext cx="514353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«Моя семья»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가족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каджок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] </a:t>
            </a: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어머니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омони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] </a:t>
            </a:r>
          </a:p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아버지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абоджи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]</a:t>
            </a: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할머니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хальмони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]</a:t>
            </a:r>
          </a:p>
          <a:p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할아버지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[</a:t>
            </a:r>
            <a:r>
              <a:rPr lang="ru-RU" sz="4400" dirty="0" err="1" smtClean="0">
                <a:latin typeface="Times New Roman" pitchFamily="18" charset="0"/>
                <a:cs typeface="Times New Roman" pitchFamily="18" charset="0"/>
              </a:rPr>
              <a:t>харабоджи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]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011540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dirty="0" smtClean="0"/>
              <a:t> </a:t>
            </a:r>
            <a:r>
              <a:rPr lang="ko-KR" altLang="en-US" sz="3100" b="1" dirty="0" smtClean="0">
                <a:latin typeface="Times New Roman" pitchFamily="18" charset="0"/>
                <a:cs typeface="Times New Roman" pitchFamily="18" charset="0"/>
              </a:rPr>
              <a:t>어버이 날</a:t>
            </a:r>
            <a:r>
              <a:rPr lang="ru-RU" altLang="ko-KR" sz="3100" b="1" dirty="0" smtClean="0">
                <a:latin typeface="Times New Roman" pitchFamily="18" charset="0"/>
                <a:cs typeface="Times New Roman" pitchFamily="18" charset="0"/>
              </a:rPr>
              <a:t> (обои </a:t>
            </a:r>
            <a:r>
              <a:rPr lang="ru-RU" altLang="ko-KR" sz="3100" b="1" dirty="0" err="1" smtClean="0">
                <a:latin typeface="Times New Roman" pitchFamily="18" charset="0"/>
                <a:cs typeface="Times New Roman" pitchFamily="18" charset="0"/>
              </a:rPr>
              <a:t>наль</a:t>
            </a:r>
            <a:r>
              <a:rPr lang="ru-RU" altLang="ko-KR" sz="3100" b="1" dirty="0" smtClean="0">
                <a:latin typeface="Times New Roman" pitchFamily="18" charset="0"/>
                <a:cs typeface="Times New Roman" pitchFamily="18" charset="0"/>
              </a:rPr>
              <a:t>)-</a:t>
            </a:r>
            <a:br>
              <a:rPr lang="ru-RU" altLang="ko-KR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ko-KR" altLang="en-US" sz="31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День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родителей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1428825"/>
            <a:ext cx="3286148" cy="2189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1973 года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 мая празднуется День родителей.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Символ праздника-гвоздика,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традиционно красного цвета, который означает любовь.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0" name="Picture 4" descr="#гвоздика #день #родители #корея #праздник В Корее день родителей (어버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3714752"/>
            <a:ext cx="3318598" cy="2219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Фото семьи</a:t>
            </a:r>
            <a:endParaRPr lang="ru-RU" dirty="0"/>
          </a:p>
        </p:txBody>
      </p:sp>
      <p:pic>
        <p:nvPicPr>
          <p:cNvPr id="4" name="Содержимое 3" descr="https://pbs.twimg.com/media/Dc9NFaWXUAAA8Db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4325" y="1447800"/>
            <a:ext cx="72009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85852" y="285728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/>
              <a:t>Практическая работа</a:t>
            </a:r>
            <a:endParaRPr lang="ru-RU" sz="4000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어머니</a:t>
            </a:r>
          </a:p>
          <a:p>
            <a:r>
              <a:rPr lang="ru-RU" sz="9600" b="1" dirty="0" smtClean="0">
                <a:latin typeface="Times New Roman" pitchFamily="18" charset="0"/>
                <a:cs typeface="Times New Roman" pitchFamily="18" charset="0"/>
              </a:rPr>
              <a:t>아버지</a:t>
            </a:r>
            <a:r>
              <a:rPr lang="ru-RU" sz="9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ru-RU" sz="96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Цель занятия: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познакомиться  с названиями членов семьи на корейском языке.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" name="Рисунок 5" descr="китайской семье считают самым большим сокровищем (старая пословица, которая..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12" y="2500306"/>
            <a:ext cx="4786346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Лестница успеха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500042"/>
            <a:ext cx="7498080" cy="6215106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pPr>
              <a:buNone/>
            </a:pPr>
            <a:r>
              <a:rPr lang="ru-RU" sz="6400" dirty="0" smtClean="0">
                <a:solidFill>
                  <a:srgbClr val="FF0000"/>
                </a:solidFill>
              </a:rPr>
              <a:t>                                                                           </a:t>
            </a:r>
            <a:r>
              <a:rPr lang="ru-RU" sz="7200" b="1" dirty="0" smtClean="0">
                <a:solidFill>
                  <a:srgbClr val="FF0000"/>
                </a:solidFill>
              </a:rPr>
              <a:t>Лестница успеха</a:t>
            </a:r>
            <a:r>
              <a:rPr lang="ru-RU" sz="7200" dirty="0" smtClean="0">
                <a:solidFill>
                  <a:srgbClr val="FF0000"/>
                </a:solidFill>
              </a:rPr>
              <a:t> </a:t>
            </a:r>
            <a:r>
              <a:rPr lang="ru-RU" sz="6400" dirty="0" smtClean="0">
                <a:solidFill>
                  <a:srgbClr val="FF0000"/>
                </a:solidFill>
              </a:rPr>
              <a:t>                                                                                                                                                                                                  </a:t>
            </a:r>
            <a:endParaRPr lang="ru-RU" sz="6400" b="1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4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900" dirty="0" smtClean="0"/>
              <a:t>  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b="1" dirty="0" smtClean="0"/>
              <a:t>  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1900" b="1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900" b="1" dirty="0" smtClean="0"/>
              <a:t>  </a:t>
            </a:r>
            <a:r>
              <a:rPr lang="ru-RU" sz="5600" b="1" dirty="0" smtClean="0"/>
              <a:t>Смогу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 smtClean="0"/>
              <a:t>         научить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5600" b="1" dirty="0" smtClean="0"/>
              <a:t>                 другого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400" b="1" dirty="0" smtClean="0"/>
              <a:t>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/>
              <a:t>                 </a:t>
            </a:r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/>
              <a:t>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/>
              <a:t>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400" b="1" dirty="0" smtClean="0"/>
              <a:t>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400" b="1" dirty="0" smtClean="0"/>
              <a:t>                                                           </a:t>
            </a:r>
            <a:r>
              <a:rPr lang="ru-RU" sz="6400" b="1" dirty="0" smtClean="0"/>
              <a:t>сделал и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6400" b="1" dirty="0" smtClean="0"/>
              <a:t>                                      понял</a:t>
            </a:r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/>
              <a:t>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/>
              <a:t>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/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ru-RU" sz="2000" b="1" dirty="0" smtClean="0"/>
          </a:p>
          <a:p>
            <a:pPr marL="0" indent="0">
              <a:spcBef>
                <a:spcPts val="0"/>
              </a:spcBef>
              <a:buNone/>
            </a:pPr>
            <a:endParaRPr lang="ru-RU" sz="2000" b="1" dirty="0" smtClean="0"/>
          </a:p>
          <a:p>
            <a:pPr marL="0" indent="0">
              <a:spcBef>
                <a:spcPts val="0"/>
              </a:spcBef>
              <a:buNone/>
            </a:pPr>
            <a:endParaRPr lang="ru-RU" sz="2000" b="1" dirty="0" smtClean="0"/>
          </a:p>
          <a:p>
            <a:pPr marL="0" indent="0">
              <a:spcBef>
                <a:spcPts val="0"/>
              </a:spcBef>
              <a:buNone/>
            </a:pPr>
            <a:endParaRPr lang="ru-RU" sz="2000" b="1" dirty="0" smtClean="0"/>
          </a:p>
          <a:p>
            <a:pPr marL="0" indent="0">
              <a:spcBef>
                <a:spcPts val="0"/>
              </a:spcBef>
              <a:buNone/>
            </a:pPr>
            <a:endParaRPr lang="ru-RU" sz="20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3400" b="1" dirty="0" smtClean="0"/>
              <a:t>                                                                                                             </a:t>
            </a:r>
            <a:r>
              <a:rPr lang="ru-RU" sz="6400" b="1" dirty="0" smtClean="0"/>
              <a:t>увидел 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6400" b="1" dirty="0" smtClean="0"/>
              <a:t>                                                                    запомнил</a:t>
            </a:r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/>
              <a:t>                        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/>
              <a:t>                                 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endParaRPr lang="ru-RU" sz="23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2300" b="1" dirty="0" smtClean="0"/>
              <a:t>                                                                 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/>
              <a:t>                                                                 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6400" b="1" dirty="0" smtClean="0"/>
              <a:t>                                                                                                    услышал 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6400" b="1" dirty="0" smtClean="0"/>
              <a:t>                                                                                                       не понял</a:t>
            </a:r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/>
              <a:t>                                                                             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/>
              <a:t>                                             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/>
              <a:t>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endParaRPr lang="ru-RU" sz="1900" dirty="0" smtClean="0"/>
          </a:p>
          <a:p>
            <a:pPr marL="0" indent="0">
              <a:spcBef>
                <a:spcPts val="0"/>
              </a:spcBef>
              <a:buNone/>
            </a:pPr>
            <a:r>
              <a:rPr lang="ru-RU" sz="2300" b="1" dirty="0" smtClean="0"/>
              <a:t>                                                                                                                    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3400" b="1" dirty="0" smtClean="0"/>
              <a:t>                                                                                                                                                                                    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6400" b="1" dirty="0" smtClean="0"/>
              <a:t>                                                                                                                           услышал и забыл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6400" b="1" dirty="0" smtClean="0"/>
              <a:t>                                                                                                                                                                </a:t>
            </a:r>
          </a:p>
        </p:txBody>
      </p:sp>
      <p:cxnSp>
        <p:nvCxnSpPr>
          <p:cNvPr id="5" name="Соединительная линия уступом 4"/>
          <p:cNvCxnSpPr/>
          <p:nvPr/>
        </p:nvCxnSpPr>
        <p:spPr>
          <a:xfrm>
            <a:off x="1643042" y="1643050"/>
            <a:ext cx="2428892" cy="1143008"/>
          </a:xfrm>
          <a:prstGeom prst="bentConnector3">
            <a:avLst>
              <a:gd name="adj1" fmla="val 5000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Соединительная линия уступом 6"/>
          <p:cNvCxnSpPr/>
          <p:nvPr/>
        </p:nvCxnSpPr>
        <p:spPr>
          <a:xfrm rot="16200000" flipH="1">
            <a:off x="3750463" y="3107529"/>
            <a:ext cx="2000264" cy="1357322"/>
          </a:xfrm>
          <a:prstGeom prst="bentConnector3">
            <a:avLst>
              <a:gd name="adj1" fmla="val 5000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Соединительная линия уступом 10"/>
          <p:cNvCxnSpPr/>
          <p:nvPr/>
        </p:nvCxnSpPr>
        <p:spPr>
          <a:xfrm>
            <a:off x="5429256" y="4786322"/>
            <a:ext cx="2786082" cy="1285884"/>
          </a:xfrm>
          <a:prstGeom prst="bentConnector3">
            <a:avLst>
              <a:gd name="adj1" fmla="val 50000"/>
            </a:avLst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Улыбающееся лицо 11"/>
          <p:cNvSpPr/>
          <p:nvPr/>
        </p:nvSpPr>
        <p:spPr>
          <a:xfrm>
            <a:off x="2071670" y="928670"/>
            <a:ext cx="428628" cy="414334"/>
          </a:xfrm>
          <a:prstGeom prst="smileyFac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лыбающееся лицо 12"/>
          <p:cNvSpPr/>
          <p:nvPr/>
        </p:nvSpPr>
        <p:spPr>
          <a:xfrm>
            <a:off x="3286116" y="1928802"/>
            <a:ext cx="428628" cy="414334"/>
          </a:xfrm>
          <a:prstGeom prst="smileyFac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лыбающееся лицо 13"/>
          <p:cNvSpPr/>
          <p:nvPr/>
        </p:nvSpPr>
        <p:spPr>
          <a:xfrm>
            <a:off x="4643438" y="2928934"/>
            <a:ext cx="428628" cy="414334"/>
          </a:xfrm>
          <a:prstGeom prst="smileyFace">
            <a:avLst>
              <a:gd name="adj" fmla="val -1593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лыбающееся лицо 14"/>
          <p:cNvSpPr/>
          <p:nvPr/>
        </p:nvSpPr>
        <p:spPr>
          <a:xfrm>
            <a:off x="6072198" y="3929066"/>
            <a:ext cx="428628" cy="428628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Улыбающееся лицо 15"/>
          <p:cNvSpPr/>
          <p:nvPr/>
        </p:nvSpPr>
        <p:spPr>
          <a:xfrm>
            <a:off x="7429520" y="4929198"/>
            <a:ext cx="428628" cy="428628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35608" y="142852"/>
            <a:ext cx="5493846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«Дети»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ko-KR" altLang="en-US" sz="6600" dirty="0" smtClean="0">
                <a:latin typeface="Times New Roman" pitchFamily="18" charset="0"/>
                <a:cs typeface="Times New Roman" pitchFamily="18" charset="0"/>
              </a:rPr>
              <a:t>딸 </a:t>
            </a:r>
            <a:r>
              <a:rPr lang="en-US" altLang="ko-KR" sz="6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6600" dirty="0" err="1" smtClean="0">
                <a:latin typeface="Times New Roman" pitchFamily="18" charset="0"/>
                <a:cs typeface="Times New Roman" pitchFamily="18" charset="0"/>
              </a:rPr>
              <a:t>тталь</a:t>
            </a: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] дочь</a:t>
            </a:r>
          </a:p>
          <a:p>
            <a:r>
              <a:rPr lang="ko-KR" altLang="en-US" sz="6600" dirty="0" smtClean="0">
                <a:latin typeface="Times New Roman" pitchFamily="18" charset="0"/>
                <a:cs typeface="Times New Roman" pitchFamily="18" charset="0"/>
              </a:rPr>
              <a:t>아들 </a:t>
            </a:r>
            <a:r>
              <a:rPr lang="en-US" altLang="ko-KR" sz="6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ru-RU" sz="6600" dirty="0" err="1" smtClean="0">
                <a:latin typeface="Times New Roman" pitchFamily="18" charset="0"/>
                <a:cs typeface="Times New Roman" pitchFamily="18" charset="0"/>
              </a:rPr>
              <a:t>адыль</a:t>
            </a:r>
            <a:r>
              <a:rPr lang="ru-RU" sz="6600" dirty="0" smtClean="0">
                <a:latin typeface="Times New Roman" pitchFamily="18" charset="0"/>
                <a:cs typeface="Times New Roman" pitchFamily="18" charset="0"/>
              </a:rPr>
              <a:t>] сын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1626</TotalTime>
  <Words>245</Words>
  <Application>Microsoft Office PowerPoint</Application>
  <PresentationFormat>Экран (4:3)</PresentationFormat>
  <Paragraphs>110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Солнцестояние</vt:lpstr>
      <vt:lpstr>Слайд 1</vt:lpstr>
      <vt:lpstr>Тема: «Семья»</vt:lpstr>
      <vt:lpstr>Тема: «Семья» -Мама</vt:lpstr>
      <vt:lpstr> «Семья» - Отец </vt:lpstr>
      <vt:lpstr> «Семья» - Бабушка</vt:lpstr>
      <vt:lpstr> «Семья» - Дедушка</vt:lpstr>
      <vt:lpstr> «Семья»  </vt:lpstr>
      <vt:lpstr>«Моя семья»  </vt:lpstr>
      <vt:lpstr> 어버이 날 (обои наль)-  День родителей  </vt:lpstr>
      <vt:lpstr>Фото семьи</vt:lpstr>
      <vt:lpstr>Практическая работа</vt:lpstr>
      <vt:lpstr>Цель занятия:</vt:lpstr>
      <vt:lpstr>Лестница успеха</vt:lpstr>
      <vt:lpstr>«Дети»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DDT-M1</dc:creator>
  <cp:lastModifiedBy>DDT-M1</cp:lastModifiedBy>
  <cp:revision>114</cp:revision>
  <dcterms:created xsi:type="dcterms:W3CDTF">2022-02-11T00:21:52Z</dcterms:created>
  <dcterms:modified xsi:type="dcterms:W3CDTF">2024-06-10T00:05:25Z</dcterms:modified>
</cp:coreProperties>
</file>