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67" r:id="rId8"/>
    <p:sldId id="261" r:id="rId9"/>
    <p:sldId id="266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333300"/>
    <a:srgbClr val="BDE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828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826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428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514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493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623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58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501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062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43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48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46E3F-FB4C-45E8-9394-2499EA52A484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911E2-8C1F-4084-B9E0-2F4C36B612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411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obobschenie-pedagogichekogo-opita-tema-ispolzovanie-priemov-mnemotehniki-v-razvitii-svyaznoy-rechi-detey-3433871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maam.ru/detskijsad/doklad-na-temu-ispolzovanie-mnemotablic-v-razviti-svjaznoi-rechi-doshkolnikov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81497" y="1759354"/>
            <a:ext cx="7746273" cy="4363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latin typeface="MS UI Gothic" panose="020B0600070205080204" pitchFamily="34" charset="-128"/>
                <a:ea typeface="MS UI Gothic" panose="020B0600070205080204" pitchFamily="34" charset="-128"/>
                <a:cs typeface="Times New Roman" panose="02020603050405020304" pitchFamily="18" charset="0"/>
              </a:rPr>
              <a:t>ИЗ ОПЫТА РАБОТЫ «ПРИМЕНЕНИЕ МНЕМОТАБЛИЦ  КАК    ЭФФЕКТИВНОГО  СРЕДСТВА  ДЛЯ ЗАУЧИВАНИЯ  СТИХОТВОРЕНИЙ ДОШКОЛЬНИКАМИ.»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3200" dirty="0">
              <a:latin typeface="MS UI Gothic" panose="020B0600070205080204" pitchFamily="34" charset="-128"/>
              <a:ea typeface="MS UI Gothic" panose="020B0600070205080204" pitchFamily="34" charset="-128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MS UI Gothic" panose="020B0600070205080204" pitchFamily="34" charset="-128"/>
                <a:cs typeface="Times New Roman" panose="02020603050405020304" pitchFamily="18" charset="0"/>
              </a:rPr>
              <a:t>ВОСПИТАТЕЛЬ </a:t>
            </a:r>
            <a:r>
              <a:rPr lang="en-US" sz="1400" dirty="0" smtClean="0">
                <a:latin typeface="Times New Roman" panose="02020603050405020304" pitchFamily="18" charset="0"/>
                <a:ea typeface="MS UI Gothic" panose="020B0600070205080204" pitchFamily="34" charset="-128"/>
                <a:cs typeface="Times New Roman" panose="02020603050405020304" pitchFamily="18" charset="0"/>
              </a:rPr>
              <a:t>I</a:t>
            </a:r>
            <a:r>
              <a:rPr lang="ru-RU" sz="1400" dirty="0" smtClean="0">
                <a:latin typeface="Times New Roman" panose="02020603050405020304" pitchFamily="18" charset="0"/>
                <a:ea typeface="MS UI Gothic" panose="020B0600070205080204" pitchFamily="34" charset="-128"/>
                <a:cs typeface="Times New Roman" panose="02020603050405020304" pitchFamily="18" charset="0"/>
              </a:rPr>
              <a:t> КАТЕГОРИИ ОЛЕНЕВА Н.Н.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08514" y="418012"/>
            <a:ext cx="6335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«Детский сад №17 общеразвивающего вида»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г. Печора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341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93669" y="1018903"/>
            <a:ext cx="94575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4035" y="849086"/>
            <a:ext cx="9588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97281" y="692331"/>
            <a:ext cx="102935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Мнемотехника - в переводе с греческого </a:t>
            </a:r>
            <a:r>
              <a:rPr lang="ru-RU" sz="3200" dirty="0" smtClean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Это </a:t>
            </a:r>
            <a:r>
              <a:rPr lang="ru-RU" sz="3200" dirty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система методов и приемов, «искусство запоминания». обеспечивающих успешное </a:t>
            </a:r>
            <a:r>
              <a:rPr lang="ru-RU" sz="3200" b="1" i="1" dirty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запоминание, сохранение и воспроизведение информации</a:t>
            </a:r>
            <a:r>
              <a:rPr lang="ru-RU" sz="3200" dirty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знаний об особенностях объектов природы, об окружающем мире, эффективное запоминание структуры рассказа, и, конечно, развитие речи.</a:t>
            </a:r>
            <a:endParaRPr lang="ru-RU" sz="32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869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18903" y="770709"/>
            <a:ext cx="1028046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АКТУАЛЬНОСТЬ: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занятиях по развитию речи с детьми дошкольного возраста я столкнулась с проблемой: дети любят слушать и рассказывать стихи,  но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 все могут быстро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запоминать их.  Некоторые дети испытывают затруднения при заучивании стихов. 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того,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чтобы пробудить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интерес детей к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заучиванию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стихов, я стала использовать приемы мнемотехники. Эти приемы основаны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наглядно –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образном мышлении и  памяти 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детей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Использование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мнемотаблиц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при заучивании стихов облегчает и ускоряет процесс запоминания и усвоения текстов, формирует приемы работы с памятью. Детям легче запомнить картинку, а потом слова. В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мнемотаблице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схематически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можно изобразить героев стихотворения,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явления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природы, окружающие предметы. Главным условием является то, что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нарисованное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должно быть понятно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детям. </a:t>
            </a:r>
          </a:p>
        </p:txBody>
      </p:sp>
    </p:spTree>
    <p:extLst>
      <p:ext uri="{BB962C8B-B14F-4D97-AF65-F5344CB8AC3E}">
        <p14:creationId xmlns:p14="http://schemas.microsoft.com/office/powerpoint/2010/main" val="497383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45030" y="1162593"/>
            <a:ext cx="701475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</a:t>
            </a:r>
          </a:p>
          <a:p>
            <a:r>
              <a:rPr lang="ru-RU" sz="4000" dirty="0" smtClean="0">
                <a:solidFill>
                  <a:schemeClr val="accent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памяти, творческого воображения, логического </a:t>
            </a:r>
            <a:r>
              <a:rPr lang="ru-RU" sz="4000" dirty="0">
                <a:solidFill>
                  <a:schemeClr val="accent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4000" dirty="0" smtClean="0">
                <a:solidFill>
                  <a:schemeClr val="accent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образного мышления.</a:t>
            </a:r>
            <a:endParaRPr lang="ru-RU" sz="4000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ello_html_7184b64b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457" y="3043646"/>
            <a:ext cx="4036422" cy="29522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8273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2697" y="457200"/>
            <a:ext cx="1063316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ЗАДАЧИ:</a:t>
            </a:r>
          </a:p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Развивать связную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диалогическую речь.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детей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помощью графической аналогии, а так же с помощью заместителей понимать и рассказывать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стихи по </a:t>
            </a:r>
            <a:r>
              <a:rPr lang="ru-RU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мнемотаблицам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Развивать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детей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умственную активность, сообразительность, наблюдательность,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умение сравнивать и выделять существенные признаки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 развивающую среду, которая будет способствовать развитию и воспитанию детей;</a:t>
            </a:r>
          </a:p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интонационную выразительность речи, развивать диалогическую речь, в процессе использования приемов «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мнемотехник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948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31520" y="548640"/>
            <a:ext cx="10763794" cy="4612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Мнемотаблица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это схема</a:t>
            </a:r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ряд схематичных рисунков,  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которых заложена 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определённая информация. </a:t>
            </a:r>
            <a:endParaRPr lang="ru-RU" sz="3600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качестве символов </a:t>
            </a:r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можно использовать:</a:t>
            </a:r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предметные 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картинки;</a:t>
            </a:r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силуэтные 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изображения;</a:t>
            </a:r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геометрические 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фигуры</a:t>
            </a:r>
            <a:r>
              <a:rPr lang="ru-RU" sz="36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sz="36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745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9451" y="326571"/>
            <a:ext cx="111034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Обучение детей работе по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мнемотаблице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проходила в несколько этапов. </a:t>
            </a:r>
          </a:p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начальном этапе работы я готовила и представляла детям  готовые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 стихотворению.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дошкольников сохраняется зрительный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прослушивания стихотворения,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сопровождающегося просмотром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рисунков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позволяет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значительно быстрее запомнить текст.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1" y="2481944"/>
            <a:ext cx="4389120" cy="35792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05566" y="2781757"/>
            <a:ext cx="3972795" cy="2979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101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96389" y="470263"/>
            <a:ext cx="11129553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Начальный этап 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работы над </a:t>
            </a:r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стихотворением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Выразительное чтение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стихотворения воспитателем.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Сообщение,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 том, что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это стихотворение дети будут учить наизусть.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Затем повторное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стихотворения с опорой на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готовую 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мнемотаблицу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Вопросы по содержанию стихотворения,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 целью помочь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детям уяснить основную мысль.</a:t>
            </a:r>
          </a:p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 Объяснить значение непонятных для детей слов 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доступной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форме.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Чтение отдельно каждой строчки стихотворения. Дети повторяет ее с опорой на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мнемотаблицу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 Хоровое рассказывание стихотворения с опорой на 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мнемотаблицу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7. Индивидуальное рассказывание стихотворения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опорой на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мнемотаблицу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1687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320" y="731520"/>
            <a:ext cx="1163900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следующем этапе  проходила коллективная работа. Воспитанники  выдвигали свои варианты  зарисовок частей стихотворения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после обсуждения отбирались наиболее удачные.  </a:t>
            </a:r>
          </a:p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этом этапе педагог выступает как равноправный партнер.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Таким образом, постепенно осуществляется переход от творчества воспитателя к совместному творчеству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 и взрослого.  Ребенок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начинает проявлять творческую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самостоятельность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опорных рисунков для обучения заучиванию стихотворений увлекает детей,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превращая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в игру. 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51" y="4147840"/>
            <a:ext cx="3426823" cy="25701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017" y="3865355"/>
            <a:ext cx="3984172" cy="275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994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1" y="-360351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61702" y="0"/>
            <a:ext cx="1116874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Этапы работы над стихотворением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Выразительное чтение стихотворения воспитателем.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Сообщение, о том, что это стихотворение дети будут учить наизусть.   Затем повторное чтение стихотворения 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Вопросы по содержанию стихотворения, с целью помочь детям уяснить основную мысль.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отдельно каждой строчки стихотворения с объяснением значения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непонятных для детей слов  в доступной  форме.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Совместно с детьми выполняется графическая зарисовка частей стихотворения в 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мнемотаблице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Хоровое рассказывание стихотворения с опорой на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мнемотаблицу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Индивидуальное рассказывание стихотворения с опорой на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мнемотаблицу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4324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8640" y="548640"/>
            <a:ext cx="1152144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Таким образом практика показала, что при использовании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мнемотаблиц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память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воспитанников 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укрепляется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они запоминают тексты большие по объему.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бразное мышление детей 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развивается,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запоминание идет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легче и эмоциональнее. </a:t>
            </a: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Разучивание стихов доставляет детям удовольствие, они стали заметно активнее, повысилась речевая активность. Застенчивые и робкие дети стали чаще высказываться. Они с желанием общаются со сверстниками и взрослыми на занятии.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67" y="3135086"/>
            <a:ext cx="4075610" cy="30567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88514" y="3161035"/>
            <a:ext cx="3438433" cy="338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805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6571" y="561704"/>
            <a:ext cx="1161288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ВЫВОД: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дошкольников развивается </a:t>
            </a:r>
            <a:r>
              <a:rPr lang="ru-RU" sz="2800" dirty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наблюдательность, внимание, память, </a:t>
            </a: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усидчивость.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Повысилось </a:t>
            </a:r>
            <a:r>
              <a:rPr lang="ru-RU" sz="2800" dirty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творческое воображение, логическое и образное мышление.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 </a:t>
            </a:r>
            <a:r>
              <a:rPr lang="ru-RU" sz="2800" dirty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научились правильно оформлять свою мысль в виде предложения. </a:t>
            </a:r>
            <a:endParaRPr lang="ru-RU" sz="2800" dirty="0" smtClean="0">
              <a:solidFill>
                <a:srgbClr val="FF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Речевая активность повысилась.</a:t>
            </a:r>
            <a:endParaRPr lang="ru-RU" sz="2800" dirty="0">
              <a:solidFill>
                <a:srgbClr val="FF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Появился </a:t>
            </a:r>
            <a:r>
              <a:rPr lang="ru-RU" sz="2800" dirty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интерес к заучиванию стихов; </a:t>
            </a: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2800" dirty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среднем каждый ребенок наизусть знает около </a:t>
            </a: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20-25 стихов.</a:t>
            </a:r>
            <a:endParaRPr lang="ru-RU" sz="2800" dirty="0">
              <a:solidFill>
                <a:srgbClr val="FF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 </a:t>
            </a:r>
            <a:r>
              <a:rPr lang="ru-RU" sz="2800" dirty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преодолевают робость, застенчивость, учатся свободно держаться перед аудиторией. </a:t>
            </a:r>
            <a:endParaRPr lang="ru-RU" sz="2800" dirty="0" smtClean="0">
              <a:solidFill>
                <a:srgbClr val="FF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Речь детей стала грамотнее и грамматически правильнее.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Расширился словарный  запас.</a:t>
            </a:r>
            <a:endParaRPr lang="ru-RU" sz="2800" dirty="0">
              <a:solidFill>
                <a:srgbClr val="FF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721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6572" y="182879"/>
            <a:ext cx="1158675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Список использованной 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литературы и интернет- ресурсов: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ru-RU" dirty="0" smtClean="0"/>
              <a:t>-</a:t>
            </a:r>
            <a:r>
              <a:rPr lang="ru-RU" dirty="0" err="1" smtClean="0"/>
              <a:t>Давьщова</a:t>
            </a:r>
            <a:r>
              <a:rPr lang="ru-RU" dirty="0" smtClean="0"/>
              <a:t> </a:t>
            </a:r>
            <a:r>
              <a:rPr lang="ru-RU" dirty="0"/>
              <a:t>Т.Г. Ввозная В.М. Использование опорных схем в работе с детьми // </a:t>
            </a:r>
            <a:r>
              <a:rPr lang="ru-RU" dirty="0" err="1"/>
              <a:t>Давьщова</a:t>
            </a:r>
            <a:r>
              <a:rPr lang="ru-RU" dirty="0"/>
              <a:t> Т.Г. Ввозная В.М. Справочник старшего воспитателя дошкольного учреждения № 1, </a:t>
            </a:r>
            <a:r>
              <a:rPr lang="ru-RU" dirty="0" smtClean="0"/>
              <a:t>2008</a:t>
            </a:r>
            <a:r>
              <a:rPr lang="ru-RU" dirty="0"/>
              <a:t>.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ru-RU" dirty="0" smtClean="0"/>
              <a:t>-</a:t>
            </a:r>
            <a:r>
              <a:rPr lang="ru-RU" dirty="0" err="1" smtClean="0"/>
              <a:t>Кудрова</a:t>
            </a:r>
            <a:r>
              <a:rPr lang="ru-RU" dirty="0" smtClean="0"/>
              <a:t> </a:t>
            </a:r>
            <a:r>
              <a:rPr lang="ru-RU" dirty="0"/>
              <a:t>Т.И. Моделирование в обучении грамоте дошкольников с недоразвитием речи // </a:t>
            </a:r>
            <a:r>
              <a:rPr lang="ru-RU" dirty="0" err="1"/>
              <a:t>Кудрова</a:t>
            </a:r>
            <a:r>
              <a:rPr lang="ru-RU" dirty="0"/>
              <a:t> Т.И. Логопед в детском саду 2007 № </a:t>
            </a:r>
            <a:r>
              <a:rPr lang="ru-RU" dirty="0" smtClean="0"/>
              <a:t>4.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/>
              <a:t>-Ушакова </a:t>
            </a:r>
            <a:r>
              <a:rPr lang="ru-RU" dirty="0"/>
              <a:t>О.С., Сохин Ф.А. Занятия по развитию речи в детском саду М.: Просвещение, 1993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/>
              <a:t>-Широких </a:t>
            </a:r>
            <a:r>
              <a:rPr lang="ru-RU" dirty="0"/>
              <a:t>Т.Д. Учим стихи – развиваем память / Ребёнок в детском саду. 2004. N2. 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ru-RU" dirty="0" smtClean="0"/>
              <a:t>-Ушакова </a:t>
            </a:r>
            <a:r>
              <a:rPr lang="ru-RU" dirty="0"/>
              <a:t>О. С., Струнина Е.М. Методика развития речи детей дошкольного возраста: Учеб. - метод. пособие для воспитателей </a:t>
            </a:r>
            <a:r>
              <a:rPr lang="ru-RU" dirty="0" err="1"/>
              <a:t>дошк</a:t>
            </a:r>
            <a:r>
              <a:rPr lang="ru-RU" dirty="0"/>
              <a:t>. </a:t>
            </a: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/>
              <a:t>- Омельченко </a:t>
            </a:r>
            <a:r>
              <a:rPr lang="ru-RU" dirty="0"/>
              <a:t>Л. В. Использование приёмов мнемотехники в развитии связной речи </a:t>
            </a:r>
            <a:r>
              <a:rPr lang="ru-RU" dirty="0" smtClean="0"/>
              <a:t> </a:t>
            </a:r>
            <a:r>
              <a:rPr lang="ru-RU" dirty="0"/>
              <a:t>/ Омельченко Л. В. Логопед. 2008. №4.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/>
              <a:t>- </a:t>
            </a:r>
            <a:r>
              <a:rPr lang="ru-RU" dirty="0" err="1" smtClean="0"/>
              <a:t>Венгер</a:t>
            </a:r>
            <a:r>
              <a:rPr lang="ru-RU" dirty="0" smtClean="0"/>
              <a:t> </a:t>
            </a:r>
            <a:r>
              <a:rPr lang="ru-RU" dirty="0"/>
              <a:t>Л. Развитие способности к наглядному пространственному моделированию //Дошкольное воспитание. – 1982. – № 3</a:t>
            </a:r>
          </a:p>
          <a:p>
            <a:pPr lvl="0"/>
            <a:endParaRPr lang="ru-RU" dirty="0" smtClean="0"/>
          </a:p>
          <a:p>
            <a:pPr lvl="0"/>
            <a:endParaRPr lang="ru-RU" dirty="0"/>
          </a:p>
          <a:p>
            <a:r>
              <a:rPr lang="ru-RU" u="sng" dirty="0">
                <a:hlinkClick r:id="rId3"/>
              </a:rPr>
              <a:t>https://</a:t>
            </a:r>
            <a:r>
              <a:rPr lang="ru-RU" u="sng" dirty="0" smtClean="0">
                <a:hlinkClick r:id="rId3"/>
              </a:rPr>
              <a:t>infourok.ru/obobschenie-pedagogichekogo-opita-tema-ispolzovanie-priemov-mnemotehniki-v-razvitii-svyaznoy-rechi-detey-3433871.html</a:t>
            </a:r>
            <a:endParaRPr lang="ru-RU" u="sng" dirty="0" smtClean="0"/>
          </a:p>
          <a:p>
            <a:endParaRPr lang="ru-RU" u="sng" dirty="0" smtClean="0"/>
          </a:p>
          <a:p>
            <a:r>
              <a:rPr lang="ru-RU" u="sng" dirty="0">
                <a:hlinkClick r:id="rId4"/>
              </a:rPr>
              <a:t>https://www.maam.ru/detskijsad/doklad-na-temu-ispolzovanie-mnemotablic-v-razviti-svjaznoi-rechi-doshkolnikov.html</a:t>
            </a:r>
            <a:endParaRPr lang="ru-RU" dirty="0"/>
          </a:p>
          <a:p>
            <a:endParaRPr lang="ru-RU" dirty="0"/>
          </a:p>
          <a:p>
            <a:pPr lvl="0"/>
            <a:endParaRPr lang="ru-RU" dirty="0" smtClean="0"/>
          </a:p>
          <a:p>
            <a:pPr lvl="0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11935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963</Words>
  <Application>Microsoft Office PowerPoint</Application>
  <PresentationFormat>Широкоэкранный</PresentationFormat>
  <Paragraphs>72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MS UI Gothic</vt:lpstr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30</cp:revision>
  <dcterms:created xsi:type="dcterms:W3CDTF">2019-12-21T16:41:52Z</dcterms:created>
  <dcterms:modified xsi:type="dcterms:W3CDTF">2020-02-07T13:00:24Z</dcterms:modified>
</cp:coreProperties>
</file>