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7F7A8D-B6CD-43B6-881E-38CE0D48085A}" v="11" dt="2022-06-23T20:49:08.9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Елена Артамонова" userId="1d1db9c12bdfa262" providerId="LiveId" clId="{3E7F7A8D-B6CD-43B6-881E-38CE0D48085A}"/>
    <pc:docChg chg="undo custSel addSld modSld">
      <pc:chgData name="Елена Артамонова" userId="1d1db9c12bdfa262" providerId="LiveId" clId="{3E7F7A8D-B6CD-43B6-881E-38CE0D48085A}" dt="2022-06-23T20:58:48.889" v="558" actId="20577"/>
      <pc:docMkLst>
        <pc:docMk/>
      </pc:docMkLst>
      <pc:sldChg chg="addSp modSp mod modMedia setBg modAnim">
        <pc:chgData name="Елена Артамонова" userId="1d1db9c12bdfa262" providerId="LiveId" clId="{3E7F7A8D-B6CD-43B6-881E-38CE0D48085A}" dt="2022-06-23T20:49:08.992" v="496"/>
        <pc:sldMkLst>
          <pc:docMk/>
          <pc:sldMk cId="757697000" sldId="256"/>
        </pc:sldMkLst>
        <pc:spChg chg="mod">
          <ac:chgData name="Елена Артамонова" userId="1d1db9c12bdfa262" providerId="LiveId" clId="{3E7F7A8D-B6CD-43B6-881E-38CE0D48085A}" dt="2022-02-04T14:53:19.027" v="3" actId="207"/>
          <ac:spMkLst>
            <pc:docMk/>
            <pc:sldMk cId="757697000" sldId="256"/>
            <ac:spMk id="2" creationId="{7DC8B15B-475E-4486-9EA5-3937D7E1739B}"/>
          </ac:spMkLst>
        </pc:spChg>
        <pc:spChg chg="mod">
          <ac:chgData name="Елена Артамонова" userId="1d1db9c12bdfa262" providerId="LiveId" clId="{3E7F7A8D-B6CD-43B6-881E-38CE0D48085A}" dt="2022-06-23T20:47:17.861" v="491" actId="20577"/>
          <ac:spMkLst>
            <pc:docMk/>
            <pc:sldMk cId="757697000" sldId="256"/>
            <ac:spMk id="3" creationId="{878749CD-3372-445E-9803-162038262F18}"/>
          </ac:spMkLst>
        </pc:spChg>
        <pc:spChg chg="add">
          <ac:chgData name="Елена Артамонова" userId="1d1db9c12bdfa262" providerId="LiveId" clId="{3E7F7A8D-B6CD-43B6-881E-38CE0D48085A}" dt="2022-02-04T14:53:08.921" v="0" actId="26606"/>
          <ac:spMkLst>
            <pc:docMk/>
            <pc:sldMk cId="757697000" sldId="256"/>
            <ac:spMk id="9" creationId="{C1DD1A8A-57D5-4A81-AD04-532B043C5611}"/>
          </ac:spMkLst>
        </pc:spChg>
        <pc:spChg chg="add">
          <ac:chgData name="Елена Артамонова" userId="1d1db9c12bdfa262" providerId="LiveId" clId="{3E7F7A8D-B6CD-43B6-881E-38CE0D48085A}" dt="2022-02-04T14:53:08.921" v="0" actId="26606"/>
          <ac:spMkLst>
            <pc:docMk/>
            <pc:sldMk cId="757697000" sldId="256"/>
            <ac:spMk id="11" creationId="{007891EC-4501-44ED-A8C8-B11B6DB767AB}"/>
          </ac:spMkLst>
        </pc:spChg>
        <pc:picChg chg="add mod">
          <ac:chgData name="Елена Артамонова" userId="1d1db9c12bdfa262" providerId="LiveId" clId="{3E7F7A8D-B6CD-43B6-881E-38CE0D48085A}" dt="2022-06-23T20:48:36.988" v="494" actId="1076"/>
          <ac:picMkLst>
            <pc:docMk/>
            <pc:sldMk cId="757697000" sldId="256"/>
            <ac:picMk id="5" creationId="{9738D952-3467-4757-97A5-4AAD547C2072}"/>
          </ac:picMkLst>
        </pc:picChg>
      </pc:sldChg>
      <pc:sldChg chg="addSp delSp modSp mod setBg">
        <pc:chgData name="Елена Артамонова" userId="1d1db9c12bdfa262" providerId="LiveId" clId="{3E7F7A8D-B6CD-43B6-881E-38CE0D48085A}" dt="2022-02-04T15:03:32.283" v="36" actId="20577"/>
        <pc:sldMkLst>
          <pc:docMk/>
          <pc:sldMk cId="4173928407" sldId="257"/>
        </pc:sldMkLst>
        <pc:spChg chg="mod">
          <ac:chgData name="Елена Артамонова" userId="1d1db9c12bdfa262" providerId="LiveId" clId="{3E7F7A8D-B6CD-43B6-881E-38CE0D48085A}" dt="2022-02-04T15:01:21.799" v="19" actId="26606"/>
          <ac:spMkLst>
            <pc:docMk/>
            <pc:sldMk cId="4173928407" sldId="257"/>
            <ac:spMk id="2" creationId="{BD3398E6-4145-4E4E-9114-AECC879AB1A1}"/>
          </ac:spMkLst>
        </pc:spChg>
        <pc:spChg chg="mod ord">
          <ac:chgData name="Елена Артамонова" userId="1d1db9c12bdfa262" providerId="LiveId" clId="{3E7F7A8D-B6CD-43B6-881E-38CE0D48085A}" dt="2022-02-04T15:03:32.283" v="36" actId="20577"/>
          <ac:spMkLst>
            <pc:docMk/>
            <pc:sldMk cId="4173928407" sldId="257"/>
            <ac:spMk id="3" creationId="{44BB68FB-5A7D-47DD-AE17-948D413AD881}"/>
          </ac:spMkLst>
        </pc:spChg>
        <pc:spChg chg="add del">
          <ac:chgData name="Елена Артамонова" userId="1d1db9c12bdfa262" providerId="LiveId" clId="{3E7F7A8D-B6CD-43B6-881E-38CE0D48085A}" dt="2022-02-04T15:01:21.784" v="18" actId="26606"/>
          <ac:spMkLst>
            <pc:docMk/>
            <pc:sldMk cId="4173928407" sldId="257"/>
            <ac:spMk id="7" creationId="{72D05657-94EE-4B2D-BC1B-A1D065063658}"/>
          </ac:spMkLst>
        </pc:spChg>
        <pc:spChg chg="add del">
          <ac:chgData name="Елена Артамонова" userId="1d1db9c12bdfa262" providerId="LiveId" clId="{3E7F7A8D-B6CD-43B6-881E-38CE0D48085A}" dt="2022-02-04T15:01:21.784" v="18" actId="26606"/>
          <ac:spMkLst>
            <pc:docMk/>
            <pc:sldMk cId="4173928407" sldId="257"/>
            <ac:spMk id="8" creationId="{7586665A-47B3-4AEE-BC94-15D89FF706B3}"/>
          </ac:spMkLst>
        </pc:spChg>
        <pc:spChg chg="add del">
          <ac:chgData name="Елена Артамонова" userId="1d1db9c12bdfa262" providerId="LiveId" clId="{3E7F7A8D-B6CD-43B6-881E-38CE0D48085A}" dt="2022-02-04T15:00:47.423" v="13" actId="26606"/>
          <ac:spMkLst>
            <pc:docMk/>
            <pc:sldMk cId="4173928407" sldId="257"/>
            <ac:spMk id="10" creationId="{26CAED0A-2A45-4C9C-BCDD-21A8A092C5F3}"/>
          </ac:spMkLst>
        </pc:spChg>
        <pc:spChg chg="add">
          <ac:chgData name="Елена Артамонова" userId="1d1db9c12bdfa262" providerId="LiveId" clId="{3E7F7A8D-B6CD-43B6-881E-38CE0D48085A}" dt="2022-02-04T15:01:21.799" v="19" actId="26606"/>
          <ac:spMkLst>
            <pc:docMk/>
            <pc:sldMk cId="4173928407" sldId="257"/>
            <ac:spMk id="11" creationId="{5AC1364A-3E3D-4F0D-8776-78AF3A270DD6}"/>
          </ac:spMkLst>
        </pc:spChg>
        <pc:spChg chg="add del">
          <ac:chgData name="Елена Артамонова" userId="1d1db9c12bdfa262" providerId="LiveId" clId="{3E7F7A8D-B6CD-43B6-881E-38CE0D48085A}" dt="2022-02-04T15:00:47.423" v="13" actId="26606"/>
          <ac:spMkLst>
            <pc:docMk/>
            <pc:sldMk cId="4173928407" sldId="257"/>
            <ac:spMk id="12" creationId="{3A9A4357-BD1D-4622-A4FE-766E6AB8DE84}"/>
          </ac:spMkLst>
        </pc:spChg>
        <pc:spChg chg="add">
          <ac:chgData name="Елена Артамонова" userId="1d1db9c12bdfa262" providerId="LiveId" clId="{3E7F7A8D-B6CD-43B6-881E-38CE0D48085A}" dt="2022-02-04T15:01:21.799" v="19" actId="26606"/>
          <ac:spMkLst>
            <pc:docMk/>
            <pc:sldMk cId="4173928407" sldId="257"/>
            <ac:spMk id="13" creationId="{3FCFB1DE-0B7E-48CC-BA90-B2AB0889F9D6}"/>
          </ac:spMkLst>
        </pc:spChg>
        <pc:spChg chg="add del">
          <ac:chgData name="Елена Артамонова" userId="1d1db9c12bdfa262" providerId="LiveId" clId="{3E7F7A8D-B6CD-43B6-881E-38CE0D48085A}" dt="2022-02-04T15:00:47.423" v="13" actId="26606"/>
          <ac:spMkLst>
            <pc:docMk/>
            <pc:sldMk cId="4173928407" sldId="257"/>
            <ac:spMk id="14" creationId="{E659831F-0D9A-4C63-9EBB-8435B85A440F}"/>
          </ac:spMkLst>
        </pc:spChg>
        <pc:spChg chg="add del">
          <ac:chgData name="Елена Артамонова" userId="1d1db9c12bdfa262" providerId="LiveId" clId="{3E7F7A8D-B6CD-43B6-881E-38CE0D48085A}" dt="2022-02-04T15:00:47.423" v="13" actId="26606"/>
          <ac:spMkLst>
            <pc:docMk/>
            <pc:sldMk cId="4173928407" sldId="257"/>
            <ac:spMk id="16" creationId="{E6995CE5-F890-4ABA-82A2-26507CE8D2A3}"/>
          </ac:spMkLst>
        </pc:spChg>
        <pc:picChg chg="add mod">
          <ac:chgData name="Елена Артамонова" userId="1d1db9c12bdfa262" providerId="LiveId" clId="{3E7F7A8D-B6CD-43B6-881E-38CE0D48085A}" dt="2022-02-04T15:01:31.492" v="22" actId="14100"/>
          <ac:picMkLst>
            <pc:docMk/>
            <pc:sldMk cId="4173928407" sldId="257"/>
            <ac:picMk id="4" creationId="{6F9891BB-4404-431C-B127-07522CF7A4B8}"/>
          </ac:picMkLst>
        </pc:picChg>
        <pc:picChg chg="add mod">
          <ac:chgData name="Елена Артамонова" userId="1d1db9c12bdfa262" providerId="LiveId" clId="{3E7F7A8D-B6CD-43B6-881E-38CE0D48085A}" dt="2022-02-04T15:01:35.657" v="24" actId="14100"/>
          <ac:picMkLst>
            <pc:docMk/>
            <pc:sldMk cId="4173928407" sldId="257"/>
            <ac:picMk id="5" creationId="{AA2EBEA1-90A1-4BC0-A60E-BF4C7A0299DE}"/>
          </ac:picMkLst>
        </pc:picChg>
      </pc:sldChg>
      <pc:sldChg chg="addSp modSp mod setBg">
        <pc:chgData name="Елена Артамонова" userId="1d1db9c12bdfa262" providerId="LiveId" clId="{3E7F7A8D-B6CD-43B6-881E-38CE0D48085A}" dt="2022-02-04T15:06:13.386" v="45" actId="113"/>
        <pc:sldMkLst>
          <pc:docMk/>
          <pc:sldMk cId="3261048067" sldId="258"/>
        </pc:sldMkLst>
        <pc:spChg chg="mod">
          <ac:chgData name="Елена Артамонова" userId="1d1db9c12bdfa262" providerId="LiveId" clId="{3E7F7A8D-B6CD-43B6-881E-38CE0D48085A}" dt="2022-02-04T15:05:12.854" v="39" actId="26606"/>
          <ac:spMkLst>
            <pc:docMk/>
            <pc:sldMk cId="3261048067" sldId="258"/>
            <ac:spMk id="2" creationId="{4BDAAC26-D265-4654-A8AA-75ED02E82936}"/>
          </ac:spMkLst>
        </pc:spChg>
        <pc:spChg chg="mod">
          <ac:chgData name="Елена Артамонова" userId="1d1db9c12bdfa262" providerId="LiveId" clId="{3E7F7A8D-B6CD-43B6-881E-38CE0D48085A}" dt="2022-02-04T15:06:13.386" v="45" actId="113"/>
          <ac:spMkLst>
            <pc:docMk/>
            <pc:sldMk cId="3261048067" sldId="258"/>
            <ac:spMk id="3" creationId="{FDA8EC10-59DA-4D30-8A1C-3DCA64499DDD}"/>
          </ac:spMkLst>
        </pc:spChg>
        <pc:spChg chg="add">
          <ac:chgData name="Елена Артамонова" userId="1d1db9c12bdfa262" providerId="LiveId" clId="{3E7F7A8D-B6CD-43B6-881E-38CE0D48085A}" dt="2022-02-04T15:05:12.854" v="39" actId="26606"/>
          <ac:spMkLst>
            <pc:docMk/>
            <pc:sldMk cId="3261048067" sldId="258"/>
            <ac:spMk id="9" creationId="{45D37F4E-DDB4-456B-97E0-9937730A039F}"/>
          </ac:spMkLst>
        </pc:spChg>
        <pc:spChg chg="add">
          <ac:chgData name="Елена Артамонова" userId="1d1db9c12bdfa262" providerId="LiveId" clId="{3E7F7A8D-B6CD-43B6-881E-38CE0D48085A}" dt="2022-02-04T15:05:12.854" v="39" actId="26606"/>
          <ac:spMkLst>
            <pc:docMk/>
            <pc:sldMk cId="3261048067" sldId="258"/>
            <ac:spMk id="11" creationId="{B2DD41CD-8F47-4F56-AD12-4E2FF7696987}"/>
          </ac:spMkLst>
        </pc:spChg>
        <pc:picChg chg="add mod">
          <ac:chgData name="Елена Артамонова" userId="1d1db9c12bdfa262" providerId="LiveId" clId="{3E7F7A8D-B6CD-43B6-881E-38CE0D48085A}" dt="2022-02-04T15:05:12.854" v="39" actId="26606"/>
          <ac:picMkLst>
            <pc:docMk/>
            <pc:sldMk cId="3261048067" sldId="258"/>
            <ac:picMk id="4" creationId="{E09A810E-427A-4177-9989-9FD46FA4E114}"/>
          </ac:picMkLst>
        </pc:picChg>
      </pc:sldChg>
      <pc:sldChg chg="addSp modSp mod setBg">
        <pc:chgData name="Елена Артамонова" userId="1d1db9c12bdfa262" providerId="LiveId" clId="{3E7F7A8D-B6CD-43B6-881E-38CE0D48085A}" dt="2022-02-04T15:07:42.543" v="46" actId="26606"/>
        <pc:sldMkLst>
          <pc:docMk/>
          <pc:sldMk cId="1403739539" sldId="259"/>
        </pc:sldMkLst>
        <pc:spChg chg="mod">
          <ac:chgData name="Елена Артамонова" userId="1d1db9c12bdfa262" providerId="LiveId" clId="{3E7F7A8D-B6CD-43B6-881E-38CE0D48085A}" dt="2022-02-04T15:07:42.543" v="46" actId="26606"/>
          <ac:spMkLst>
            <pc:docMk/>
            <pc:sldMk cId="1403739539" sldId="259"/>
            <ac:spMk id="2" creationId="{F79B8164-9E19-4CB2-A366-F0CD5B8C43BB}"/>
          </ac:spMkLst>
        </pc:spChg>
        <pc:spChg chg="mod">
          <ac:chgData name="Елена Артамонова" userId="1d1db9c12bdfa262" providerId="LiveId" clId="{3E7F7A8D-B6CD-43B6-881E-38CE0D48085A}" dt="2022-02-04T15:07:42.543" v="46" actId="26606"/>
          <ac:spMkLst>
            <pc:docMk/>
            <pc:sldMk cId="1403739539" sldId="259"/>
            <ac:spMk id="3" creationId="{FEB7666D-1097-45E6-B6C5-8A8DEABF3CF6}"/>
          </ac:spMkLst>
        </pc:spChg>
        <pc:spChg chg="add">
          <ac:chgData name="Елена Артамонова" userId="1d1db9c12bdfa262" providerId="LiveId" clId="{3E7F7A8D-B6CD-43B6-881E-38CE0D48085A}" dt="2022-02-04T15:07:42.543" v="46" actId="26606"/>
          <ac:spMkLst>
            <pc:docMk/>
            <pc:sldMk cId="1403739539" sldId="259"/>
            <ac:spMk id="8" creationId="{100EDD19-6802-4EC3-95CE-CFFAB042CFD6}"/>
          </ac:spMkLst>
        </pc:spChg>
        <pc:spChg chg="add">
          <ac:chgData name="Елена Артамонова" userId="1d1db9c12bdfa262" providerId="LiveId" clId="{3E7F7A8D-B6CD-43B6-881E-38CE0D48085A}" dt="2022-02-04T15:07:42.543" v="46" actId="26606"/>
          <ac:spMkLst>
            <pc:docMk/>
            <pc:sldMk cId="1403739539" sldId="259"/>
            <ac:spMk id="10" creationId="{DB17E863-922E-4C26-BD64-E8FD41D28661}"/>
          </ac:spMkLst>
        </pc:spChg>
      </pc:sldChg>
      <pc:sldChg chg="addSp modSp mod setBg">
        <pc:chgData name="Елена Артамонова" userId="1d1db9c12bdfa262" providerId="LiveId" clId="{3E7F7A8D-B6CD-43B6-881E-38CE0D48085A}" dt="2022-02-04T15:11:16.248" v="57" actId="14100"/>
        <pc:sldMkLst>
          <pc:docMk/>
          <pc:sldMk cId="907025045" sldId="260"/>
        </pc:sldMkLst>
        <pc:spChg chg="mod">
          <ac:chgData name="Елена Артамонова" userId="1d1db9c12bdfa262" providerId="LiveId" clId="{3E7F7A8D-B6CD-43B6-881E-38CE0D48085A}" dt="2022-02-04T15:11:05.003" v="54" actId="26606"/>
          <ac:spMkLst>
            <pc:docMk/>
            <pc:sldMk cId="907025045" sldId="260"/>
            <ac:spMk id="2" creationId="{0E91BDD9-C935-41CA-9524-B5B6E9732D8F}"/>
          </ac:spMkLst>
        </pc:spChg>
        <pc:spChg chg="mod">
          <ac:chgData name="Елена Артамонова" userId="1d1db9c12bdfa262" providerId="LiveId" clId="{3E7F7A8D-B6CD-43B6-881E-38CE0D48085A}" dt="2022-02-04T15:11:16.248" v="57" actId="14100"/>
          <ac:spMkLst>
            <pc:docMk/>
            <pc:sldMk cId="907025045" sldId="260"/>
            <ac:spMk id="3" creationId="{FC6A394C-D2CD-427B-B2D4-9EF55386EE62}"/>
          </ac:spMkLst>
        </pc:spChg>
        <pc:spChg chg="add">
          <ac:chgData name="Елена Артамонова" userId="1d1db9c12bdfa262" providerId="LiveId" clId="{3E7F7A8D-B6CD-43B6-881E-38CE0D48085A}" dt="2022-02-04T15:11:05.003" v="54" actId="26606"/>
          <ac:spMkLst>
            <pc:docMk/>
            <pc:sldMk cId="907025045" sldId="260"/>
            <ac:spMk id="9" creationId="{F13C74B1-5B17-4795-BED0-7140497B445A}"/>
          </ac:spMkLst>
        </pc:spChg>
        <pc:spChg chg="add">
          <ac:chgData name="Елена Артамонова" userId="1d1db9c12bdfa262" providerId="LiveId" clId="{3E7F7A8D-B6CD-43B6-881E-38CE0D48085A}" dt="2022-02-04T15:11:05.003" v="54" actId="26606"/>
          <ac:spMkLst>
            <pc:docMk/>
            <pc:sldMk cId="907025045" sldId="260"/>
            <ac:spMk id="11" creationId="{D4974D33-8DC5-464E-8C6D-BE58F0669C17}"/>
          </ac:spMkLst>
        </pc:spChg>
        <pc:picChg chg="add mod">
          <ac:chgData name="Елена Артамонова" userId="1d1db9c12bdfa262" providerId="LiveId" clId="{3E7F7A8D-B6CD-43B6-881E-38CE0D48085A}" dt="2022-02-04T15:11:05.003" v="54" actId="26606"/>
          <ac:picMkLst>
            <pc:docMk/>
            <pc:sldMk cId="907025045" sldId="260"/>
            <ac:picMk id="4" creationId="{375A0CA1-19B0-4411-9AFA-56B5769FFA81}"/>
          </ac:picMkLst>
        </pc:picChg>
      </pc:sldChg>
      <pc:sldChg chg="addSp modSp mod setBg">
        <pc:chgData name="Елена Артамонова" userId="1d1db9c12bdfa262" providerId="LiveId" clId="{3E7F7A8D-B6CD-43B6-881E-38CE0D48085A}" dt="2022-02-04T15:13:51.013" v="148" actId="20577"/>
        <pc:sldMkLst>
          <pc:docMk/>
          <pc:sldMk cId="1773277727" sldId="261"/>
        </pc:sldMkLst>
        <pc:spChg chg="mod">
          <ac:chgData name="Елена Артамонова" userId="1d1db9c12bdfa262" providerId="LiveId" clId="{3E7F7A8D-B6CD-43B6-881E-38CE0D48085A}" dt="2022-02-04T15:13:13.248" v="140" actId="26606"/>
          <ac:spMkLst>
            <pc:docMk/>
            <pc:sldMk cId="1773277727" sldId="261"/>
            <ac:spMk id="2" creationId="{6B90D865-D149-42A7-81D1-2A9E52204BCC}"/>
          </ac:spMkLst>
        </pc:spChg>
        <pc:spChg chg="mod">
          <ac:chgData name="Елена Артамонова" userId="1d1db9c12bdfa262" providerId="LiveId" clId="{3E7F7A8D-B6CD-43B6-881E-38CE0D48085A}" dt="2022-02-04T15:13:51.013" v="148" actId="20577"/>
          <ac:spMkLst>
            <pc:docMk/>
            <pc:sldMk cId="1773277727" sldId="261"/>
            <ac:spMk id="3" creationId="{C179BE63-3963-4129-9E2C-D404FF8C606C}"/>
          </ac:spMkLst>
        </pc:spChg>
        <pc:spChg chg="add">
          <ac:chgData name="Елена Артамонова" userId="1d1db9c12bdfa262" providerId="LiveId" clId="{3E7F7A8D-B6CD-43B6-881E-38CE0D48085A}" dt="2022-02-04T15:13:13.248" v="140" actId="26606"/>
          <ac:spMkLst>
            <pc:docMk/>
            <pc:sldMk cId="1773277727" sldId="261"/>
            <ac:spMk id="9" creationId="{743AA782-23D1-4521-8CAD-47662984AA08}"/>
          </ac:spMkLst>
        </pc:spChg>
        <pc:spChg chg="add">
          <ac:chgData name="Елена Артамонова" userId="1d1db9c12bdfa262" providerId="LiveId" clId="{3E7F7A8D-B6CD-43B6-881E-38CE0D48085A}" dt="2022-02-04T15:13:13.248" v="140" actId="26606"/>
          <ac:spMkLst>
            <pc:docMk/>
            <pc:sldMk cId="1773277727" sldId="261"/>
            <ac:spMk id="11" creationId="{71877DBC-BB60-40F0-AC93-2ACDBAAE60CE}"/>
          </ac:spMkLst>
        </pc:spChg>
        <pc:picChg chg="add mod">
          <ac:chgData name="Елена Артамонова" userId="1d1db9c12bdfa262" providerId="LiveId" clId="{3E7F7A8D-B6CD-43B6-881E-38CE0D48085A}" dt="2022-02-04T15:13:25.625" v="144" actId="1076"/>
          <ac:picMkLst>
            <pc:docMk/>
            <pc:sldMk cId="1773277727" sldId="261"/>
            <ac:picMk id="4" creationId="{19FF86B6-CDA8-4D09-8582-1A53500E287C}"/>
          </ac:picMkLst>
        </pc:picChg>
      </pc:sldChg>
      <pc:sldChg chg="addSp modSp mod setBg">
        <pc:chgData name="Елена Артамонова" userId="1d1db9c12bdfa262" providerId="LiveId" clId="{3E7F7A8D-B6CD-43B6-881E-38CE0D48085A}" dt="2022-02-04T15:19:35.500" v="226" actId="255"/>
        <pc:sldMkLst>
          <pc:docMk/>
          <pc:sldMk cId="1350242588" sldId="262"/>
        </pc:sldMkLst>
        <pc:spChg chg="mod">
          <ac:chgData name="Елена Артамонова" userId="1d1db9c12bdfa262" providerId="LiveId" clId="{3E7F7A8D-B6CD-43B6-881E-38CE0D48085A}" dt="2022-02-04T15:19:16.066" v="224" actId="26606"/>
          <ac:spMkLst>
            <pc:docMk/>
            <pc:sldMk cId="1350242588" sldId="262"/>
            <ac:spMk id="2" creationId="{368246C5-1F6E-4AD4-92E4-BD4513D936C6}"/>
          </ac:spMkLst>
        </pc:spChg>
        <pc:spChg chg="mod">
          <ac:chgData name="Елена Артамонова" userId="1d1db9c12bdfa262" providerId="LiveId" clId="{3E7F7A8D-B6CD-43B6-881E-38CE0D48085A}" dt="2022-02-04T15:19:35.500" v="226" actId="255"/>
          <ac:spMkLst>
            <pc:docMk/>
            <pc:sldMk cId="1350242588" sldId="262"/>
            <ac:spMk id="3" creationId="{E35A6716-F889-4E9E-BADB-FDAF91A3DC58}"/>
          </ac:spMkLst>
        </pc:spChg>
        <pc:spChg chg="add">
          <ac:chgData name="Елена Артамонова" userId="1d1db9c12bdfa262" providerId="LiveId" clId="{3E7F7A8D-B6CD-43B6-881E-38CE0D48085A}" dt="2022-02-04T15:19:16.066" v="224" actId="26606"/>
          <ac:spMkLst>
            <pc:docMk/>
            <pc:sldMk cId="1350242588" sldId="262"/>
            <ac:spMk id="9" creationId="{45D37F4E-DDB4-456B-97E0-9937730A039F}"/>
          </ac:spMkLst>
        </pc:spChg>
        <pc:spChg chg="add">
          <ac:chgData name="Елена Артамонова" userId="1d1db9c12bdfa262" providerId="LiveId" clId="{3E7F7A8D-B6CD-43B6-881E-38CE0D48085A}" dt="2022-02-04T15:19:16.066" v="224" actId="26606"/>
          <ac:spMkLst>
            <pc:docMk/>
            <pc:sldMk cId="1350242588" sldId="262"/>
            <ac:spMk id="11" creationId="{B2DD41CD-8F47-4F56-AD12-4E2FF7696987}"/>
          </ac:spMkLst>
        </pc:spChg>
        <pc:picChg chg="add mod">
          <ac:chgData name="Елена Артамонова" userId="1d1db9c12bdfa262" providerId="LiveId" clId="{3E7F7A8D-B6CD-43B6-881E-38CE0D48085A}" dt="2022-02-04T15:19:16.066" v="224" actId="26606"/>
          <ac:picMkLst>
            <pc:docMk/>
            <pc:sldMk cId="1350242588" sldId="262"/>
            <ac:picMk id="4" creationId="{1D1F524D-649F-460D-BE27-19FA5E82B837}"/>
          </ac:picMkLst>
        </pc:picChg>
      </pc:sldChg>
      <pc:sldChg chg="addSp modSp mod setBg">
        <pc:chgData name="Елена Артамонова" userId="1d1db9c12bdfa262" providerId="LiveId" clId="{3E7F7A8D-B6CD-43B6-881E-38CE0D48085A}" dt="2022-02-04T15:24:03.204" v="243" actId="14100"/>
        <pc:sldMkLst>
          <pc:docMk/>
          <pc:sldMk cId="3343928373" sldId="263"/>
        </pc:sldMkLst>
        <pc:spChg chg="mod">
          <ac:chgData name="Елена Артамонова" userId="1d1db9c12bdfa262" providerId="LiveId" clId="{3E7F7A8D-B6CD-43B6-881E-38CE0D48085A}" dt="2022-02-04T15:23:57.555" v="241" actId="26606"/>
          <ac:spMkLst>
            <pc:docMk/>
            <pc:sldMk cId="3343928373" sldId="263"/>
            <ac:spMk id="2" creationId="{CEA43520-717A-4C64-8FF8-114CE3E75FC7}"/>
          </ac:spMkLst>
        </pc:spChg>
        <pc:spChg chg="mod">
          <ac:chgData name="Елена Артамонова" userId="1d1db9c12bdfa262" providerId="LiveId" clId="{3E7F7A8D-B6CD-43B6-881E-38CE0D48085A}" dt="2022-02-04T15:23:57.555" v="241" actId="26606"/>
          <ac:spMkLst>
            <pc:docMk/>
            <pc:sldMk cId="3343928373" sldId="263"/>
            <ac:spMk id="3" creationId="{DEBC1553-C4FC-4F12-B969-E37392C6927E}"/>
          </ac:spMkLst>
        </pc:spChg>
        <pc:spChg chg="add">
          <ac:chgData name="Елена Артамонова" userId="1d1db9c12bdfa262" providerId="LiveId" clId="{3E7F7A8D-B6CD-43B6-881E-38CE0D48085A}" dt="2022-02-04T15:23:57.555" v="241" actId="26606"/>
          <ac:spMkLst>
            <pc:docMk/>
            <pc:sldMk cId="3343928373" sldId="263"/>
            <ac:spMk id="9" creationId="{45D37F4E-DDB4-456B-97E0-9937730A039F}"/>
          </ac:spMkLst>
        </pc:spChg>
        <pc:spChg chg="add">
          <ac:chgData name="Елена Артамонова" userId="1d1db9c12bdfa262" providerId="LiveId" clId="{3E7F7A8D-B6CD-43B6-881E-38CE0D48085A}" dt="2022-02-04T15:23:57.555" v="241" actId="26606"/>
          <ac:spMkLst>
            <pc:docMk/>
            <pc:sldMk cId="3343928373" sldId="263"/>
            <ac:spMk id="11" creationId="{B2DD41CD-8F47-4F56-AD12-4E2FF7696987}"/>
          </ac:spMkLst>
        </pc:spChg>
        <pc:picChg chg="add mod">
          <ac:chgData name="Елена Артамонова" userId="1d1db9c12bdfa262" providerId="LiveId" clId="{3E7F7A8D-B6CD-43B6-881E-38CE0D48085A}" dt="2022-02-04T15:24:03.204" v="243" actId="14100"/>
          <ac:picMkLst>
            <pc:docMk/>
            <pc:sldMk cId="3343928373" sldId="263"/>
            <ac:picMk id="4" creationId="{3AA2BC38-B5DF-4493-B852-3B33D32E7C4E}"/>
          </ac:picMkLst>
        </pc:picChg>
      </pc:sldChg>
      <pc:sldChg chg="addSp delSp modSp new mod setBg">
        <pc:chgData name="Елена Артамонова" userId="1d1db9c12bdfa262" providerId="LiveId" clId="{3E7F7A8D-B6CD-43B6-881E-38CE0D48085A}" dt="2022-06-23T20:46:29.534" v="467" actId="255"/>
        <pc:sldMkLst>
          <pc:docMk/>
          <pc:sldMk cId="26398903" sldId="264"/>
        </pc:sldMkLst>
        <pc:spChg chg="mod">
          <ac:chgData name="Елена Артамонова" userId="1d1db9c12bdfa262" providerId="LiveId" clId="{3E7F7A8D-B6CD-43B6-881E-38CE0D48085A}" dt="2022-06-23T20:45:36.941" v="461" actId="26606"/>
          <ac:spMkLst>
            <pc:docMk/>
            <pc:sldMk cId="26398903" sldId="264"/>
            <ac:spMk id="2" creationId="{1F89F766-A293-4015-88D8-9DBDAE0EB679}"/>
          </ac:spMkLst>
        </pc:spChg>
        <pc:spChg chg="mod">
          <ac:chgData name="Елена Артамонова" userId="1d1db9c12bdfa262" providerId="LiveId" clId="{3E7F7A8D-B6CD-43B6-881E-38CE0D48085A}" dt="2022-06-23T20:46:29.534" v="467" actId="255"/>
          <ac:spMkLst>
            <pc:docMk/>
            <pc:sldMk cId="26398903" sldId="264"/>
            <ac:spMk id="3" creationId="{15610070-DFAC-4855-9EA3-B96DC72D0161}"/>
          </ac:spMkLst>
        </pc:spChg>
        <pc:spChg chg="add del">
          <ac:chgData name="Елена Артамонова" userId="1d1db9c12bdfa262" providerId="LiveId" clId="{3E7F7A8D-B6CD-43B6-881E-38CE0D48085A}" dt="2022-06-23T20:45:36.939" v="460" actId="26606"/>
          <ac:spMkLst>
            <pc:docMk/>
            <pc:sldMk cId="26398903" sldId="264"/>
            <ac:spMk id="8" creationId="{100EDD19-6802-4EC3-95CE-CFFAB042CFD6}"/>
          </ac:spMkLst>
        </pc:spChg>
        <pc:spChg chg="add del">
          <ac:chgData name="Елена Артамонова" userId="1d1db9c12bdfa262" providerId="LiveId" clId="{3E7F7A8D-B6CD-43B6-881E-38CE0D48085A}" dt="2022-06-23T20:45:36.939" v="460" actId="26606"/>
          <ac:spMkLst>
            <pc:docMk/>
            <pc:sldMk cId="26398903" sldId="264"/>
            <ac:spMk id="10" creationId="{DB17E863-922E-4C26-BD64-E8FD41D28661}"/>
          </ac:spMkLst>
        </pc:spChg>
        <pc:spChg chg="add">
          <ac:chgData name="Елена Артамонова" userId="1d1db9c12bdfa262" providerId="LiveId" clId="{3E7F7A8D-B6CD-43B6-881E-38CE0D48085A}" dt="2022-06-23T20:45:36.941" v="461" actId="26606"/>
          <ac:spMkLst>
            <pc:docMk/>
            <pc:sldMk cId="26398903" sldId="264"/>
            <ac:spMk id="12" creationId="{081E4A58-353D-44AE-B2FC-2A74E2E400F7}"/>
          </ac:spMkLst>
        </pc:spChg>
        <pc:spChg chg="add">
          <ac:chgData name="Елена Артамонова" userId="1d1db9c12bdfa262" providerId="LiveId" clId="{3E7F7A8D-B6CD-43B6-881E-38CE0D48085A}" dt="2022-06-23T20:45:36.941" v="461" actId="26606"/>
          <ac:spMkLst>
            <pc:docMk/>
            <pc:sldMk cId="26398903" sldId="264"/>
            <ac:spMk id="13" creationId="{907EF6B7-1338-4443-8C46-6A318D952DFD}"/>
          </ac:spMkLst>
        </pc:spChg>
        <pc:spChg chg="add">
          <ac:chgData name="Елена Артамонова" userId="1d1db9c12bdfa262" providerId="LiveId" clId="{3E7F7A8D-B6CD-43B6-881E-38CE0D48085A}" dt="2022-06-23T20:45:36.941" v="461" actId="26606"/>
          <ac:spMkLst>
            <pc:docMk/>
            <pc:sldMk cId="26398903" sldId="264"/>
            <ac:spMk id="14" creationId="{DAAE4CDD-124C-4DCF-9584-B6033B545DD5}"/>
          </ac:spMkLst>
        </pc:spChg>
      </pc:sldChg>
      <pc:sldChg chg="addSp delSp modSp new mod setBg">
        <pc:chgData name="Елена Артамонова" userId="1d1db9c12bdfa262" providerId="LiveId" clId="{3E7F7A8D-B6CD-43B6-881E-38CE0D48085A}" dt="2022-06-23T20:58:48.889" v="558" actId="20577"/>
        <pc:sldMkLst>
          <pc:docMk/>
          <pc:sldMk cId="753324677" sldId="265"/>
        </pc:sldMkLst>
        <pc:spChg chg="mod">
          <ac:chgData name="Елена Артамонова" userId="1d1db9c12bdfa262" providerId="LiveId" clId="{3E7F7A8D-B6CD-43B6-881E-38CE0D48085A}" dt="2022-06-23T20:47:01.815" v="468" actId="26606"/>
          <ac:spMkLst>
            <pc:docMk/>
            <pc:sldMk cId="753324677" sldId="265"/>
            <ac:spMk id="2" creationId="{8A215508-250A-5CCD-4C73-4C9B01DF56A2}"/>
          </ac:spMkLst>
        </pc:spChg>
        <pc:spChg chg="mod">
          <ac:chgData name="Елена Артамонова" userId="1d1db9c12bdfa262" providerId="LiveId" clId="{3E7F7A8D-B6CD-43B6-881E-38CE0D48085A}" dt="2022-06-23T20:58:48.889" v="558" actId="20577"/>
          <ac:spMkLst>
            <pc:docMk/>
            <pc:sldMk cId="753324677" sldId="265"/>
            <ac:spMk id="3" creationId="{0DF5B007-C9F9-B7B7-7EF7-26EA00F8C9CA}"/>
          </ac:spMkLst>
        </pc:spChg>
        <pc:spChg chg="add del">
          <ac:chgData name="Елена Артамонова" userId="1d1db9c12bdfa262" providerId="LiveId" clId="{3E7F7A8D-B6CD-43B6-881E-38CE0D48085A}" dt="2022-06-23T20:47:01.815" v="468" actId="26606"/>
          <ac:spMkLst>
            <pc:docMk/>
            <pc:sldMk cId="753324677" sldId="265"/>
            <ac:spMk id="8" creationId="{100EDD19-6802-4EC3-95CE-CFFAB042CFD6}"/>
          </ac:spMkLst>
        </pc:spChg>
        <pc:spChg chg="add del">
          <ac:chgData name="Елена Артамонова" userId="1d1db9c12bdfa262" providerId="LiveId" clId="{3E7F7A8D-B6CD-43B6-881E-38CE0D48085A}" dt="2022-06-23T20:47:01.815" v="468" actId="26606"/>
          <ac:spMkLst>
            <pc:docMk/>
            <pc:sldMk cId="753324677" sldId="265"/>
            <ac:spMk id="10" creationId="{DB17E863-922E-4C26-BD64-E8FD41D28661}"/>
          </ac:spMkLst>
        </pc:spChg>
        <pc:spChg chg="add">
          <ac:chgData name="Елена Артамонова" userId="1d1db9c12bdfa262" providerId="LiveId" clId="{3E7F7A8D-B6CD-43B6-881E-38CE0D48085A}" dt="2022-06-23T20:47:01.815" v="468" actId="26606"/>
          <ac:spMkLst>
            <pc:docMk/>
            <pc:sldMk cId="753324677" sldId="265"/>
            <ac:spMk id="15" creationId="{907EF6B7-1338-4443-8C46-6A318D952DFD}"/>
          </ac:spMkLst>
        </pc:spChg>
        <pc:spChg chg="add">
          <ac:chgData name="Елена Артамонова" userId="1d1db9c12bdfa262" providerId="LiveId" clId="{3E7F7A8D-B6CD-43B6-881E-38CE0D48085A}" dt="2022-06-23T20:47:01.815" v="468" actId="26606"/>
          <ac:spMkLst>
            <pc:docMk/>
            <pc:sldMk cId="753324677" sldId="265"/>
            <ac:spMk id="17" creationId="{DAAE4CDD-124C-4DCF-9584-B6033B545DD5}"/>
          </ac:spMkLst>
        </pc:spChg>
        <pc:spChg chg="add">
          <ac:chgData name="Елена Артамонова" userId="1d1db9c12bdfa262" providerId="LiveId" clId="{3E7F7A8D-B6CD-43B6-881E-38CE0D48085A}" dt="2022-06-23T20:47:01.815" v="468" actId="26606"/>
          <ac:spMkLst>
            <pc:docMk/>
            <pc:sldMk cId="753324677" sldId="265"/>
            <ac:spMk id="19" creationId="{081E4A58-353D-44AE-B2FC-2A74E2E400F7}"/>
          </ac:spMkLst>
        </pc:spChg>
      </pc:sldChg>
      <pc:sldChg chg="addSp delSp modSp new mod setBg">
        <pc:chgData name="Елена Артамонова" userId="1d1db9c12bdfa262" providerId="LiveId" clId="{3E7F7A8D-B6CD-43B6-881E-38CE0D48085A}" dt="2022-06-23T20:53:19.260" v="555" actId="26606"/>
        <pc:sldMkLst>
          <pc:docMk/>
          <pc:sldMk cId="119179925" sldId="266"/>
        </pc:sldMkLst>
        <pc:spChg chg="mod">
          <ac:chgData name="Елена Артамонова" userId="1d1db9c12bdfa262" providerId="LiveId" clId="{3E7F7A8D-B6CD-43B6-881E-38CE0D48085A}" dt="2022-06-23T20:53:19.260" v="555" actId="26606"/>
          <ac:spMkLst>
            <pc:docMk/>
            <pc:sldMk cId="119179925" sldId="266"/>
            <ac:spMk id="2" creationId="{1524879C-8038-1C3A-6B6E-DF787C60F80B}"/>
          </ac:spMkLst>
        </pc:spChg>
        <pc:spChg chg="mod">
          <ac:chgData name="Елена Артамонова" userId="1d1db9c12bdfa262" providerId="LiveId" clId="{3E7F7A8D-B6CD-43B6-881E-38CE0D48085A}" dt="2022-06-23T20:53:19.260" v="555" actId="26606"/>
          <ac:spMkLst>
            <pc:docMk/>
            <pc:sldMk cId="119179925" sldId="266"/>
            <ac:spMk id="3" creationId="{B0BD58A7-C943-B39A-D762-2AFDC1549544}"/>
          </ac:spMkLst>
        </pc:spChg>
        <pc:spChg chg="add del">
          <ac:chgData name="Елена Артамонова" userId="1d1db9c12bdfa262" providerId="LiveId" clId="{3E7F7A8D-B6CD-43B6-881E-38CE0D48085A}" dt="2022-06-23T20:53:19.249" v="554" actId="26606"/>
          <ac:spMkLst>
            <pc:docMk/>
            <pc:sldMk cId="119179925" sldId="266"/>
            <ac:spMk id="8" creationId="{F837543A-6020-4505-A233-C9DB4BF74011}"/>
          </ac:spMkLst>
        </pc:spChg>
        <pc:spChg chg="add del">
          <ac:chgData name="Елена Артамонова" userId="1d1db9c12bdfa262" providerId="LiveId" clId="{3E7F7A8D-B6CD-43B6-881E-38CE0D48085A}" dt="2022-06-23T20:53:19.249" v="554" actId="26606"/>
          <ac:spMkLst>
            <pc:docMk/>
            <pc:sldMk cId="119179925" sldId="266"/>
            <ac:spMk id="10" creationId="{35B16301-FB18-48BA-A6DD-C37CAF6F9A18}"/>
          </ac:spMkLst>
        </pc:spChg>
        <pc:spChg chg="add del">
          <ac:chgData name="Елена Артамонова" userId="1d1db9c12bdfa262" providerId="LiveId" clId="{3E7F7A8D-B6CD-43B6-881E-38CE0D48085A}" dt="2022-06-23T20:53:19.249" v="554" actId="26606"/>
          <ac:spMkLst>
            <pc:docMk/>
            <pc:sldMk cId="119179925" sldId="266"/>
            <ac:spMk id="12" creationId="{C3C0D90E-074A-4F52-9B11-B52BEF4BCBE5}"/>
          </ac:spMkLst>
        </pc:spChg>
        <pc:spChg chg="add del">
          <ac:chgData name="Елена Артамонова" userId="1d1db9c12bdfa262" providerId="LiveId" clId="{3E7F7A8D-B6CD-43B6-881E-38CE0D48085A}" dt="2022-06-23T20:53:19.249" v="554" actId="26606"/>
          <ac:spMkLst>
            <pc:docMk/>
            <pc:sldMk cId="119179925" sldId="266"/>
            <ac:spMk id="14" creationId="{CABBD4C1-E6F8-46F6-8152-A8A97490BF4D}"/>
          </ac:spMkLst>
        </pc:spChg>
        <pc:spChg chg="add del">
          <ac:chgData name="Елена Артамонова" userId="1d1db9c12bdfa262" providerId="LiveId" clId="{3E7F7A8D-B6CD-43B6-881E-38CE0D48085A}" dt="2022-06-23T20:53:19.249" v="554" actId="26606"/>
          <ac:spMkLst>
            <pc:docMk/>
            <pc:sldMk cId="119179925" sldId="266"/>
            <ac:spMk id="16" creationId="{83BA5EF5-1FE9-4BF9-83BB-269BCDDF6156}"/>
          </ac:spMkLst>
        </pc:spChg>
        <pc:spChg chg="add del">
          <ac:chgData name="Елена Артамонова" userId="1d1db9c12bdfa262" providerId="LiveId" clId="{3E7F7A8D-B6CD-43B6-881E-38CE0D48085A}" dt="2022-06-23T20:53:19.249" v="554" actId="26606"/>
          <ac:spMkLst>
            <pc:docMk/>
            <pc:sldMk cId="119179925" sldId="266"/>
            <ac:spMk id="20" creationId="{88853921-7BC9-4BDE-ACAB-133C683C82D6}"/>
          </ac:spMkLst>
        </pc:spChg>
        <pc:spChg chg="add del">
          <ac:chgData name="Елена Артамонова" userId="1d1db9c12bdfa262" providerId="LiveId" clId="{3E7F7A8D-B6CD-43B6-881E-38CE0D48085A}" dt="2022-06-23T20:53:19.249" v="554" actId="26606"/>
          <ac:spMkLst>
            <pc:docMk/>
            <pc:sldMk cId="119179925" sldId="266"/>
            <ac:spMk id="22" creationId="{09192968-3AE7-4470-A61C-97294BB92731}"/>
          </ac:spMkLst>
        </pc:spChg>
        <pc:spChg chg="add del">
          <ac:chgData name="Елена Артамонова" userId="1d1db9c12bdfa262" providerId="LiveId" clId="{3E7F7A8D-B6CD-43B6-881E-38CE0D48085A}" dt="2022-06-23T20:53:19.249" v="554" actId="26606"/>
          <ac:spMkLst>
            <pc:docMk/>
            <pc:sldMk cId="119179925" sldId="266"/>
            <ac:spMk id="24" creationId="{3AB72E55-43E4-4356-BFE8-E2102CB0B505}"/>
          </ac:spMkLst>
        </pc:spChg>
        <pc:spChg chg="add">
          <ac:chgData name="Елена Артамонова" userId="1d1db9c12bdfa262" providerId="LiveId" clId="{3E7F7A8D-B6CD-43B6-881E-38CE0D48085A}" dt="2022-06-23T20:53:19.260" v="555" actId="26606"/>
          <ac:spMkLst>
            <pc:docMk/>
            <pc:sldMk cId="119179925" sldId="266"/>
            <ac:spMk id="26" creationId="{907EF6B7-1338-4443-8C46-6A318D952DFD}"/>
          </ac:spMkLst>
        </pc:spChg>
        <pc:spChg chg="add">
          <ac:chgData name="Елена Артамонова" userId="1d1db9c12bdfa262" providerId="LiveId" clId="{3E7F7A8D-B6CD-43B6-881E-38CE0D48085A}" dt="2022-06-23T20:53:19.260" v="555" actId="26606"/>
          <ac:spMkLst>
            <pc:docMk/>
            <pc:sldMk cId="119179925" sldId="266"/>
            <ac:spMk id="27" creationId="{DAAE4CDD-124C-4DCF-9584-B6033B545DD5}"/>
          </ac:spMkLst>
        </pc:spChg>
        <pc:spChg chg="add">
          <ac:chgData name="Елена Артамонова" userId="1d1db9c12bdfa262" providerId="LiveId" clId="{3E7F7A8D-B6CD-43B6-881E-38CE0D48085A}" dt="2022-06-23T20:53:19.260" v="555" actId="26606"/>
          <ac:spMkLst>
            <pc:docMk/>
            <pc:sldMk cId="119179925" sldId="266"/>
            <ac:spMk id="28" creationId="{081E4A58-353D-44AE-B2FC-2A74E2E400F7}"/>
          </ac:spMkLst>
        </pc:spChg>
        <pc:cxnChg chg="add del">
          <ac:chgData name="Елена Артамонова" userId="1d1db9c12bdfa262" providerId="LiveId" clId="{3E7F7A8D-B6CD-43B6-881E-38CE0D48085A}" dt="2022-06-23T20:53:19.249" v="554" actId="26606"/>
          <ac:cxnSpMkLst>
            <pc:docMk/>
            <pc:sldMk cId="119179925" sldId="266"/>
            <ac:cxnSpMk id="18" creationId="{4B3BCACB-5880-460B-9606-8C433A9AF99D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3A0142-4513-415E-8F8B-7EBCFF0642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7925BA6-4373-4C26-9BB2-3BB2984F94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C272AE-1A03-48ED-BB6D-B7F8A84A5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65608-B8C6-473F-BF5B-980783637EAC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2A6DC42-684B-4045-8F37-F880324AD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023AB3-B26E-40CD-806D-99D1D383E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C92FA-B961-44AF-AC73-274BA84FD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881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5A8E3E-D379-4A3E-8CEC-9C13540F9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4C42CF-FF5E-44F1-8F9B-D052BA8DFD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A5F57EC-541D-4638-9FFC-1F433815D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65608-B8C6-473F-BF5B-980783637EAC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9790587-C654-43C1-AF0D-BD4BA5BAF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4AF0F3-BBB8-41B7-8F5E-05B5B06E6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C92FA-B961-44AF-AC73-274BA84FD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600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2E1760-37FF-4AEA-BCCE-EA3514FA1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633EF7C-4BBA-4ADC-AE83-EBE182DA5B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57062F3-889E-436D-B968-A64E84643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65608-B8C6-473F-BF5B-980783637EAC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ECDD06-07CE-4411-869F-98D41FBB2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AACE200-1757-41D4-A1D5-FAC2A339B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C92FA-B961-44AF-AC73-274BA84FD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00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2D8843-6921-41FB-97F0-29BE018F0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EC838F-ED10-4A2B-A32A-02FB16B8A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5844EB2-3A25-422A-8AA8-9F117694EA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90D3EB0-362C-424F-BCD5-D1230781A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65608-B8C6-473F-BF5B-980783637EAC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74E737E-1ECC-435C-9DCE-B4B3C1164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950D260-0080-4480-B3C5-D3F573F10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C92FA-B961-44AF-AC73-274BA84FD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239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6F25EF-322F-4332-9E8E-E2BE38B00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D59A0FC-2919-4612-B499-492B1C2F6E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4A73CA6-1AAD-42D6-BED5-4B03539F99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24B298A-6D65-462B-9B1D-5E1D18D19B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F9793C5-1C8B-4ECA-8D61-3B502FF7D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7F6DB06-8BA5-43A6-8C70-71494208B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65608-B8C6-473F-BF5B-980783637EAC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D923488-389C-4FD6-B57D-F74AAF0B4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CD06E02-0FA0-4F94-B2A4-3010F18C6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C92FA-B961-44AF-AC73-274BA84FD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930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BDF675-98FF-4663-828D-E6CCB8B48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9F521A5-87F4-4BE8-B361-052081BE7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65608-B8C6-473F-BF5B-980783637EAC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F2630DE-B681-40BB-9FBA-503D68BB8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1ECCB6B-2D85-4DB7-9343-E926EE25F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C92FA-B961-44AF-AC73-274BA84FD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549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8AC7E62-4C6E-420E-9F02-7F4E90980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65608-B8C6-473F-BF5B-980783637EAC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B330786-FD3D-4610-B2FF-C174B60B9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B99A9E0-DB11-4728-A171-B323D5332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C92FA-B961-44AF-AC73-274BA84FD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971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585CA9-BEBC-4894-9E67-4BCCC6E83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9FE4DB-D8F2-46CD-965C-C5F2A59DE9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CADF4D7-E407-4614-956C-E620808F55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6EFF164-0350-40B8-A1EF-CD0D21DD3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65608-B8C6-473F-BF5B-980783637EAC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0B4B655-CF39-4466-9508-B9AE1D271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4FCD6A0-5680-453F-8CEA-75641FC78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C92FA-B961-44AF-AC73-274BA84FD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505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C9A304-455A-44E3-855C-392959C9F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8E04AEF-98D3-40C0-A88E-8BA100F532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6F8CDF-350B-4ACD-9CAD-A76237977C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560074B-3A84-4709-BE29-BFF7D6916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65608-B8C6-473F-BF5B-980783637EAC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D92875E-4B79-4B7E-8CAE-C8DDEC18D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C6479D8-9BB1-4357-B71B-1ADE02D16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C92FA-B961-44AF-AC73-274BA84FD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160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67913B-7856-4BF8-9A44-04A979B09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10FE1A2-1722-495E-A43F-87CF96E3B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243B5B-CAA3-4876-9CF8-E0C385675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65608-B8C6-473F-BF5B-980783637EAC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CA36C52-4F22-4A03-A942-ADFE369A6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12C18C-E5C4-45F6-AFE7-546945711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C92FA-B961-44AF-AC73-274BA84FD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782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A278AA1-C5E6-4DB8-94AE-F8408EF9C3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F9A2A95-AFE6-42A8-8AB2-55DA1BC7CA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596C08-95BD-45E3-89AC-23F6FAA43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65608-B8C6-473F-BF5B-980783637EAC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871B77-B6CC-4F55-BBB8-F80C1EDEC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3FA7EEC-F14B-4F68-943F-679906233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C92FA-B961-44AF-AC73-274BA84FD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960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9A0503-8CD6-420B-B427-E73B5D4CD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BBC4C66-96B8-4C30-878A-065EC94F8B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BE5D43-E6C6-4CE5-B9F6-743E8A6830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65608-B8C6-473F-BF5B-980783637EAC}" type="datetimeFigureOut">
              <a:rPr lang="ru-RU" smtClean="0"/>
              <a:t>24.06.2022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750505-90CA-4142-B2D3-5941480D11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2366116-86A5-4512-B01C-C5F99B8CBF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C92FA-B961-44AF-AC73-274BA84FDC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65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Видео 4" descr="Изображение выглядит как контроллер, удаленный, внутренний, игра&#10;&#10;Автоматически созданное описание">
            <a:extLst>
              <a:ext uri="{FF2B5EF4-FFF2-40B4-BE49-F238E27FC236}">
                <a16:creationId xmlns:a16="http://schemas.microsoft.com/office/drawing/2014/main" id="{9738D952-3467-4757-97A5-4AAD547C207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1" b="285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C8B15B-475E-4486-9EA5-3937D7E173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sz="5200" dirty="0">
                <a:solidFill>
                  <a:schemeClr val="accent1">
                    <a:lumMod val="50000"/>
                  </a:schemeClr>
                </a:solidFill>
              </a:rPr>
              <a:t>Витамины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8749CD-3372-445E-9803-162038262F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FFFF"/>
                </a:solidFill>
              </a:rPr>
              <a:t>Естествознание 11 класс</a:t>
            </a:r>
          </a:p>
        </p:txBody>
      </p:sp>
    </p:spTree>
    <p:extLst>
      <p:ext uri="{BB962C8B-B14F-4D97-AF65-F5344CB8AC3E}">
        <p14:creationId xmlns:p14="http://schemas.microsoft.com/office/powerpoint/2010/main" val="75769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215508-250A-5CCD-4C73-4C9B01DF5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Цели урока:</a:t>
            </a:r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F5B007-C9F9-B7B7-7EF7-26EA00F8C9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ru-RU" dirty="0"/>
              <a:t>дать общее представление о витаминах, </a:t>
            </a:r>
            <a:r>
              <a:rPr lang="ru-RU"/>
              <a:t>познакомить обучающихся </a:t>
            </a:r>
            <a:r>
              <a:rPr lang="ru-RU" dirty="0"/>
              <a:t>с их классификацией, представителями и значением. На основе межпредметных связей с биологией раскрыть важнейшую роль витаминов для здоровья человека, дать понятие об авитаминозах и гиповитаминозах на примере важнейших представителей водо- и жирорастворимых витаминов.</a:t>
            </a:r>
          </a:p>
        </p:txBody>
      </p:sp>
    </p:spTree>
    <p:extLst>
      <p:ext uri="{BB962C8B-B14F-4D97-AF65-F5344CB8AC3E}">
        <p14:creationId xmlns:p14="http://schemas.microsoft.com/office/powerpoint/2010/main" val="753324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9">
            <a:extLst>
              <a:ext uri="{FF2B5EF4-FFF2-40B4-BE49-F238E27FC236}">
                <a16:creationId xmlns:a16="http://schemas.microsoft.com/office/drawing/2014/main" id="{5AC1364A-3E3D-4F0D-8776-78AF3A270D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3398E6-4145-4E4E-9114-AECC879AB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7501" y="329184"/>
            <a:ext cx="6755626" cy="1783080"/>
          </a:xfrm>
        </p:spPr>
        <p:txBody>
          <a:bodyPr anchor="b">
            <a:normAutofit/>
          </a:bodyPr>
          <a:lstStyle/>
          <a:p>
            <a:r>
              <a:rPr lang="ru-RU" sz="5400" dirty="0"/>
              <a:t>Историческая справка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F9891BB-4404-431C-B127-07522CF7A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6275" y="0"/>
            <a:ext cx="2194834" cy="3483864"/>
          </a:xfrm>
          <a:prstGeom prst="rect">
            <a:avLst/>
          </a:prstGeom>
        </p:spPr>
      </p:pic>
      <p:sp>
        <p:nvSpPr>
          <p:cNvPr id="13" name="sketchy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7494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A2EBEA1-90A1-4BC0-A60E-BF4C7A0299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6275" y="3918065"/>
            <a:ext cx="2194834" cy="2778272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44BB68FB-5A7D-47DD-AE17-948D413AD8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1853" y="2414016"/>
            <a:ext cx="8414795" cy="377647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В своём произведении «Ошибка господа бога» (1911) Джек Лондон рисует яркую картину того, как от истощения, вызванного цингой, гибнут люди, несмотря на то что у них имеется достаточный запас пищи.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«Вместо ответа человек показал на свой рот, с усилием растянул вспухшие, почернелые губы, и Смок невольно отшатнулся.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— Цинга, — негромко сказал он Малышу, и больной кивком подтвердил диагноз.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— Еды хватает? — спросил Малыш.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— Ага, — отозвался человек с другой койки.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— Можете взять. Еды полно». Дж. Лондон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Одним из первых начал изучать витамины русский врач Н. И. Лунин, который в 1888 г. установил, что для нормального роста и развития животного организма кроме белков, жиров, углеводов, воды и минеральных веществ необходимы еще какие-то, пока неизвестные науке вещества, отсутствие которых приводит организм к гибели.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В 1912 г. была опубликована статья польского биохимика К. </a:t>
            </a:r>
            <a:r>
              <a:rPr lang="ru-RU" sz="1400" dirty="0" err="1"/>
              <a:t>Функа</a:t>
            </a:r>
            <a:r>
              <a:rPr lang="ru-RU" sz="1400" dirty="0"/>
              <a:t> (1884—1967), в которой впервые было введено это понятие. Название  произошло от латинского слова </a:t>
            </a:r>
            <a:r>
              <a:rPr lang="ru-RU" sz="1400" dirty="0" err="1"/>
              <a:t>vita</a:t>
            </a:r>
            <a:r>
              <a:rPr lang="ru-RU" sz="1400" dirty="0"/>
              <a:t> — «жизнь», т.  е. «амин жизни», хотя большинство витаминов к классу органических соединений, называемых аминами, не относится.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400" dirty="0"/>
              <a:t>В наши дни принято обозначать витамины их химическими названиями: ретинол, тиамин, аскорбиновая кислота, </a:t>
            </a:r>
            <a:r>
              <a:rPr lang="ru-RU" sz="1400" dirty="0" err="1"/>
              <a:t>никотинамид</a:t>
            </a:r>
            <a:r>
              <a:rPr lang="ru-RU" sz="1400" dirty="0"/>
              <a:t>  — соответственно витамины А1, В1, С, PP. Привычные нам буквенные обозначения — это дань традиции.</a:t>
            </a:r>
          </a:p>
        </p:txBody>
      </p:sp>
    </p:spTree>
    <p:extLst>
      <p:ext uri="{BB962C8B-B14F-4D97-AF65-F5344CB8AC3E}">
        <p14:creationId xmlns:p14="http://schemas.microsoft.com/office/powerpoint/2010/main" val="41739284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DAAC26-D265-4654-A8AA-75ED02E82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ru-RU" sz="5400" dirty="0"/>
              <a:t>Понятие витаминов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A8EC10-59DA-4D30-8A1C-3DCA64499D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 lnSpcReduction="10000"/>
          </a:bodyPr>
          <a:lstStyle/>
          <a:p>
            <a:r>
              <a:rPr lang="ru-RU" sz="1700" b="1" dirty="0"/>
              <a:t>Витамины</a:t>
            </a:r>
            <a:r>
              <a:rPr lang="ru-RU" sz="1700" dirty="0"/>
              <a:t> — это низкомолекулярные органические соединения различной химической природы, выполняющие важнейшие биохимические и физиологические функции в живых организмах</a:t>
            </a:r>
          </a:p>
          <a:p>
            <a:r>
              <a:rPr lang="ru-RU" sz="1700" dirty="0"/>
              <a:t>В настоящее время известно свыше 30 соединений, относящихся к этой группе биологически активных веществ.</a:t>
            </a:r>
          </a:p>
          <a:p>
            <a:r>
              <a:rPr lang="ru-RU" sz="1700" b="1" dirty="0"/>
              <a:t>В отличие от белков, жиров и углеводов витамины </a:t>
            </a:r>
          </a:p>
          <a:p>
            <a:r>
              <a:rPr lang="ru-RU" sz="1700" b="1" dirty="0"/>
              <a:t>1- не являются структурными компонентами клетки; </a:t>
            </a:r>
          </a:p>
          <a:p>
            <a:r>
              <a:rPr lang="ru-RU" sz="1700" b="1" dirty="0"/>
              <a:t>2 - не используются в качестве источника энергии. </a:t>
            </a:r>
          </a:p>
          <a:p>
            <a:r>
              <a:rPr lang="ru-RU" sz="1700" dirty="0"/>
              <a:t>Большинство витаминов не синтезируются в организме человека и животных, но некоторые синтезируются микрофлорой кишечника и тканями в минимальных количествах, поэтому основным источником витаминов является пища. </a:t>
            </a:r>
          </a:p>
          <a:p>
            <a:r>
              <a:rPr lang="ru-RU" sz="1700" dirty="0"/>
              <a:t>Витамины — вещества нестойкие, они легко разрушаются высокой температурой, действием сильных гидроксидов, кислородом воздуха, ионизирующими излучениями и другими факторами.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09A810E-427A-4177-9989-9FD46FA4E1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03" b="-3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048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9B8164-9E19-4CB2-A366-F0CD5B8C4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5400" dirty="0"/>
              <a:t>Виды витаминной недостаточности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B7666D-1097-45E6-B6C5-8A8DEABF3C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ru-RU" sz="1500"/>
              <a:t>Полное отсутствие в организме какого-либо витамина становится причиной тяжелого заболевания  — </a:t>
            </a:r>
            <a:r>
              <a:rPr lang="ru-RU" sz="1500" b="1"/>
              <a:t>авитаминоза</a:t>
            </a:r>
            <a:r>
              <a:rPr lang="ru-RU" sz="1500"/>
              <a:t>. Примеры авитаминозов: цинга, рахит, куриная слепота, пеллагра, бери-бери. </a:t>
            </a:r>
          </a:p>
          <a:p>
            <a:r>
              <a:rPr lang="ru-RU" sz="1500"/>
              <a:t>Чаще встречаются случаи частичной недостаточности витамина — </a:t>
            </a:r>
            <a:r>
              <a:rPr lang="ru-RU" sz="1500" b="1"/>
              <a:t>гиповитаминозы</a:t>
            </a:r>
            <a:r>
              <a:rPr lang="ru-RU" sz="1500"/>
              <a:t>, которые проявляются легким недомоганием, быстрой утомляемостью, понижением работоспособности, повышенной раздражительностью, снижением сопротивляемости организма к инфекциям. Нехватка витаминов в организме человека особенно ощущается в конце зимы и весной, когда истощаются ресурсы витаминов в организме и значительно снижается витаминная ценность продуктов питания. </a:t>
            </a:r>
          </a:p>
          <a:p>
            <a:r>
              <a:rPr lang="ru-RU" sz="1500"/>
              <a:t>В медицине используется даже особый термин, отражающий болезненное состояние организма, вызванное недостатком витаминов, — </a:t>
            </a:r>
            <a:r>
              <a:rPr lang="ru-RU" sz="1500" b="1"/>
              <a:t>синдром хронической усталости. </a:t>
            </a:r>
          </a:p>
          <a:p>
            <a:r>
              <a:rPr lang="ru-RU" sz="1500"/>
              <a:t>Причинами гиповитаминозов могут быть: однообразное и, как правило, неполноценное питание; повышенная потребность в витаминах в период беременности и кормления, роста организма и т. д.; различные заболевания, разрушающие всасывание или усвоение витаминов и др.</a:t>
            </a:r>
          </a:p>
          <a:p>
            <a:r>
              <a:rPr lang="ru-RU" sz="1500"/>
              <a:t>При  избыточном потреблении витаминов развивается отравление (интоксикация) организма, получившее название </a:t>
            </a:r>
            <a:r>
              <a:rPr lang="ru-RU" sz="1500" b="1"/>
              <a:t>гипервитаминоз</a:t>
            </a:r>
            <a:r>
              <a:rPr lang="ru-RU" sz="1500"/>
              <a:t>. Оно очень часто наблюдается у людей, которые занимаются бодибилдингом и неумеренно потребляют пищевые добавки и витамины. Более токсичны избыточные дозы жирорастворимых витаминов из-за того, что они способны накапливаться в организме, менее токсичны  — избыточные дозы водорастворимых витаминов, так как они легче удаляются организмом через почки.</a:t>
            </a:r>
          </a:p>
        </p:txBody>
      </p:sp>
    </p:spTree>
    <p:extLst>
      <p:ext uri="{BB962C8B-B14F-4D97-AF65-F5344CB8AC3E}">
        <p14:creationId xmlns:p14="http://schemas.microsoft.com/office/powerpoint/2010/main" val="1403739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91BDD9-C935-41CA-9524-B5B6E9732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ru-RU" sz="5000"/>
              <a:t>Классификация витаминов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C6A394C-D2CD-427B-B2D4-9EF55386EE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264" y="2830936"/>
            <a:ext cx="4580418" cy="3424254"/>
          </a:xfrm>
        </p:spPr>
        <p:txBody>
          <a:bodyPr>
            <a:noAutofit/>
          </a:bodyPr>
          <a:lstStyle/>
          <a:p>
            <a:r>
              <a:rPr lang="ru-RU" sz="1400" dirty="0"/>
              <a:t>по способности витаминов растворяться в воде или жирах они делятся на два класса: </a:t>
            </a:r>
          </a:p>
          <a:p>
            <a:r>
              <a:rPr lang="ru-RU" sz="1400" dirty="0"/>
              <a:t>водорастворимые, к которым относятся витамины C, P, группы B и др.; </a:t>
            </a:r>
          </a:p>
          <a:p>
            <a:r>
              <a:rPr lang="ru-RU" sz="1400" dirty="0"/>
              <a:t>жирорастворимые, к которым относятся витамины групп А, D, Е и K. </a:t>
            </a:r>
          </a:p>
          <a:p>
            <a:r>
              <a:rPr lang="ru-RU" sz="1400" dirty="0"/>
              <a:t>Основным источником водорастворимых витаминов служат овощи и фрукты. Вместе с витаминами они содержат фитонциды, обладающие антисептическим и дезинфицирующим действием (лук, чеснок, антоновские яблоки и др.), и эфирные масла (цитрусовые, пряности, зелень и др.), способствующие санации пищеварительной системы.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5A0CA1-19B0-4411-9AFA-56B5769FFA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34" r="15739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070250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90D865-D149-42A7-81D1-2A9E52204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ru-RU" sz="4600"/>
              <a:t>Водорастворимые витамины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79BE63-3963-4129-9E2C-D404FF8C60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561" y="2476981"/>
            <a:ext cx="6041985" cy="3970117"/>
          </a:xfrm>
        </p:spPr>
        <p:txBody>
          <a:bodyPr anchor="t">
            <a:normAutofit/>
          </a:bodyPr>
          <a:lstStyle/>
          <a:p>
            <a:r>
              <a:rPr lang="ru-RU" sz="1200" dirty="0"/>
              <a:t>К водорастворимым витаминам относится витамин С. </a:t>
            </a:r>
          </a:p>
          <a:p>
            <a:r>
              <a:rPr lang="ru-RU" sz="1200" dirty="0"/>
              <a:t>Витамин С (аскорбиновая кислота) связан напрямую с белковым обменом. Если аскорбиновой кислоты мало, нужно много белка, при хорошей обеспеченности аскорбиновой кислотой можно обойтись минимальным количеством белка. Витамин С способствует повышению сопротивляемости организма к простудным заболеваниям и различным видам стрессов.</a:t>
            </a:r>
          </a:p>
          <a:p>
            <a:r>
              <a:rPr lang="ru-RU" sz="1200" dirty="0"/>
              <a:t>Потребность в этом витамине у мужчин составляет в день от 70 до 95 мг, для женщин — 60—80 мг, для подростков — 60—70 мг. Эта норма возрастает при увеличении физической и нервно-психической нагрузки. Особенностью витамина  С является его быстрая окисляемость: весь витамин в организме может окислиться за 14— 16 дней, что доказывает необходимость его жизненного потребления. Длительная термическая обработка овощей и фруктов (варка) или хранение их в воде, варка в открытой посуде или в присутствии следов железа и меди, которые активизируют окисление витамина С, приводит к его разрушению. Наиболее богаты витамином С шиповник, зеленый и красный болгарский перец, черная смородина, цитрусовые, овощи, хвоя и т. д.</a:t>
            </a:r>
          </a:p>
          <a:p>
            <a:r>
              <a:rPr lang="ru-RU" sz="1200" dirty="0"/>
              <a:t>При недостатке витамина С развивается цинга, которая проявляется точечными кровоизлияниями на теле и внутренних органах, кровоточивостью десен, выпадением зубов, одышкой, болями в области сердца и др.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9FF86B6-CDA8-4D09-8582-1A53500E28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0546" y="2121408"/>
            <a:ext cx="4532183" cy="2549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277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8246C5-1F6E-4AD4-92E4-BD4513D93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ru-RU" sz="5400" dirty="0"/>
              <a:t>Жирорастворимые витамины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5A6716-F889-4E9E-BADB-FDAF91A3DC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100" dirty="0"/>
              <a:t>Особенности жирорастворимых витаминов :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100" dirty="0"/>
              <a:t>• растворяемость в жирах, усвояемость только в присутствии жиров и желчи;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100" dirty="0"/>
              <a:t>• способность накапливаться в организме при поступлении в него в больших количествах, что, в свою очередь, может привести к развитию гипервитаминозов;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100" dirty="0"/>
              <a:t>• наличие нескольких аналогов с близкой структурой и идентичным биологическим действием. Так, у витаминов А и K обнаружено по два аналога, у Е — четыре, у витамина D — десять.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100" dirty="0"/>
              <a:t>Так как эти витамины не растворимы в воде и экстрагируются органическими растворителями, их относят к липидам.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100" dirty="0"/>
              <a:t> К этому классу относится витамин А. Витамин А — ретинол — по своей химической структуре является непредельным циклическим одноатомным спиртом, который легко окисляется в альдегид (</a:t>
            </a:r>
            <a:r>
              <a:rPr lang="ru-RU" sz="1100" dirty="0" err="1"/>
              <a:t>ретиналь</a:t>
            </a:r>
            <a:r>
              <a:rPr lang="ru-RU" sz="1100" dirty="0"/>
              <a:t>).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100" dirty="0"/>
              <a:t>Недостаток витамина А ведет к нарушению зрения (сумеречное или «куриная слепота»), поражению дыхательных путей (склонность к бронхитам, пневмониям), поражению покровов (сухость кожи, фурункулезы).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100" dirty="0"/>
              <a:t>Участие ретинола в процессе зрения заключается в том, что содержащееся в сетчатке глаза комплексное соединение — родопсин, или зрительный пурпур, распадается на составные части: белок (</a:t>
            </a:r>
            <a:r>
              <a:rPr lang="ru-RU" sz="1100" dirty="0" err="1"/>
              <a:t>опсин</a:t>
            </a:r>
            <a:r>
              <a:rPr lang="ru-RU" sz="1100" dirty="0"/>
              <a:t>) и альдегид (</a:t>
            </a:r>
            <a:r>
              <a:rPr lang="ru-RU" sz="1100" dirty="0" err="1"/>
              <a:t>ретиналь</a:t>
            </a:r>
            <a:r>
              <a:rPr lang="ru-RU" sz="1100" dirty="0"/>
              <a:t>), который восстанавливается в ретинол. Суточная потребность в витамине А для человека составляет 1,5—2,0 мг. Он содержится только в продуктах животного происхождения: печени животных и рыб, сливочном масле, сыре, яичном желтке, рыбьем жире. Растения лишены витамина А, однако они содержат провитамин (предшественник) этого витамина. β-Каротины, содержащиеся в моркови, красном перце, зеленых растениях, плодах шиповника и облепихи, абрикосах, представляют собой удвоенную молекулу витамина А. При ее окислительном распаде в животных тканях образуются две молекулы витамина А.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100" dirty="0"/>
              <a:t>Гипервитаминоз возникает при избыточном потреблении продуктов, богатых витамином А, и накоплении его в печени. У детей гипервитаминоз возникает при передозировке синтетических препаратов. Признаками его являются похудение, тошнота, рвота, частые переломы костей, кровоизлияния. Поэтому необходим строгий контроль за потреблением этого витамина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D1F524D-649F-460D-BE27-19FA5E82B8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24" r="29260" b="2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242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A43520-717A-4C64-8FF8-114CE3E75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ru-RU" sz="5000"/>
              <a:t>НОРМЫ ВИТАМИНОВ ДЛЯ ЧЕЛОВЕКА. 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BC1553-C4FC-4F12-B969-E37392C69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ru-RU" sz="2000"/>
              <a:t>Так как химическая природа витаминов была открыта после установления их биологической роли, витамины условно обозначили буквами латинского алфавита (A, B, C, D и т. д.), что сохранилось до настоящего времени. </a:t>
            </a:r>
          </a:p>
          <a:p>
            <a:r>
              <a:rPr lang="ru-RU" sz="2000"/>
              <a:t>В качестве единицы измерения витаминов пользуются миллиграммами (мг), микрограммами (мкг) или миллиграммами витамина на 100 г продукта (мг%). </a:t>
            </a:r>
          </a:p>
          <a:p>
            <a:r>
              <a:rPr lang="ru-RU" sz="2000"/>
              <a:t>Потребность человека в витаминах зависит от его возраста, состояния здоровья, условий жизни, характера деятельности, времени года, содержания в пище основных необходимых компонентов. </a:t>
            </a:r>
          </a:p>
          <a:p>
            <a:r>
              <a:rPr lang="ru-RU" sz="2000"/>
              <a:t>Сведения о потребности взрослого человека в витаминах приведены в таблице.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AA2BC38-B5DF-4493-B852-3B33D32E7C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412" r="1" b="8433"/>
          <a:stretch/>
        </p:blipFill>
        <p:spPr>
          <a:xfrm>
            <a:off x="7675657" y="1828800"/>
            <a:ext cx="4385591" cy="455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9283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89F766-A293-4015-88D8-9DBDAE0EB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Выполни тест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5610070-DFAC-4855-9EA3-B96DC72D01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7272" y="319088"/>
            <a:ext cx="7800951" cy="6428953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1.Происхождение термина витамин, от латинского слова: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А) вода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Б) жизнь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В) вещество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Г) пища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2. Витамины открыл в 1880 году открыл: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А) </a:t>
            </a:r>
            <a:r>
              <a:rPr lang="ru-RU" sz="1600" dirty="0" err="1"/>
              <a:t>Д.И.Ивановский</a:t>
            </a:r>
            <a:endParaRPr lang="ru-RU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Б) </a:t>
            </a:r>
            <a:r>
              <a:rPr lang="ru-RU" sz="1600" dirty="0" err="1"/>
              <a:t>А.А.Ухтомский</a:t>
            </a:r>
            <a:endParaRPr lang="ru-RU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В) </a:t>
            </a:r>
            <a:r>
              <a:rPr lang="ru-RU" sz="1600" dirty="0" err="1"/>
              <a:t>Н.И.Лунин</a:t>
            </a:r>
            <a:endParaRPr lang="ru-RU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3. Цинга – болезнь,  вызванная острым недостатком 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А) Витамина А;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Б) Витамина </a:t>
            </a:r>
            <a:r>
              <a:rPr lang="en-US" sz="1600" dirty="0"/>
              <a:t>D;</a:t>
            </a:r>
            <a:endParaRPr lang="ru-RU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В) Витамина С;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4. Витамины группы В, витамин С, витамин РР относятся к группе: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А) Водорастворимых витаминов;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Б) Жирорастворимых витаминов;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5. Витамин, необходимый для нормального зрения, способствует росту и хорошему обмену веществ: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А) С;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Б) В12;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В)</a:t>
            </a:r>
            <a:r>
              <a:rPr lang="en-US" sz="1600" dirty="0"/>
              <a:t> D;</a:t>
            </a:r>
            <a:endParaRPr lang="ru-RU" sz="16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/>
              <a:t>Г) А.</a:t>
            </a:r>
          </a:p>
        </p:txBody>
      </p:sp>
    </p:spTree>
    <p:extLst>
      <p:ext uri="{BB962C8B-B14F-4D97-AF65-F5344CB8AC3E}">
        <p14:creationId xmlns:p14="http://schemas.microsoft.com/office/powerpoint/2010/main" val="263989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24879C-8038-1C3A-6B6E-DF787C60F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Литература:</a:t>
            </a:r>
          </a:p>
        </p:txBody>
      </p:sp>
      <p:sp>
        <p:nvSpPr>
          <p:cNvPr id="28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BD58A7-C943-B39A-D762-2AFDC1549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/>
              <a:t>Естествознание. Базовый уровень. 11 кл. : учебник / О. С. Габриелян, И. Г. Остроумов, Н. С. Пурышева, С. А. Сладков, В. И. Сивоглазов. — 10-е изд., стереотип.-М. : Дрофа, 2021. — 286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/>
              <a:t>Естествознание. Базовый уровень. 11 класс : книга для учителя / О. С. Габриелян, С. А. Сладков, И. Г. Остроумов. — М. : Дрофа, 2016. — 348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1799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1624</Words>
  <Application>Microsoft Office PowerPoint</Application>
  <PresentationFormat>Широкоэкранный</PresentationFormat>
  <Paragraphs>78</Paragraphs>
  <Slides>11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Тема Office</vt:lpstr>
      <vt:lpstr>Витамины</vt:lpstr>
      <vt:lpstr>Цели урока:</vt:lpstr>
      <vt:lpstr>Историческая справка</vt:lpstr>
      <vt:lpstr>Понятие витаминов</vt:lpstr>
      <vt:lpstr>Виды витаминной недостаточности</vt:lpstr>
      <vt:lpstr>Классификация витаминов</vt:lpstr>
      <vt:lpstr>Водорастворимые витамины</vt:lpstr>
      <vt:lpstr>Жирорастворимые витамины</vt:lpstr>
      <vt:lpstr>НОРМЫ ВИТАМИНОВ ДЛЯ ЧЕЛОВЕКА. </vt:lpstr>
      <vt:lpstr>Выполни тест</vt:lpstr>
      <vt:lpstr>Литература: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Витамины</dc:title>
  <dc:creator>Елена Артамонова</dc:creator>
  <cp:lastModifiedBy>Елена Артамонова</cp:lastModifiedBy>
  <cp:revision>1</cp:revision>
  <dcterms:created xsi:type="dcterms:W3CDTF">2022-02-02T16:44:04Z</dcterms:created>
  <dcterms:modified xsi:type="dcterms:W3CDTF">2022-06-23T20:58:50Z</dcterms:modified>
</cp:coreProperties>
</file>