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6" r:id="rId3"/>
    <p:sldId id="282" r:id="rId4"/>
    <p:sldId id="283" r:id="rId5"/>
    <p:sldId id="320" r:id="rId6"/>
    <p:sldId id="322" r:id="rId7"/>
    <p:sldId id="289" r:id="rId8"/>
    <p:sldId id="327" r:id="rId9"/>
    <p:sldId id="324" r:id="rId10"/>
    <p:sldId id="331" r:id="rId11"/>
    <p:sldId id="272" r:id="rId12"/>
    <p:sldId id="328" r:id="rId13"/>
    <p:sldId id="281" r:id="rId14"/>
    <p:sldId id="330" r:id="rId15"/>
  </p:sldIdLst>
  <p:sldSz cx="9144000" cy="6858000" type="screen4x3"/>
  <p:notesSz cx="6858000" cy="9144000"/>
  <p:embeddedFontLst>
    <p:embeddedFont>
      <p:font typeface="Arial Black" pitchFamily="34" charset="0"/>
      <p:bold r:id="rId16"/>
    </p:embeddedFont>
    <p:embeddedFont>
      <p:font typeface="Comic Sans MS" pitchFamily="66" charset="0"/>
      <p:regular r:id="rId17"/>
      <p:bold r:id="rId18"/>
    </p:embeddedFont>
    <p:embeddedFont>
      <p:font typeface="Matilda" charset="0"/>
      <p:regular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5A4B220E-1474-4EEE-9CC1-61A8245F052D}">
          <p14:sldIdLst>
            <p14:sldId id="267"/>
            <p14:sldId id="266"/>
            <p14:sldId id="282"/>
            <p14:sldId id="283"/>
            <p14:sldId id="320"/>
            <p14:sldId id="322"/>
            <p14:sldId id="289"/>
            <p14:sldId id="327"/>
            <p14:sldId id="324"/>
            <p14:sldId id="331"/>
            <p14:sldId id="272"/>
            <p14:sldId id="328"/>
            <p14:sldId id="281"/>
            <p14:sldId id="33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A0000"/>
    <a:srgbClr val="660066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53" autoAdjust="0"/>
    <p:restoredTop sz="94660"/>
  </p:normalViewPr>
  <p:slideViewPr>
    <p:cSldViewPr>
      <p:cViewPr>
        <p:scale>
          <a:sx n="76" d="100"/>
          <a:sy n="76" d="100"/>
        </p:scale>
        <p:origin x="-265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67665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9972" y="3886200"/>
            <a:ext cx="557242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31.03.2021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31.03.2021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280412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31.03.2021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31.03.2021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31.03.2021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4764" y="2276872"/>
            <a:ext cx="7126560" cy="720080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Время  глагола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81830" y="4149080"/>
            <a:ext cx="5572428" cy="216024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Позднякова З.Е.,</a:t>
            </a:r>
            <a:endParaRPr lang="ru-RU"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учитель  начальных классов</a:t>
            </a:r>
          </a:p>
          <a:p>
            <a:r>
              <a:rPr lang="ru-RU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МБОУ </a:t>
            </a:r>
            <a:r>
              <a:rPr lang="ru-RU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СОШ №15</a:t>
            </a:r>
            <a:endParaRPr lang="ru-RU"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Г. Мичуринска </a:t>
            </a:r>
            <a:endParaRPr lang="ru-RU"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Тамбовской области</a:t>
            </a:r>
            <a:endParaRPr lang="ru-RU"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2021  </a:t>
            </a:r>
            <a:r>
              <a:rPr lang="ru-RU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год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32656"/>
            <a:ext cx="81369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  <a:cs typeface="Times New Roman"/>
              </a:rPr>
              <a:t>Русский  язык  </a:t>
            </a:r>
            <a:r>
              <a:rPr lang="ru-RU" sz="2800" dirty="0" smtClean="0">
                <a:latin typeface="Arial Black" panose="020B0A04020102020204" pitchFamily="34" charset="0"/>
                <a:cs typeface="Times New Roman"/>
              </a:rPr>
              <a:t>4 </a:t>
            </a:r>
            <a:r>
              <a:rPr lang="ru-RU" sz="2800" dirty="0">
                <a:latin typeface="Arial Black" panose="020B0A04020102020204" pitchFamily="34" charset="0"/>
                <a:cs typeface="Times New Roman"/>
              </a:rPr>
              <a:t>класс </a:t>
            </a:r>
            <a:br>
              <a:rPr lang="ru-RU" sz="2800" dirty="0">
                <a:latin typeface="Arial Black" panose="020B0A04020102020204" pitchFamily="34" charset="0"/>
                <a:cs typeface="Times New Roman"/>
              </a:rPr>
            </a:br>
            <a:r>
              <a:rPr lang="ru-RU" sz="2800" dirty="0">
                <a:latin typeface="Arial Black" panose="020B0A04020102020204" pitchFamily="34" charset="0"/>
                <a:cs typeface="Times New Roman"/>
              </a:rPr>
              <a:t>УМК  «Школа  России»</a:t>
            </a:r>
            <a:r>
              <a:rPr lang="ru-RU" dirty="0">
                <a:latin typeface="Arial Black" panose="020B0A04020102020204" pitchFamily="34" charset="0"/>
                <a:cs typeface="Times New Roman"/>
              </a:rPr>
              <a:t/>
            </a:r>
            <a:br>
              <a:rPr lang="ru-RU" dirty="0">
                <a:latin typeface="Arial Black" panose="020B0A04020102020204" pitchFamily="34" charset="0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197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691680" y="548680"/>
            <a:ext cx="6995120" cy="45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28926" y="404664"/>
            <a:ext cx="2000264" cy="5760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Н. ВР.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63716" y="1124744"/>
            <a:ext cx="3528392" cy="5760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тает, бегут;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28926" y="2492896"/>
            <a:ext cx="1857388" cy="5760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ПР. ВР.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41108" y="3212976"/>
            <a:ext cx="5888689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повеяло, стало, миновала;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488" y="4725144"/>
            <a:ext cx="1785950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Б. ВР.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154088" y="5195632"/>
            <a:ext cx="7499176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ru-RU" sz="2800" dirty="0">
              <a:latin typeface="Arial Black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596195"/>
            <a:ext cx="1198836" cy="982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1898665" y="5517232"/>
            <a:ext cx="4545543" cy="5703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асвищут, оденется;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301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Сделаем  выводы: что надо  знать  о   </a:t>
            </a:r>
            <a:r>
              <a:rPr lang="ru-RU" altLang="ru-RU" sz="2800" dirty="0">
                <a:solidFill>
                  <a:srgbClr val="FF0000"/>
                </a:solidFill>
                <a:latin typeface="Arial Black" pitchFamily="34" charset="0"/>
              </a:rPr>
              <a:t>временах    глаголов?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3571875" cy="278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139952" y="1175133"/>
            <a:ext cx="4176464" cy="15928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2800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Настоящее 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время: </a:t>
            </a:r>
            <a:endParaRPr lang="ru-RU" sz="2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отвечает  на  … и  </a:t>
            </a:r>
            <a:endParaRPr lang="ru-RU" sz="2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обозначает 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…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.</a:t>
            </a:r>
          </a:p>
          <a:p>
            <a:pPr>
              <a:defRPr/>
            </a:pPr>
            <a:endParaRPr lang="ru-RU" sz="28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17441" y="3068960"/>
            <a:ext cx="4421483" cy="15928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2800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П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рошедшее 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время: </a:t>
            </a:r>
            <a:endParaRPr lang="ru-RU" sz="2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отвечает  на  … и  </a:t>
            </a:r>
            <a:endParaRPr lang="ru-RU" sz="2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обозначает 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… .</a:t>
            </a:r>
          </a:p>
          <a:p>
            <a:pPr>
              <a:defRPr/>
            </a:pPr>
            <a:endParaRPr lang="ru-RU" sz="28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97863" y="4869160"/>
            <a:ext cx="4176464" cy="15928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2800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Будущее 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время: </a:t>
            </a:r>
            <a:endParaRPr lang="ru-RU" sz="2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отвечает  на  … и  </a:t>
            </a:r>
            <a:endParaRPr lang="ru-RU" sz="2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обозначает 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… .</a:t>
            </a:r>
          </a:p>
          <a:p>
            <a:pPr>
              <a:defRPr/>
            </a:pPr>
            <a:endParaRPr lang="ru-RU" sz="28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869160"/>
            <a:ext cx="1477777" cy="121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249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d7fa51e5660c77a9e00b0a7551d4ee3e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7488832" cy="6093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931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995120" cy="778098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Подведём  итоги    работы!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052736"/>
            <a:ext cx="6995120" cy="4525963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>
                <a:latin typeface="Arial Black" pitchFamily="34" charset="0"/>
              </a:rPr>
              <a:t>С  какой  частью  речи  работали  на уроке</a:t>
            </a:r>
            <a:r>
              <a:rPr lang="ru-RU" dirty="0" smtClean="0">
                <a:latin typeface="Arial Black" pitchFamily="34" charset="0"/>
              </a:rPr>
              <a:t>?</a:t>
            </a:r>
            <a:endParaRPr lang="ru-RU" dirty="0">
              <a:latin typeface="Arial Black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dirty="0">
                <a:latin typeface="Arial Black" pitchFamily="34" charset="0"/>
              </a:rPr>
              <a:t>Как  изменяются  глаголы</a:t>
            </a:r>
            <a:r>
              <a:rPr lang="ru-RU" dirty="0" smtClean="0">
                <a:latin typeface="Arial Black" pitchFamily="34" charset="0"/>
              </a:rPr>
              <a:t>?</a:t>
            </a:r>
            <a:endParaRPr lang="ru-RU" dirty="0">
              <a:latin typeface="Arial Black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dirty="0">
                <a:latin typeface="Arial Black" pitchFamily="34" charset="0"/>
              </a:rPr>
              <a:t> По  каким  признакам  можно  определить   время глаголов?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987" y="4437112"/>
            <a:ext cx="2741013" cy="213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836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rarelinks.narod.ru/mults/mults_images/na_zadnej_par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019"/>
          <a:stretch/>
        </p:blipFill>
        <p:spPr bwMode="auto">
          <a:xfrm>
            <a:off x="1547663" y="2204865"/>
            <a:ext cx="7119441" cy="4320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3" y="404664"/>
            <a:ext cx="7119442" cy="1440160"/>
          </a:xfrm>
          <a:prstGeom prst="rect">
            <a:avLst/>
          </a:prstGeom>
          <a:noFill/>
        </p:spPr>
        <p:txBody>
          <a:bodyPr wrap="none" rtlCol="0">
            <a:prstTxWarp prst="textStop">
              <a:avLst/>
            </a:prstTxWarp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403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160" y="225288"/>
            <a:ext cx="7560840" cy="1143000"/>
          </a:xfrm>
        </p:spPr>
        <p:txBody>
          <a:bodyPr/>
          <a:lstStyle/>
          <a:p>
            <a:r>
              <a:rPr lang="ru-RU" sz="3600" b="1" smtClean="0">
                <a:solidFill>
                  <a:schemeClr val="tx1"/>
                </a:solidFill>
                <a:latin typeface="Arial Black" pitchFamily="34" charset="0"/>
              </a:rPr>
              <a:t>Пят</a:t>
            </a:r>
            <a:r>
              <a:rPr lang="ru-RU" sz="3600" b="1" smtClean="0">
                <a:solidFill>
                  <a:srgbClr val="FF0000"/>
                </a:solidFill>
                <a:latin typeface="Arial Black" pitchFamily="34" charset="0"/>
              </a:rPr>
              <a:t>ое 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преля</a:t>
            </a:r>
            <a:r>
              <a:rPr lang="ru-RU" sz="3600" b="1" dirty="0" smtClean="0">
                <a:latin typeface="Arial Black" pitchFamily="34" charset="0"/>
              </a:rPr>
              <a:t>.</a:t>
            </a:r>
            <a:br>
              <a:rPr lang="ru-RU" sz="3600" b="1" dirty="0" smtClean="0">
                <a:latin typeface="Arial Black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Кла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ная</a:t>
            </a:r>
            <a:r>
              <a:rPr lang="ru-RU" sz="3600" b="1" dirty="0" smtClean="0">
                <a:latin typeface="Arial Black" pitchFamily="34" charset="0"/>
              </a:rPr>
              <a:t>  </a:t>
            </a:r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р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3600" b="1" dirty="0" smtClean="0">
                <a:latin typeface="Arial Black" pitchFamily="34" charset="0"/>
              </a:rPr>
              <a:t>бота.</a:t>
            </a:r>
            <a:r>
              <a:rPr lang="ru-RU" sz="3200" b="1" dirty="0">
                <a:latin typeface="Arial Black" pitchFamily="34" charset="0"/>
              </a:rPr>
              <a:t/>
            </a:r>
            <a:br>
              <a:rPr lang="ru-RU" sz="3200" b="1" dirty="0">
                <a:latin typeface="Arial Black" pitchFamily="34" charset="0"/>
              </a:rPr>
            </a:br>
            <a:r>
              <a:rPr lang="ru-RU" sz="3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/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</a:br>
            <a:endParaRPr lang="ru-RU" sz="3200" dirty="0"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3508"/>
          <a:stretch/>
        </p:blipFill>
        <p:spPr bwMode="auto">
          <a:xfrm>
            <a:off x="2339752" y="1772816"/>
            <a:ext cx="5669211" cy="290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843808" y="5085184"/>
            <a:ext cx="4032448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Сижу  правильно, </a:t>
            </a:r>
          </a:p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 пишу  красиво!</a:t>
            </a: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476672"/>
            <a:ext cx="7200800" cy="5616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latin typeface="Arial Black" pitchFamily="34" charset="0"/>
              </a:rPr>
              <a:t>ТАЕТ</a:t>
            </a:r>
          </a:p>
          <a:p>
            <a:r>
              <a:rPr lang="ru-RU" sz="4800" dirty="0" smtClean="0">
                <a:latin typeface="Arial Black" pitchFamily="34" charset="0"/>
              </a:rPr>
              <a:t>БЕГУТ</a:t>
            </a:r>
          </a:p>
          <a:p>
            <a:r>
              <a:rPr lang="ru-RU" sz="4800" dirty="0" smtClean="0">
                <a:latin typeface="Arial Black" pitchFamily="34" charset="0"/>
              </a:rPr>
              <a:t>ПОВЕЯЛО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ЗАСВИЩУТ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ОДЕНЕТСЯ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СТАЛО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МИНОВАЛА</a:t>
            </a:r>
            <a:endParaRPr lang="ru-RU" sz="4800" dirty="0">
              <a:latin typeface="Arial Black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11560" y="1346448"/>
            <a:ext cx="8268076" cy="4562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59632" y="5398819"/>
            <a:ext cx="826807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60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691680" y="548680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100" dirty="0" smtClean="0">
                <a:solidFill>
                  <a:srgbClr val="FF0000"/>
                </a:solidFill>
                <a:latin typeface="Arial Black" pitchFamily="34" charset="0"/>
              </a:rPr>
              <a:t>Постарайтесь  вспомнить,  что вам  известно  о  глаголе?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07704" y="1475656"/>
            <a:ext cx="2088232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Это  … .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85287" y="2186608"/>
            <a:ext cx="3528392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Обозначает … .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899" y="1495547"/>
            <a:ext cx="2377475" cy="18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927029" y="2834680"/>
            <a:ext cx="3005011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Отвечает … .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70720" y="3573016"/>
            <a:ext cx="4517179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Изменяется  по  … .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11927" y="4311352"/>
            <a:ext cx="6326654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В  предложении  является … .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154088" y="5195632"/>
            <a:ext cx="7499176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596195"/>
            <a:ext cx="1198836" cy="982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5765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331640" y="683080"/>
            <a:ext cx="4608785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8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Алексей Плещеев</a:t>
            </a:r>
          </a:p>
          <a:p>
            <a:pPr eaLnBrk="0" hangingPunct="0"/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Уж тает снег, бегут ручьи,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окно повеяло весною…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Засвищут скоро соловьи,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лес оденется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листвою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Чиста небесная лазурь,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Теплей и ярче солнце стало,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Пора метелей злых и бурь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Опять надолго миновала… </a:t>
            </a:r>
          </a:p>
        </p:txBody>
      </p:sp>
      <p:pic>
        <p:nvPicPr>
          <p:cNvPr id="88067" name="Picture 3" descr="https://im0-tub-ru.yandex.net/i?id=c7bc29afe929610ef4e68333ee83ba1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04664"/>
            <a:ext cx="1884589" cy="2153816"/>
          </a:xfrm>
          <a:prstGeom prst="ellipse">
            <a:avLst/>
          </a:prstGeom>
          <a:noFill/>
          <a:ln w="57150">
            <a:solidFill>
              <a:srgbClr val="0066CC"/>
            </a:solidFill>
          </a:ln>
        </p:spPr>
      </p:pic>
      <p:pic>
        <p:nvPicPr>
          <p:cNvPr id="20484" name="Picture 5" descr="http://ic.pics.livejournal.com/kidwel_l/68694290/35367/35367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924175"/>
            <a:ext cx="2735263" cy="3665538"/>
          </a:xfrm>
          <a:prstGeom prst="rect">
            <a:avLst/>
          </a:prstGeom>
          <a:noFill/>
          <a:ln w="57150">
            <a:solidFill>
              <a:srgbClr val="0066CC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4942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691680" y="548680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55520" y="692696"/>
            <a:ext cx="5697416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5400" dirty="0" smtClean="0">
                <a:solidFill>
                  <a:schemeClr val="tx1"/>
                </a:solidFill>
                <a:latin typeface="Arial Black" pitchFamily="34" charset="0"/>
              </a:rPr>
              <a:t>время</a:t>
            </a:r>
            <a:endParaRPr lang="ru-RU" sz="5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16495" y="1923412"/>
            <a:ext cx="5751849" cy="10735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5400" dirty="0" smtClean="0">
                <a:solidFill>
                  <a:schemeClr val="tx1"/>
                </a:solidFill>
                <a:latin typeface="Arial Black" pitchFamily="34" charset="0"/>
              </a:rPr>
              <a:t>прекрасное</a:t>
            </a:r>
            <a:endParaRPr lang="ru-RU" sz="5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16495" y="3259882"/>
            <a:ext cx="5697416" cy="109798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5400" dirty="0" smtClean="0">
                <a:solidFill>
                  <a:schemeClr val="tx1"/>
                </a:solidFill>
                <a:latin typeface="Arial Black" pitchFamily="34" charset="0"/>
              </a:rPr>
              <a:t>наступило</a:t>
            </a:r>
            <a:endParaRPr lang="ru-RU" sz="5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42728" y="4725144"/>
            <a:ext cx="5725616" cy="10419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5400" dirty="0" smtClean="0">
                <a:solidFill>
                  <a:schemeClr val="tx1"/>
                </a:solidFill>
                <a:latin typeface="Arial Black" pitchFamily="34" charset="0"/>
              </a:rPr>
              <a:t>года</a:t>
            </a:r>
            <a:endParaRPr lang="ru-RU" sz="5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154088" y="5195632"/>
            <a:ext cx="7499176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596195"/>
            <a:ext cx="1198836" cy="982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6812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691680" y="62068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1547664" y="1628800"/>
            <a:ext cx="7139136" cy="338437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«</a:t>
            </a: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Время</a:t>
            </a:r>
            <a:r>
              <a:rPr lang="ru-RU" sz="4400" dirty="0" smtClean="0">
                <a:latin typeface="Arial Black" pitchFamily="34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– это когда идут  дни  за  днями, сутки  за сутками, века  за веками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».</a:t>
            </a:r>
          </a:p>
          <a:p>
            <a:pPr marL="0" indent="0">
              <a:buNone/>
            </a:pPr>
            <a:endParaRPr lang="ru-RU" sz="2800" dirty="0" smtClean="0">
              <a:latin typeface="Arial Black" pitchFamily="34" charset="0"/>
            </a:endParaRPr>
          </a:p>
          <a:p>
            <a:pPr marL="0" indent="0" algn="r">
              <a:buNone/>
            </a:pPr>
            <a:r>
              <a:rPr lang="ru-RU" sz="2800" dirty="0" smtClean="0">
                <a:latin typeface="Arial Black" pitchFamily="34" charset="0"/>
              </a:rPr>
              <a:t>В.И. Даль</a:t>
            </a:r>
          </a:p>
          <a:p>
            <a:pPr marL="0" indent="0" algn="r">
              <a:buNone/>
            </a:pPr>
            <a:r>
              <a:rPr lang="ru-RU" sz="2800" dirty="0" smtClean="0">
                <a:latin typeface="Arial Black" pitchFamily="34" charset="0"/>
              </a:rPr>
              <a:t>«Толковый  словарь  живого  великорусского  языка»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1026" name="Рисунок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1094296" cy="1438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5781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75856" y="332656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ЦЕЛИ:</a:t>
            </a:r>
            <a:endParaRPr lang="ru-RU" sz="40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104054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ЗНАТЬ:</a:t>
            </a:r>
            <a:endParaRPr lang="ru-RU" sz="3600" b="1" i="1" u="sng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1628800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- КАК ОПРЕДЕЛИТЬ ВРЕМЯ    ГЛАГОЛА;</a:t>
            </a:r>
            <a:endParaRPr lang="ru-RU" sz="32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418660" y="2564904"/>
            <a:ext cx="7010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 - КАКИЕ ФОРМЫ ВРЕМЕНИ ИМЕЮТ ГЛАГОЛЫ;</a:t>
            </a:r>
            <a:endParaRPr lang="ru-RU" sz="32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18660" y="4288454"/>
            <a:ext cx="71137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 - РАЗЛИЧАТЬ ВРЕМЕННЫЕ   ФОРМЫ ГЛАГОЛА;</a:t>
            </a:r>
            <a:endParaRPr lang="ru-RU" sz="32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16421" y="3642123"/>
            <a:ext cx="225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УМЕТЬ:</a:t>
            </a:r>
            <a:endParaRPr lang="ru-RU" sz="3600" b="1" i="1" u="sng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52695" y="5365672"/>
            <a:ext cx="70237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- ОПРЕДЕЛЯТЬ ВРЕМЯ ГЛАГОЛА;</a:t>
            </a:r>
            <a:endParaRPr lang="ru-RU" sz="3200" b="1" i="1" dirty="0"/>
          </a:p>
        </p:txBody>
      </p:sp>
    </p:spTree>
    <p:extLst>
      <p:ext uri="{BB962C8B-B14F-4D97-AF65-F5344CB8AC3E}">
        <p14:creationId xmlns="" xmlns:p14="http://schemas.microsoft.com/office/powerpoint/2010/main" val="400500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476672"/>
            <a:ext cx="7200800" cy="5616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latin typeface="Arial Black" pitchFamily="34" charset="0"/>
              </a:rPr>
              <a:t>ТАЕТ</a:t>
            </a:r>
          </a:p>
          <a:p>
            <a:r>
              <a:rPr lang="ru-RU" sz="4800" dirty="0" smtClean="0">
                <a:latin typeface="Arial Black" pitchFamily="34" charset="0"/>
              </a:rPr>
              <a:t>БЕГУТ</a:t>
            </a:r>
          </a:p>
          <a:p>
            <a:r>
              <a:rPr lang="ru-RU" sz="4800" dirty="0" smtClean="0">
                <a:latin typeface="Arial Black" pitchFamily="34" charset="0"/>
              </a:rPr>
              <a:t>ПОВЕЯЛО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ЗАСВИЩУТ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ОДЕНЕТСЯ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СТАЛО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МИНОВАЛА</a:t>
            </a:r>
            <a:endParaRPr lang="ru-RU" sz="4800" dirty="0">
              <a:latin typeface="Arial Black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11560" y="1346448"/>
            <a:ext cx="8268076" cy="4562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59632" y="5398819"/>
            <a:ext cx="826807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693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2497</TotalTime>
  <Words>235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Comic Sans MS</vt:lpstr>
      <vt:lpstr>Times New Roman</vt:lpstr>
      <vt:lpstr>Matilda</vt:lpstr>
      <vt:lpstr>Calibri</vt:lpstr>
      <vt:lpstr>1_Тема Office</vt:lpstr>
      <vt:lpstr>Время  глагола</vt:lpstr>
      <vt:lpstr>Пятое апреля. Классная  работа.  </vt:lpstr>
      <vt:lpstr>Слайд 3</vt:lpstr>
      <vt:lpstr>Постарайтесь  вспомнить,  что вам  известно  о  глаголе? </vt:lpstr>
      <vt:lpstr>Слайд 5</vt:lpstr>
      <vt:lpstr> </vt:lpstr>
      <vt:lpstr> </vt:lpstr>
      <vt:lpstr>Слайд 8</vt:lpstr>
      <vt:lpstr>Слайд 9</vt:lpstr>
      <vt:lpstr> </vt:lpstr>
      <vt:lpstr>Сделаем  выводы: что надо  знать  о   временах    глаголов? </vt:lpstr>
      <vt:lpstr>Слайд 12</vt:lpstr>
      <vt:lpstr>Подведём  итоги    работы!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user</cp:lastModifiedBy>
  <cp:revision>142</cp:revision>
  <dcterms:created xsi:type="dcterms:W3CDTF">2014-07-06T18:18:01Z</dcterms:created>
  <dcterms:modified xsi:type="dcterms:W3CDTF">2021-03-31T08:06:22Z</dcterms:modified>
</cp:coreProperties>
</file>