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9" r:id="rId3"/>
    <p:sldId id="256" r:id="rId4"/>
    <p:sldId id="258" r:id="rId5"/>
    <p:sldId id="257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lenka.shilova.70@mail.ru" initials="o" lastIdx="1" clrIdx="0">
    <p:extLst>
      <p:ext uri="{19B8F6BF-5375-455C-9EA6-DF929625EA0E}">
        <p15:presenceInfo xmlns:p15="http://schemas.microsoft.com/office/powerpoint/2012/main" userId="211751ab5f71f45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6F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62" autoAdjust="0"/>
    <p:restoredTop sz="94660"/>
  </p:normalViewPr>
  <p:slideViewPr>
    <p:cSldViewPr snapToGrid="0">
      <p:cViewPr varScale="1">
        <p:scale>
          <a:sx n="69" d="100"/>
          <a:sy n="69" d="100"/>
        </p:scale>
        <p:origin x="8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25E5-EE79-4FD9-8C69-8C2C1445CCDC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875D9-CA49-4F59-9B58-171AB9F7E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005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25E5-EE79-4FD9-8C69-8C2C1445CCDC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875D9-CA49-4F59-9B58-171AB9F7E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33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25E5-EE79-4FD9-8C69-8C2C1445CCDC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875D9-CA49-4F59-9B58-171AB9F7E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908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25E5-EE79-4FD9-8C69-8C2C1445CCDC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875D9-CA49-4F59-9B58-171AB9F7E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391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25E5-EE79-4FD9-8C69-8C2C1445CCDC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875D9-CA49-4F59-9B58-171AB9F7E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648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25E5-EE79-4FD9-8C69-8C2C1445CCDC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875D9-CA49-4F59-9B58-171AB9F7E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050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25E5-EE79-4FD9-8C69-8C2C1445CCDC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875D9-CA49-4F59-9B58-171AB9F7E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7968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25E5-EE79-4FD9-8C69-8C2C1445CCDC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875D9-CA49-4F59-9B58-171AB9F7E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185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25E5-EE79-4FD9-8C69-8C2C1445CCDC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875D9-CA49-4F59-9B58-171AB9F7E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323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25E5-EE79-4FD9-8C69-8C2C1445CCDC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875D9-CA49-4F59-9B58-171AB9F7E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237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25E5-EE79-4FD9-8C69-8C2C1445CCDC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875D9-CA49-4F59-9B58-171AB9F7E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079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825E5-EE79-4FD9-8C69-8C2C1445CCDC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875D9-CA49-4F59-9B58-171AB9F7E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295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4.png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1.png"/><Relationship Id="rId3" Type="http://schemas.openxmlformats.org/officeDocument/2006/relationships/audio" Target="../media/audio3.wav"/><Relationship Id="rId7" Type="http://schemas.openxmlformats.org/officeDocument/2006/relationships/image" Target="../media/image8.jpeg"/><Relationship Id="rId12" Type="http://schemas.microsoft.com/office/2007/relationships/hdphoto" Target="../media/hdphoto6.wdp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0.png"/><Relationship Id="rId5" Type="http://schemas.openxmlformats.org/officeDocument/2006/relationships/image" Target="../media/image6.jpeg"/><Relationship Id="rId10" Type="http://schemas.openxmlformats.org/officeDocument/2006/relationships/slide" Target="slide1.xml"/><Relationship Id="rId4" Type="http://schemas.openxmlformats.org/officeDocument/2006/relationships/audio" Target="../media/audio1.wav"/><Relationship Id="rId9" Type="http://schemas.openxmlformats.org/officeDocument/2006/relationships/slide" Target="slide4.xml"/><Relationship Id="rId14" Type="http://schemas.microsoft.com/office/2007/relationships/hdphoto" Target="../media/hdphoto7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11.png"/><Relationship Id="rId3" Type="http://schemas.openxmlformats.org/officeDocument/2006/relationships/audio" Target="../media/audio2.wav"/><Relationship Id="rId7" Type="http://schemas.openxmlformats.org/officeDocument/2006/relationships/image" Target="../media/image14.png"/><Relationship Id="rId12" Type="http://schemas.openxmlformats.org/officeDocument/2006/relationships/slide" Target="slide1.xml"/><Relationship Id="rId2" Type="http://schemas.openxmlformats.org/officeDocument/2006/relationships/audio" Target="../media/audio3.wav"/><Relationship Id="rId16" Type="http://schemas.microsoft.com/office/2007/relationships/hdphoto" Target="../media/hdphoto6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slide" Target="slide5.xml"/><Relationship Id="rId5" Type="http://schemas.openxmlformats.org/officeDocument/2006/relationships/image" Target="../media/image12.jpeg"/><Relationship Id="rId15" Type="http://schemas.openxmlformats.org/officeDocument/2006/relationships/image" Target="../media/image10.png"/><Relationship Id="rId10" Type="http://schemas.openxmlformats.org/officeDocument/2006/relationships/image" Target="../media/image16.jpeg"/><Relationship Id="rId4" Type="http://schemas.openxmlformats.org/officeDocument/2006/relationships/audio" Target="../media/audio1.wav"/><Relationship Id="rId9" Type="http://schemas.openxmlformats.org/officeDocument/2006/relationships/image" Target="../media/image15.jpeg"/><Relationship Id="rId14" Type="http://schemas.microsoft.com/office/2007/relationships/hdphoto" Target="../media/hdphoto7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11.png"/><Relationship Id="rId3" Type="http://schemas.openxmlformats.org/officeDocument/2006/relationships/audio" Target="../media/audio2.wav"/><Relationship Id="rId7" Type="http://schemas.openxmlformats.org/officeDocument/2006/relationships/image" Target="../media/image19.png"/><Relationship Id="rId12" Type="http://schemas.microsoft.com/office/2007/relationships/hdphoto" Target="../media/hdphoto6.wdp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image" Target="../media/image10.png"/><Relationship Id="rId5" Type="http://schemas.openxmlformats.org/officeDocument/2006/relationships/image" Target="../media/image17.jpeg"/><Relationship Id="rId10" Type="http://schemas.openxmlformats.org/officeDocument/2006/relationships/slide" Target="slide1.xml"/><Relationship Id="rId4" Type="http://schemas.openxmlformats.org/officeDocument/2006/relationships/audio" Target="../media/audio1.wav"/><Relationship Id="rId9" Type="http://schemas.openxmlformats.org/officeDocument/2006/relationships/slide" Target="slide6.xml"/><Relationship Id="rId14" Type="http://schemas.microsoft.com/office/2007/relationships/hdphoto" Target="../media/hdphoto7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microsoft.com/office/2007/relationships/hdphoto" Target="../media/hdphoto6.wdp"/><Relationship Id="rId3" Type="http://schemas.openxmlformats.org/officeDocument/2006/relationships/audio" Target="../media/audio4.wav"/><Relationship Id="rId7" Type="http://schemas.openxmlformats.org/officeDocument/2006/relationships/image" Target="../media/image22.jpeg"/><Relationship Id="rId12" Type="http://schemas.openxmlformats.org/officeDocument/2006/relationships/image" Target="../media/image10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slide" Target="slide1.xml"/><Relationship Id="rId5" Type="http://schemas.openxmlformats.org/officeDocument/2006/relationships/audio" Target="../media/audio1.wav"/><Relationship Id="rId15" Type="http://schemas.microsoft.com/office/2007/relationships/hdphoto" Target="../media/hdphoto7.wdp"/><Relationship Id="rId10" Type="http://schemas.openxmlformats.org/officeDocument/2006/relationships/slide" Target="slide7.xml"/><Relationship Id="rId4" Type="http://schemas.openxmlformats.org/officeDocument/2006/relationships/audio" Target="../media/audio2.wav"/><Relationship Id="rId9" Type="http://schemas.openxmlformats.org/officeDocument/2006/relationships/image" Target="../media/image24.jpeg"/><Relationship Id="rId1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10.png"/><Relationship Id="rId3" Type="http://schemas.openxmlformats.org/officeDocument/2006/relationships/audio" Target="../media/audio2.wav"/><Relationship Id="rId7" Type="http://schemas.openxmlformats.org/officeDocument/2006/relationships/image" Target="../media/image25.png"/><Relationship Id="rId12" Type="http://schemas.openxmlformats.org/officeDocument/2006/relationships/image" Target="../media/image29.jpeg"/><Relationship Id="rId2" Type="http://schemas.openxmlformats.org/officeDocument/2006/relationships/audio" Target="../media/audio1.wav"/><Relationship Id="rId16" Type="http://schemas.microsoft.com/office/2007/relationships/hdphoto" Target="../media/hdphoto7.wdp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microsoft.com/office/2007/relationships/hdphoto" Target="../media/hdphoto9.wdp"/><Relationship Id="rId5" Type="http://schemas.openxmlformats.org/officeDocument/2006/relationships/slide" Target="slide8.xml"/><Relationship Id="rId15" Type="http://schemas.openxmlformats.org/officeDocument/2006/relationships/image" Target="../media/image11.png"/><Relationship Id="rId10" Type="http://schemas.openxmlformats.org/officeDocument/2006/relationships/image" Target="../media/image28.png"/><Relationship Id="rId4" Type="http://schemas.openxmlformats.org/officeDocument/2006/relationships/audio" Target="../media/audio4.wav"/><Relationship Id="rId9" Type="http://schemas.openxmlformats.org/officeDocument/2006/relationships/image" Target="../media/image27.png"/><Relationship Id="rId14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10.png"/><Relationship Id="rId3" Type="http://schemas.openxmlformats.org/officeDocument/2006/relationships/audio" Target="../media/audio4.wav"/><Relationship Id="rId7" Type="http://schemas.openxmlformats.org/officeDocument/2006/relationships/image" Target="../media/image30.jpeg"/><Relationship Id="rId12" Type="http://schemas.openxmlformats.org/officeDocument/2006/relationships/image" Target="../media/image34.jpeg"/><Relationship Id="rId2" Type="http://schemas.openxmlformats.org/officeDocument/2006/relationships/audio" Target="../media/audio1.wav"/><Relationship Id="rId16" Type="http://schemas.microsoft.com/office/2007/relationships/hdphoto" Target="../media/hdphoto7.wdp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image" Target="../media/image33.jpeg"/><Relationship Id="rId5" Type="http://schemas.openxmlformats.org/officeDocument/2006/relationships/slide" Target="slide9.xml"/><Relationship Id="rId15" Type="http://schemas.openxmlformats.org/officeDocument/2006/relationships/image" Target="../media/image11.png"/><Relationship Id="rId10" Type="http://schemas.openxmlformats.org/officeDocument/2006/relationships/image" Target="../media/image32.jpeg"/><Relationship Id="rId4" Type="http://schemas.openxmlformats.org/officeDocument/2006/relationships/audio" Target="../media/audio2.wav"/><Relationship Id="rId9" Type="http://schemas.microsoft.com/office/2007/relationships/hdphoto" Target="../media/hdphoto10.wdp"/><Relationship Id="rId14" Type="http://schemas.microsoft.com/office/2007/relationships/hdphoto" Target="../media/hdphoto6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11.png"/><Relationship Id="rId3" Type="http://schemas.openxmlformats.org/officeDocument/2006/relationships/audio" Target="../media/audio3.wav"/><Relationship Id="rId7" Type="http://schemas.openxmlformats.org/officeDocument/2006/relationships/image" Target="../media/image35.jpeg"/><Relationship Id="rId12" Type="http://schemas.microsoft.com/office/2007/relationships/hdphoto" Target="../media/hdphoto6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image" Target="../media/image10.png"/><Relationship Id="rId5" Type="http://schemas.openxmlformats.org/officeDocument/2006/relationships/slide" Target="slide10.xml"/><Relationship Id="rId10" Type="http://schemas.openxmlformats.org/officeDocument/2006/relationships/image" Target="../media/image38.jpeg"/><Relationship Id="rId4" Type="http://schemas.openxmlformats.org/officeDocument/2006/relationships/audio" Target="../media/audio2.wav"/><Relationship Id="rId9" Type="http://schemas.openxmlformats.org/officeDocument/2006/relationships/image" Target="../media/image37.jpeg"/><Relationship Id="rId14" Type="http://schemas.microsoft.com/office/2007/relationships/hdphoto" Target="../media/hdphoto7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11.png"/><Relationship Id="rId3" Type="http://schemas.openxmlformats.org/officeDocument/2006/relationships/audio" Target="../media/audio3.wav"/><Relationship Id="rId7" Type="http://schemas.openxmlformats.org/officeDocument/2006/relationships/image" Target="../media/image39.jpeg"/><Relationship Id="rId12" Type="http://schemas.microsoft.com/office/2007/relationships/hdphoto" Target="../media/hdphoto6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image" Target="../media/image10.png"/><Relationship Id="rId5" Type="http://schemas.openxmlformats.org/officeDocument/2006/relationships/slide" Target="slide11.xml"/><Relationship Id="rId10" Type="http://schemas.openxmlformats.org/officeDocument/2006/relationships/image" Target="../media/image42.jpeg"/><Relationship Id="rId4" Type="http://schemas.openxmlformats.org/officeDocument/2006/relationships/audio" Target="../media/audio2.wav"/><Relationship Id="rId9" Type="http://schemas.openxmlformats.org/officeDocument/2006/relationships/image" Target="../media/image41.jpeg"/><Relationship Id="rId1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11.png"/><Relationship Id="rId3" Type="http://schemas.openxmlformats.org/officeDocument/2006/relationships/audio" Target="../media/audio3.wav"/><Relationship Id="rId7" Type="http://schemas.openxmlformats.org/officeDocument/2006/relationships/image" Target="../media/image43.jpeg"/><Relationship Id="rId12" Type="http://schemas.microsoft.com/office/2007/relationships/hdphoto" Target="../media/hdphoto6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image" Target="../media/image10.png"/><Relationship Id="rId5" Type="http://schemas.openxmlformats.org/officeDocument/2006/relationships/slide" Target="slide12.xml"/><Relationship Id="rId10" Type="http://schemas.openxmlformats.org/officeDocument/2006/relationships/image" Target="../media/image46.jpeg"/><Relationship Id="rId4" Type="http://schemas.openxmlformats.org/officeDocument/2006/relationships/audio" Target="../media/audio2.wav"/><Relationship Id="rId9" Type="http://schemas.openxmlformats.org/officeDocument/2006/relationships/image" Target="../media/image45.jpeg"/><Relationship Id="rId1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11.png"/><Relationship Id="rId3" Type="http://schemas.openxmlformats.org/officeDocument/2006/relationships/audio" Target="../media/audio3.wav"/><Relationship Id="rId7" Type="http://schemas.openxmlformats.org/officeDocument/2006/relationships/image" Target="../media/image47.jpeg"/><Relationship Id="rId12" Type="http://schemas.microsoft.com/office/2007/relationships/hdphoto" Target="../media/hdphoto6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image" Target="../media/image10.png"/><Relationship Id="rId5" Type="http://schemas.openxmlformats.org/officeDocument/2006/relationships/slide" Target="slide13.xml"/><Relationship Id="rId10" Type="http://schemas.openxmlformats.org/officeDocument/2006/relationships/image" Target="../media/image50.jpeg"/><Relationship Id="rId4" Type="http://schemas.openxmlformats.org/officeDocument/2006/relationships/audio" Target="../media/audio2.wav"/><Relationship Id="rId9" Type="http://schemas.openxmlformats.org/officeDocument/2006/relationships/image" Target="../media/image49.jpeg"/><Relationship Id="rId1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image" Target="../media/image59.jpeg"/><Relationship Id="rId3" Type="http://schemas.openxmlformats.org/officeDocument/2006/relationships/image" Target="../media/image51.png"/><Relationship Id="rId7" Type="http://schemas.openxmlformats.org/officeDocument/2006/relationships/image" Target="../media/image53.jpeg"/><Relationship Id="rId12" Type="http://schemas.openxmlformats.org/officeDocument/2006/relationships/image" Target="../media/image58.jpeg"/><Relationship Id="rId17" Type="http://schemas.openxmlformats.org/officeDocument/2006/relationships/slide" Target="slide1.xml"/><Relationship Id="rId2" Type="http://schemas.openxmlformats.org/officeDocument/2006/relationships/audio" Target="../media/audio1.wav"/><Relationship Id="rId16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11" Type="http://schemas.openxmlformats.org/officeDocument/2006/relationships/image" Target="../media/image57.png"/><Relationship Id="rId5" Type="http://schemas.openxmlformats.org/officeDocument/2006/relationships/image" Target="../media/image52.png"/><Relationship Id="rId15" Type="http://schemas.openxmlformats.org/officeDocument/2006/relationships/image" Target="../media/image61.jpeg"/><Relationship Id="rId10" Type="http://schemas.openxmlformats.org/officeDocument/2006/relationships/image" Target="../media/image56.jpeg"/><Relationship Id="rId4" Type="http://schemas.microsoft.com/office/2007/relationships/hdphoto" Target="../media/hdphoto11.wdp"/><Relationship Id="rId9" Type="http://schemas.openxmlformats.org/officeDocument/2006/relationships/image" Target="../media/image55.jpeg"/><Relationship Id="rId14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1974" y="354757"/>
            <a:ext cx="8570764" cy="2541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Знатоки родного города</a:t>
            </a:r>
            <a:endParaRPr lang="ru-RU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9624060" y="5509260"/>
            <a:ext cx="1908000" cy="1008000"/>
            <a:chOff x="8572500" y="5394960"/>
            <a:chExt cx="1692000" cy="792000"/>
          </a:xfrm>
        </p:grpSpPr>
        <p:sp>
          <p:nvSpPr>
            <p:cNvPr id="9" name="Овал 8"/>
            <p:cNvSpPr/>
            <p:nvPr/>
          </p:nvSpPr>
          <p:spPr>
            <a:xfrm>
              <a:off x="8572500" y="5394960"/>
              <a:ext cx="1692000" cy="792000"/>
            </a:xfrm>
            <a:prstGeom prst="ellipse">
              <a:avLst/>
            </a:prstGeom>
            <a:solidFill>
              <a:srgbClr val="00B050"/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748522" y="5529350"/>
              <a:ext cx="1339956" cy="4111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" action="ppaction://hlinkshowjump?jump=nextslide">
                    <a:snd r:embed="rId2" name="chimes.wav"/>
                  </a:hlinkClick>
                </a:rPr>
                <a:t>Далее</a:t>
              </a:r>
              <a:endPara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2" name="AutoShape 2" descr="https://st.weblancer.net/download/949361_935xp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6" b="89924" l="1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18543" b="23405"/>
          <a:stretch/>
        </p:blipFill>
        <p:spPr>
          <a:xfrm>
            <a:off x="460375" y="3265405"/>
            <a:ext cx="8905875" cy="302678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4096093" y="2967335"/>
            <a:ext cx="39998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Игра для детей 5 - 10 лет</a:t>
            </a:r>
            <a:endParaRPr lang="ru-RU" sz="2800" b="0" cap="none" spc="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0" name="Группа 29"/>
          <p:cNvGrpSpPr/>
          <p:nvPr/>
        </p:nvGrpSpPr>
        <p:grpSpPr>
          <a:xfrm>
            <a:off x="155575" y="273049"/>
            <a:ext cx="1760221" cy="2038077"/>
            <a:chOff x="-1" y="-49257"/>
            <a:chExt cx="2415810" cy="3030068"/>
          </a:xfrm>
        </p:grpSpPr>
        <p:sp>
          <p:nvSpPr>
            <p:cNvPr id="29" name="Прямоугольник 28"/>
            <p:cNvSpPr/>
            <p:nvPr/>
          </p:nvSpPr>
          <p:spPr>
            <a:xfrm>
              <a:off x="0" y="0"/>
              <a:ext cx="2415809" cy="2771215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5" cstate="email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72" b="100000" l="171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" y="-49257"/>
              <a:ext cx="2415809" cy="30300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8150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9761220" y="5486400"/>
            <a:ext cx="1908000" cy="1008000"/>
            <a:chOff x="9761220" y="5486400"/>
            <a:chExt cx="1908000" cy="1008000"/>
          </a:xfrm>
        </p:grpSpPr>
        <p:sp>
          <p:nvSpPr>
            <p:cNvPr id="9" name="Овал 8"/>
            <p:cNvSpPr/>
            <p:nvPr/>
          </p:nvSpPr>
          <p:spPr>
            <a:xfrm>
              <a:off x="9761220" y="5486400"/>
              <a:ext cx="1908000" cy="1008000"/>
            </a:xfrm>
            <a:prstGeom prst="ellipse">
              <a:avLst/>
            </a:prstGeom>
            <a:solidFill>
              <a:srgbClr val="00B050"/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flipH="1">
              <a:off x="9886950" y="5728790"/>
              <a:ext cx="16565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" action="ppaction://hlinkshowjump?jump=nextslide">
                    <a:snd r:embed="rId2" name="chimes.wav"/>
                  </a:hlinkClick>
                </a:rPr>
                <a:t>Далее</a:t>
              </a:r>
              <a:endPara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047" l="1367" r="96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" y="3187246"/>
            <a:ext cx="3512820" cy="351282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39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22314">
            <a:off x="3346130" y="5129557"/>
            <a:ext cx="1842357" cy="1473526"/>
          </a:xfrm>
          <a:prstGeom prst="rect">
            <a:avLst/>
          </a:prstGeom>
        </p:spPr>
      </p:pic>
      <p:sp>
        <p:nvSpPr>
          <p:cNvPr id="16" name="Облако 15"/>
          <p:cNvSpPr/>
          <p:nvPr/>
        </p:nvSpPr>
        <p:spPr>
          <a:xfrm>
            <a:off x="4201856" y="5582114"/>
            <a:ext cx="348783" cy="293351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138" l="0" r="99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6215" y="5348608"/>
            <a:ext cx="1194435" cy="1140564"/>
          </a:xfrm>
          <a:prstGeom prst="rect">
            <a:avLst/>
          </a:prstGeom>
        </p:spPr>
      </p:pic>
      <p:sp>
        <p:nvSpPr>
          <p:cNvPr id="2" name="Облако 1"/>
          <p:cNvSpPr/>
          <p:nvPr/>
        </p:nvSpPr>
        <p:spPr>
          <a:xfrm>
            <a:off x="4411210" y="6029185"/>
            <a:ext cx="429769" cy="32827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4267307" y="68687"/>
            <a:ext cx="358463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  <a:endParaRPr lang="ru-R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Вертикальный свиток 22"/>
          <p:cNvSpPr/>
          <p:nvPr/>
        </p:nvSpPr>
        <p:spPr>
          <a:xfrm>
            <a:off x="4535423" y="682647"/>
            <a:ext cx="5420108" cy="5569363"/>
          </a:xfrm>
          <a:prstGeom prst="verticalScroll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560311" y="1472126"/>
            <a:ext cx="367588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/>
              <a:t>Здравствуйте, дорогие ребята!</a:t>
            </a:r>
          </a:p>
          <a:p>
            <a:r>
              <a:rPr lang="ru-RU" i="1" dirty="0" smtClean="0"/>
              <a:t>Во время каникул я путешествовал </a:t>
            </a:r>
          </a:p>
          <a:p>
            <a:r>
              <a:rPr lang="ru-RU" i="1" dirty="0"/>
              <a:t>п</a:t>
            </a:r>
            <a:r>
              <a:rPr lang="ru-RU" i="1" dirty="0" smtClean="0"/>
              <a:t>о городам России. Был и в вашем</a:t>
            </a:r>
          </a:p>
          <a:p>
            <a:r>
              <a:rPr lang="ru-RU" i="1" dirty="0"/>
              <a:t>с</a:t>
            </a:r>
            <a:r>
              <a:rPr lang="ru-RU" i="1" dirty="0" smtClean="0"/>
              <a:t>таринном городе Вологде.</a:t>
            </a:r>
          </a:p>
          <a:p>
            <a:r>
              <a:rPr lang="ru-RU" i="1" dirty="0" smtClean="0"/>
              <a:t>Я сделал много интересных снимков. Когда я возвращался домой, то попал под сильный дождь и все мои фотографии испортились. Помогите мне, пожалуйста восстановить их.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Рассмотрите фотографии, найдите нужный фрагмент и нажмите на него.</a:t>
            </a:r>
          </a:p>
          <a:p>
            <a:r>
              <a:rPr lang="ru-RU" i="1" dirty="0"/>
              <a:t> </a:t>
            </a:r>
            <a:r>
              <a:rPr lang="ru-RU" i="1" dirty="0" smtClean="0"/>
              <a:t>                          Ваш Незнайка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ятно 1 2"/>
          <p:cNvSpPr/>
          <p:nvPr/>
        </p:nvSpPr>
        <p:spPr>
          <a:xfrm flipH="1" flipV="1">
            <a:off x="4061078" y="5156291"/>
            <a:ext cx="411480" cy="310896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ятно 1 3"/>
          <p:cNvSpPr/>
          <p:nvPr/>
        </p:nvSpPr>
        <p:spPr>
          <a:xfrm>
            <a:off x="3756660" y="5683071"/>
            <a:ext cx="56388" cy="45719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ятно 1 4"/>
          <p:cNvSpPr/>
          <p:nvPr/>
        </p:nvSpPr>
        <p:spPr>
          <a:xfrm>
            <a:off x="3664237" y="5382030"/>
            <a:ext cx="248604" cy="267619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блако 17"/>
          <p:cNvSpPr/>
          <p:nvPr/>
        </p:nvSpPr>
        <p:spPr>
          <a:xfrm>
            <a:off x="4209381" y="6373205"/>
            <a:ext cx="248604" cy="26761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50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3" name="Picture 4" descr="https://upload.wikimedia.org/wikipedia/commons/d/d2/%D0%A2%D0%B0%D0%BD%D0%BA_%D0%B2_%D0%92%D0%BE%D0%BB%D0%BE%D0%B3%D0%B4%D0%B5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41519" y="1060993"/>
            <a:ext cx="6795490" cy="4515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Облако 53"/>
          <p:cNvSpPr/>
          <p:nvPr/>
        </p:nvSpPr>
        <p:spPr>
          <a:xfrm rot="795806" flipH="1" flipV="1">
            <a:off x="5867400" y="1244600"/>
            <a:ext cx="5334000" cy="2904878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2" name="Рисунок 61" descr="https://upload.wikimedia.org/wikipedia/commons/d/d2/%D0%A2%D0%B0%D0%BD%D0%BA_%D0%B2_%D0%92%D0%BE%D0%BB%D0%BE%D0%B3%D0%B4%D0%B5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4410" y="865248"/>
            <a:ext cx="2315690" cy="1376893"/>
          </a:xfrm>
          <a:custGeom>
            <a:avLst/>
            <a:gdLst>
              <a:gd name="connsiteX0" fmla="*/ 0 w 3954484"/>
              <a:gd name="connsiteY0" fmla="*/ 0 h 2351313"/>
              <a:gd name="connsiteX1" fmla="*/ 3954484 w 3954484"/>
              <a:gd name="connsiteY1" fmla="*/ 0 h 2351313"/>
              <a:gd name="connsiteX2" fmla="*/ 3954484 w 3954484"/>
              <a:gd name="connsiteY2" fmla="*/ 2351313 h 2351313"/>
              <a:gd name="connsiteX3" fmla="*/ 0 w 3954484"/>
              <a:gd name="connsiteY3" fmla="*/ 2351313 h 2351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4484" h="2351313">
                <a:moveTo>
                  <a:pt x="0" y="0"/>
                </a:moveTo>
                <a:lnTo>
                  <a:pt x="3954484" y="0"/>
                </a:lnTo>
                <a:lnTo>
                  <a:pt x="3954484" y="2351313"/>
                </a:lnTo>
                <a:lnTo>
                  <a:pt x="0" y="235131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14" descr="https://media-cdn.tripadvisor.com/media/photo-s/1b/2b/43/83/15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94410" y="2837915"/>
            <a:ext cx="2315690" cy="1401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8" descr="https://arkhangelsk.er.ru/media/userdata/regional_photos/2019/06/28/df8780c4ce4db5246349185f7762ddfa.jpe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90918" y="4834957"/>
            <a:ext cx="2319182" cy="148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Группа 7"/>
          <p:cNvGrpSpPr/>
          <p:nvPr/>
        </p:nvGrpSpPr>
        <p:grpSpPr>
          <a:xfrm>
            <a:off x="9752940" y="5668053"/>
            <a:ext cx="1884069" cy="1018861"/>
            <a:chOff x="10093123" y="5833640"/>
            <a:chExt cx="1643605" cy="694481"/>
          </a:xfrm>
        </p:grpSpPr>
        <p:sp>
          <p:nvSpPr>
            <p:cNvPr id="6" name="Овал 5"/>
            <p:cNvSpPr/>
            <p:nvPr/>
          </p:nvSpPr>
          <p:spPr>
            <a:xfrm>
              <a:off x="10093123" y="5833640"/>
              <a:ext cx="1643605" cy="694481"/>
            </a:xfrm>
            <a:prstGeom prst="ellipse">
              <a:avLst/>
            </a:prstGeom>
            <a:solidFill>
              <a:srgbClr val="00B050"/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10318830" y="5919271"/>
              <a:ext cx="1192192" cy="35664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800" b="1" dirty="0" smtClean="0">
                  <a:ln w="0"/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9" action="ppaction://hlinksldjump">
                    <a:snd r:embed="rId4" name="chimes.wav"/>
                  </a:hlinkClick>
                </a:rPr>
                <a:t>Далее</a:t>
              </a:r>
              <a:endParaRPr lang="ru-RU" sz="2800" b="1" cap="none" spc="0" dirty="0">
                <a:ln w="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185537" y="6257912"/>
            <a:ext cx="1319514" cy="540418"/>
            <a:chOff x="405456" y="6257912"/>
            <a:chExt cx="1319514" cy="540418"/>
          </a:xfrm>
        </p:grpSpPr>
        <p:sp>
          <p:nvSpPr>
            <p:cNvPr id="9" name="Стрелка влево 8"/>
            <p:cNvSpPr/>
            <p:nvPr/>
          </p:nvSpPr>
          <p:spPr>
            <a:xfrm>
              <a:off x="405456" y="6257912"/>
              <a:ext cx="1319514" cy="540418"/>
            </a:xfrm>
            <a:prstGeom prst="leftArrow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06905" y="6317582"/>
              <a:ext cx="918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10" action="ppaction://hlinksldjump">
                    <a:snd r:embed="rId4" name="chimes.wav"/>
                  </a:hlinkClick>
                </a:rPr>
                <a:t>Выход</a:t>
              </a:r>
              <a:endParaRPr lang="ru-R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914" y="3593702"/>
            <a:ext cx="2655415" cy="265541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5499" y="3593701"/>
            <a:ext cx="2655415" cy="2655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528" b="9680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83600" y="3516740"/>
            <a:ext cx="2412000" cy="308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08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" fill="hold">
                                          <p:stCondLst>
                                            <p:cond delay="297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" fill="hold">
                                          <p:stCondLst>
                                            <p:cond delay="595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" fill="hold">
                                          <p:stCondLst>
                                            <p:cond delay="892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6" presetClass="entr" presetSubtype="16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7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g-fotki.yandex.ru/get/6428/143495457.12/0_93c2e_50572d9b_XXL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6351" y="1012288"/>
            <a:ext cx="6756585" cy="45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Группа 15"/>
          <p:cNvGrpSpPr/>
          <p:nvPr/>
        </p:nvGrpSpPr>
        <p:grpSpPr>
          <a:xfrm>
            <a:off x="3690767" y="1284171"/>
            <a:ext cx="1305153" cy="3627249"/>
            <a:chOff x="3819693" y="1461971"/>
            <a:chExt cx="1305153" cy="3627249"/>
          </a:xfrm>
        </p:grpSpPr>
        <p:pic>
          <p:nvPicPr>
            <p:cNvPr id="20" name="Picture 2" descr="https://img-fotki.yandex.ru/get/6428/143495457.12/0_93c2e_50572d9b_XXL.jpg"/>
            <p:cNvPicPr>
              <a:picLocks noChangeAspect="1" noChangeArrowheads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3819693" y="1488585"/>
              <a:ext cx="1283648" cy="36006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http://vologda-mitropolia.ru/media/k2/galleries/c188/DSC_4235.jpg"/>
            <p:cNvPicPr>
              <a:picLocks noChangeAspect="1" noChangeArrowheads="1"/>
            </p:cNvPicPr>
            <p:nvPr/>
          </p:nvPicPr>
          <p:blipFill rotWithShape="1">
            <a:blip r:embed="rId7" cstate="email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30" b="100000" l="0" r="9868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3841198" y="1461971"/>
              <a:ext cx="1283648" cy="36006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Облако 5"/>
          <p:cNvSpPr/>
          <p:nvPr/>
        </p:nvSpPr>
        <p:spPr>
          <a:xfrm flipH="1" flipV="1">
            <a:off x="7247657" y="1019050"/>
            <a:ext cx="1896343" cy="3658965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 descr="https://img-fotki.yandex.ru/get/6428/143495457.12/0_93c2e_50572d9b_XXL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2813" y="1310785"/>
            <a:ext cx="1340113" cy="3614160"/>
          </a:xfrm>
          <a:custGeom>
            <a:avLst/>
            <a:gdLst>
              <a:gd name="connsiteX0" fmla="*/ 0 w 1376413"/>
              <a:gd name="connsiteY0" fmla="*/ 0 h 3712057"/>
              <a:gd name="connsiteX1" fmla="*/ 1376413 w 1376413"/>
              <a:gd name="connsiteY1" fmla="*/ 0 h 3712057"/>
              <a:gd name="connsiteX2" fmla="*/ 1376413 w 1376413"/>
              <a:gd name="connsiteY2" fmla="*/ 3712057 h 3712057"/>
              <a:gd name="connsiteX3" fmla="*/ 0 w 1376413"/>
              <a:gd name="connsiteY3" fmla="*/ 3712057 h 3712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6413" h="3712057">
                <a:moveTo>
                  <a:pt x="0" y="0"/>
                </a:moveTo>
                <a:lnTo>
                  <a:pt x="1376413" y="0"/>
                </a:lnTo>
                <a:lnTo>
                  <a:pt x="1376413" y="3712057"/>
                </a:lnTo>
                <a:lnTo>
                  <a:pt x="0" y="371205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cdn.fishki.net/upload/post/2016/04/26/1933154/569e59abe629d.jpg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5816" y="1270645"/>
            <a:ext cx="1413215" cy="3614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10093124" y="5833641"/>
            <a:ext cx="1643605" cy="694481"/>
            <a:chOff x="10093124" y="5833641"/>
            <a:chExt cx="1643605" cy="694481"/>
          </a:xfrm>
        </p:grpSpPr>
        <p:sp>
          <p:nvSpPr>
            <p:cNvPr id="19" name="Овал 18"/>
            <p:cNvSpPr/>
            <p:nvPr/>
          </p:nvSpPr>
          <p:spPr>
            <a:xfrm>
              <a:off x="10093124" y="5833641"/>
              <a:ext cx="1643605" cy="694481"/>
            </a:xfrm>
            <a:prstGeom prst="ellipse">
              <a:avLst/>
            </a:prstGeom>
            <a:solidFill>
              <a:srgbClr val="00B050"/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10318830" y="5919271"/>
              <a:ext cx="1192192" cy="52322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800" b="1" dirty="0" smtClean="0">
                  <a:ln w="0"/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11" action="ppaction://hlinksldjump">
                    <a:snd r:embed="rId4" name="chimes.wav"/>
                  </a:hlinkClick>
                </a:rPr>
                <a:t>Далее</a:t>
              </a:r>
              <a:endParaRPr lang="ru-RU" sz="2800" b="1" cap="none" spc="0" dirty="0">
                <a:ln w="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185537" y="6257912"/>
            <a:ext cx="1319514" cy="540418"/>
            <a:chOff x="405456" y="6257912"/>
            <a:chExt cx="1319514" cy="540418"/>
          </a:xfrm>
        </p:grpSpPr>
        <p:sp>
          <p:nvSpPr>
            <p:cNvPr id="23" name="Стрелка влево 22"/>
            <p:cNvSpPr/>
            <p:nvPr/>
          </p:nvSpPr>
          <p:spPr>
            <a:xfrm>
              <a:off x="405456" y="6257912"/>
              <a:ext cx="1319514" cy="540418"/>
            </a:xfrm>
            <a:prstGeom prst="leftArrow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06905" y="6317582"/>
              <a:ext cx="918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12" action="ppaction://hlinksldjump">
                    <a:snd r:embed="rId4" name="chimes.wav"/>
                  </a:hlinkClick>
                </a:rPr>
                <a:t>Выход</a:t>
              </a:r>
              <a:endParaRPr lang="ru-R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528" b="9680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40637" y="3816901"/>
            <a:ext cx="2412000" cy="308460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3262" y="4105960"/>
            <a:ext cx="2655415" cy="265541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703" y="4031499"/>
            <a:ext cx="2655415" cy="265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08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7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cdn.ru/width?width=1100&amp;alias=xn--35-dlcmp7ch.xn--p1ai/images/2019/3/6/e5135d9eab964e70943059b544986683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22797" y="877213"/>
            <a:ext cx="7113932" cy="45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лако 1"/>
          <p:cNvSpPr/>
          <p:nvPr/>
        </p:nvSpPr>
        <p:spPr>
          <a:xfrm rot="10963367">
            <a:off x="5488344" y="1084876"/>
            <a:ext cx="5585592" cy="3055945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https://imagecdn.ru/width?width=1100&amp;alias=xn--35-dlcmp7ch.xn--p1ai/images/2019/3/6/e5135d9eab964e70943059b544986683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317"/>
          <a:stretch/>
        </p:blipFill>
        <p:spPr bwMode="auto">
          <a:xfrm>
            <a:off x="1071532" y="2628558"/>
            <a:ext cx="2502275" cy="1643207"/>
          </a:xfrm>
          <a:custGeom>
            <a:avLst/>
            <a:gdLst>
              <a:gd name="connsiteX0" fmla="*/ 0 w 4622800"/>
              <a:gd name="connsiteY0" fmla="*/ 0 h 2527300"/>
              <a:gd name="connsiteX1" fmla="*/ 4622800 w 4622800"/>
              <a:gd name="connsiteY1" fmla="*/ 0 h 2527300"/>
              <a:gd name="connsiteX2" fmla="*/ 4622800 w 4622800"/>
              <a:gd name="connsiteY2" fmla="*/ 2527300 h 2527300"/>
              <a:gd name="connsiteX3" fmla="*/ 0 w 4622800"/>
              <a:gd name="connsiteY3" fmla="*/ 2527300 h 2527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22800" h="2527300">
                <a:moveTo>
                  <a:pt x="0" y="0"/>
                </a:moveTo>
                <a:lnTo>
                  <a:pt x="4622800" y="0"/>
                </a:lnTo>
                <a:lnTo>
                  <a:pt x="4622800" y="2527300"/>
                </a:lnTo>
                <a:lnTo>
                  <a:pt x="0" y="25273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cepia.ru/images/u/pages/1689/vologodskaya-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1532" y="4768192"/>
            <a:ext cx="2502270" cy="1583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onlinevologda.ru/upload/iblock/e51/e515c961c7c6f5a1188767e473259136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1532" y="554669"/>
            <a:ext cx="2544045" cy="162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10093124" y="5833641"/>
            <a:ext cx="1643605" cy="694481"/>
            <a:chOff x="10093124" y="5833641"/>
            <a:chExt cx="1643605" cy="694481"/>
          </a:xfrm>
        </p:grpSpPr>
        <p:sp>
          <p:nvSpPr>
            <p:cNvPr id="17" name="Овал 16"/>
            <p:cNvSpPr/>
            <p:nvPr/>
          </p:nvSpPr>
          <p:spPr>
            <a:xfrm>
              <a:off x="10093124" y="5833641"/>
              <a:ext cx="1643605" cy="694481"/>
            </a:xfrm>
            <a:prstGeom prst="ellipse">
              <a:avLst/>
            </a:prstGeom>
            <a:solidFill>
              <a:srgbClr val="00B050"/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10318830" y="5919271"/>
              <a:ext cx="1192192" cy="52322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800" b="1" dirty="0" smtClean="0">
                  <a:ln w="0"/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9" action="ppaction://hlinksldjump">
                    <a:snd r:embed="rId4" name="chimes.wav"/>
                  </a:hlinkClick>
                </a:rPr>
                <a:t>Далее</a:t>
              </a:r>
              <a:endParaRPr lang="ru-RU" sz="2800" b="1" cap="none" spc="0" dirty="0">
                <a:ln w="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185537" y="6257912"/>
            <a:ext cx="1319514" cy="540418"/>
            <a:chOff x="405456" y="6257912"/>
            <a:chExt cx="1319514" cy="540418"/>
          </a:xfrm>
        </p:grpSpPr>
        <p:sp>
          <p:nvSpPr>
            <p:cNvPr id="20" name="Стрелка влево 19"/>
            <p:cNvSpPr/>
            <p:nvPr/>
          </p:nvSpPr>
          <p:spPr>
            <a:xfrm>
              <a:off x="405456" y="6257912"/>
              <a:ext cx="1319514" cy="540418"/>
            </a:xfrm>
            <a:prstGeom prst="leftArrow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06905" y="6317582"/>
              <a:ext cx="918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10" action="ppaction://hlinksldjump">
                    <a:snd r:embed="rId4" name="chimes.wav"/>
                  </a:hlinkClick>
                </a:rPr>
                <a:t>Выход</a:t>
              </a:r>
              <a:endParaRPr lang="ru-R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913" y="3593701"/>
            <a:ext cx="2655415" cy="265541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913" y="3602497"/>
            <a:ext cx="2655415" cy="265541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528" b="9680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62175" y="3357882"/>
            <a:ext cx="2412000" cy="308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12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6" presetClass="entr" presetSubtype="16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7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vologdazso.ru/upload/medialibrary/aae/aaeeac3cd5da933d3f82f195d776036b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2323" y="1018161"/>
            <a:ext cx="6725910" cy="45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лако 1"/>
          <p:cNvSpPr/>
          <p:nvPr/>
        </p:nvSpPr>
        <p:spPr>
          <a:xfrm rot="695207">
            <a:off x="7014716" y="849428"/>
            <a:ext cx="4004093" cy="232818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 descr="https://vologdazso.ru/upload/medialibrary/aae/aaeeac3cd5da933d3f82f195d776036b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71130" y="4528160"/>
            <a:ext cx="2552704" cy="1620000"/>
          </a:xfrm>
          <a:custGeom>
            <a:avLst/>
            <a:gdLst>
              <a:gd name="connsiteX0" fmla="*/ 0 w 4381500"/>
              <a:gd name="connsiteY0" fmla="*/ 0 h 2519999"/>
              <a:gd name="connsiteX1" fmla="*/ 4381500 w 4381500"/>
              <a:gd name="connsiteY1" fmla="*/ 0 h 2519999"/>
              <a:gd name="connsiteX2" fmla="*/ 4381500 w 4381500"/>
              <a:gd name="connsiteY2" fmla="*/ 2519999 h 2519999"/>
              <a:gd name="connsiteX3" fmla="*/ 0 w 4381500"/>
              <a:gd name="connsiteY3" fmla="*/ 2519999 h 2519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81500" h="2519999">
                <a:moveTo>
                  <a:pt x="0" y="0"/>
                </a:moveTo>
                <a:lnTo>
                  <a:pt x="4381500" y="0"/>
                </a:lnTo>
                <a:lnTo>
                  <a:pt x="4381500" y="2519999"/>
                </a:lnTo>
                <a:lnTo>
                  <a:pt x="0" y="251999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img-fotki.yandex.ru/get/9322/74866602.c5/0_84a5a_bb75288c_XL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71128" y="2374900"/>
            <a:ext cx="2556000" cy="1619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s://www.vsedomarossii.ru/photos/area_63/city_2474/street_1807/_6399_1.jpg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71128" y="431800"/>
            <a:ext cx="2552706" cy="1640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10093124" y="5833641"/>
            <a:ext cx="1643605" cy="694481"/>
            <a:chOff x="10093124" y="5833641"/>
            <a:chExt cx="1643605" cy="694481"/>
          </a:xfrm>
        </p:grpSpPr>
        <p:sp>
          <p:nvSpPr>
            <p:cNvPr id="14" name="Овал 13"/>
            <p:cNvSpPr/>
            <p:nvPr/>
          </p:nvSpPr>
          <p:spPr>
            <a:xfrm>
              <a:off x="10093124" y="5833641"/>
              <a:ext cx="1643605" cy="694481"/>
            </a:xfrm>
            <a:prstGeom prst="ellipse">
              <a:avLst/>
            </a:prstGeom>
            <a:solidFill>
              <a:srgbClr val="00B050"/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10318830" y="5919271"/>
              <a:ext cx="1192192" cy="52322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800" b="1" dirty="0" smtClean="0">
                  <a:ln w="0"/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10" action="ppaction://hlinksldjump">
                    <a:snd r:embed="rId5" name="chimes.wav"/>
                  </a:hlinkClick>
                </a:rPr>
                <a:t>Далее</a:t>
              </a:r>
              <a:endParaRPr lang="ru-RU" sz="2800" b="1" cap="none" spc="0" dirty="0">
                <a:ln w="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185537" y="6257912"/>
            <a:ext cx="1319514" cy="540418"/>
            <a:chOff x="405456" y="6257912"/>
            <a:chExt cx="1319514" cy="540418"/>
          </a:xfrm>
        </p:grpSpPr>
        <p:sp>
          <p:nvSpPr>
            <p:cNvPr id="17" name="Стрелка влево 16"/>
            <p:cNvSpPr/>
            <p:nvPr/>
          </p:nvSpPr>
          <p:spPr>
            <a:xfrm>
              <a:off x="405456" y="6257912"/>
              <a:ext cx="1319514" cy="540418"/>
            </a:xfrm>
            <a:prstGeom prst="leftArrow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06905" y="6317582"/>
              <a:ext cx="918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11" action="ppaction://hlinksldjump">
                    <a:snd r:embed="rId5" name="chimes.wav"/>
                  </a:hlinkClick>
                </a:rPr>
                <a:t>Выход</a:t>
              </a:r>
              <a:endParaRPr lang="ru-R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913" y="3593701"/>
            <a:ext cx="2655415" cy="265541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913" y="3593700"/>
            <a:ext cx="2655415" cy="265541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528" b="9680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23834" y="3559669"/>
            <a:ext cx="2412000" cy="308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190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7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10093124" y="5833641"/>
            <a:ext cx="1643605" cy="694481"/>
            <a:chOff x="10093124" y="5833641"/>
            <a:chExt cx="1643605" cy="694481"/>
          </a:xfrm>
        </p:grpSpPr>
        <p:sp>
          <p:nvSpPr>
            <p:cNvPr id="5" name="Овал 4"/>
            <p:cNvSpPr/>
            <p:nvPr/>
          </p:nvSpPr>
          <p:spPr>
            <a:xfrm>
              <a:off x="10093124" y="5833641"/>
              <a:ext cx="1643605" cy="694481"/>
            </a:xfrm>
            <a:prstGeom prst="ellipse">
              <a:avLst/>
            </a:prstGeom>
            <a:solidFill>
              <a:srgbClr val="00B050"/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0318830" y="5919271"/>
              <a:ext cx="1192192" cy="52322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800" b="1" dirty="0" smtClean="0">
                  <a:ln w="0"/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5" action="ppaction://hlinksldjump">
                    <a:snd r:embed="rId2" name="chimes.wav"/>
                  </a:hlinkClick>
                </a:rPr>
                <a:t>Далее</a:t>
              </a:r>
              <a:endParaRPr lang="ru-RU" sz="2800" b="1" cap="none" spc="0" dirty="0">
                <a:ln w="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372661" y="6180881"/>
            <a:ext cx="1319514" cy="540418"/>
            <a:chOff x="405456" y="6257912"/>
            <a:chExt cx="1319514" cy="540418"/>
          </a:xfrm>
        </p:grpSpPr>
        <p:sp>
          <p:nvSpPr>
            <p:cNvPr id="9" name="Стрелка влево 8"/>
            <p:cNvSpPr/>
            <p:nvPr/>
          </p:nvSpPr>
          <p:spPr>
            <a:xfrm>
              <a:off x="405456" y="6257912"/>
              <a:ext cx="1319514" cy="540418"/>
            </a:xfrm>
            <a:prstGeom prst="leftArrow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06905" y="6317582"/>
              <a:ext cx="918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6" action="ppaction://hlinksldjump">
                    <a:snd r:embed="rId2" name="chimes.wav"/>
                  </a:hlinkClick>
                </a:rPr>
                <a:t>Выход</a:t>
              </a:r>
              <a:endParaRPr lang="ru-R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49984" y="892677"/>
            <a:ext cx="6515431" cy="4716000"/>
          </a:xfrm>
          <a:prstGeom prst="rect">
            <a:avLst/>
          </a:prstGeom>
        </p:spPr>
      </p:pic>
      <p:sp>
        <p:nvSpPr>
          <p:cNvPr id="13" name="Облако 12"/>
          <p:cNvSpPr/>
          <p:nvPr/>
        </p:nvSpPr>
        <p:spPr>
          <a:xfrm rot="344992" flipH="1" flipV="1">
            <a:off x="5582765" y="3516527"/>
            <a:ext cx="5418453" cy="2216577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2688" y="2590060"/>
            <a:ext cx="1817402" cy="1404000"/>
          </a:xfrm>
          <a:custGeom>
            <a:avLst/>
            <a:gdLst>
              <a:gd name="connsiteX0" fmla="*/ 0 w 2315818"/>
              <a:gd name="connsiteY0" fmla="*/ 0 h 1789042"/>
              <a:gd name="connsiteX1" fmla="*/ 2315818 w 2315818"/>
              <a:gd name="connsiteY1" fmla="*/ 0 h 1789042"/>
              <a:gd name="connsiteX2" fmla="*/ 2315818 w 2315818"/>
              <a:gd name="connsiteY2" fmla="*/ 1789042 h 1789042"/>
              <a:gd name="connsiteX3" fmla="*/ 0 w 2315818"/>
              <a:gd name="connsiteY3" fmla="*/ 1789042 h 1789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5818" h="1789042">
                <a:moveTo>
                  <a:pt x="0" y="0"/>
                </a:moveTo>
                <a:lnTo>
                  <a:pt x="2315818" y="0"/>
                </a:lnTo>
                <a:lnTo>
                  <a:pt x="2315818" y="1789042"/>
                </a:lnTo>
                <a:lnTo>
                  <a:pt x="0" y="1789042"/>
                </a:lnTo>
                <a:close/>
              </a:path>
            </a:pathLst>
          </a:custGeom>
        </p:spPr>
      </p:pic>
      <p:grpSp>
        <p:nvGrpSpPr>
          <p:cNvPr id="24" name="Группа 23"/>
          <p:cNvGrpSpPr/>
          <p:nvPr/>
        </p:nvGrpSpPr>
        <p:grpSpPr>
          <a:xfrm>
            <a:off x="932688" y="4472587"/>
            <a:ext cx="2139696" cy="1404000"/>
            <a:chOff x="997181" y="4340953"/>
            <a:chExt cx="2357050" cy="1728513"/>
          </a:xfrm>
        </p:grpSpPr>
        <p:pic>
          <p:nvPicPr>
            <p:cNvPr id="23" name="Рисунок 22"/>
            <p:cNvPicPr>
              <a:picLocks noChangeAspect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97181" y="4348680"/>
              <a:ext cx="2206447" cy="1720786"/>
            </a:xfrm>
            <a:custGeom>
              <a:avLst/>
              <a:gdLst>
                <a:gd name="connsiteX0" fmla="*/ 0 w 2315818"/>
                <a:gd name="connsiteY0" fmla="*/ 0 h 1789042"/>
                <a:gd name="connsiteX1" fmla="*/ 2315818 w 2315818"/>
                <a:gd name="connsiteY1" fmla="*/ 0 h 1789042"/>
                <a:gd name="connsiteX2" fmla="*/ 2315818 w 2315818"/>
                <a:gd name="connsiteY2" fmla="*/ 1789042 h 1789042"/>
                <a:gd name="connsiteX3" fmla="*/ 0 w 2315818"/>
                <a:gd name="connsiteY3" fmla="*/ 1789042 h 1789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15818" h="1789042">
                  <a:moveTo>
                    <a:pt x="0" y="0"/>
                  </a:moveTo>
                  <a:lnTo>
                    <a:pt x="2315818" y="0"/>
                  </a:lnTo>
                  <a:lnTo>
                    <a:pt x="2315818" y="1789042"/>
                  </a:lnTo>
                  <a:lnTo>
                    <a:pt x="0" y="1789042"/>
                  </a:lnTo>
                  <a:close/>
                </a:path>
              </a:pathLst>
            </a:custGeom>
          </p:spPr>
        </p:pic>
        <p:pic>
          <p:nvPicPr>
            <p:cNvPr id="22" name="Рисунок 21"/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100000" l="3286" r="965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59850" y="4340953"/>
              <a:ext cx="2294381" cy="1617098"/>
            </a:xfrm>
            <a:prstGeom prst="rect">
              <a:avLst/>
            </a:prstGeom>
          </p:spPr>
        </p:pic>
      </p:grpSp>
      <p:pic>
        <p:nvPicPr>
          <p:cNvPr id="1026" name="Picture 2" descr="https://media-cdn.tripadvisor.com/media/photo-s/1b/db/e1/61/20200816-144817-largejpg.jpg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32688" y="705210"/>
            <a:ext cx="1817402" cy="141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913" y="3593701"/>
            <a:ext cx="2655415" cy="2655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9854" y="3565307"/>
            <a:ext cx="2655415" cy="265541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528" b="9680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1561" y="3253388"/>
            <a:ext cx="2412000" cy="308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360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10093124" y="5833641"/>
            <a:ext cx="1643605" cy="694481"/>
            <a:chOff x="10093124" y="5833641"/>
            <a:chExt cx="1643605" cy="694481"/>
          </a:xfrm>
        </p:grpSpPr>
        <p:sp>
          <p:nvSpPr>
            <p:cNvPr id="5" name="Овал 4"/>
            <p:cNvSpPr/>
            <p:nvPr/>
          </p:nvSpPr>
          <p:spPr>
            <a:xfrm>
              <a:off x="10093124" y="5833641"/>
              <a:ext cx="1643605" cy="694481"/>
            </a:xfrm>
            <a:prstGeom prst="ellipse">
              <a:avLst/>
            </a:prstGeom>
            <a:solidFill>
              <a:srgbClr val="00B050"/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0318830" y="5919271"/>
              <a:ext cx="1192192" cy="52322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800" b="1" dirty="0" smtClean="0">
                  <a:ln w="0"/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5" action="ppaction://hlinksldjump">
                    <a:snd r:embed="rId2" name="chimes.wav"/>
                  </a:hlinkClick>
                </a:rPr>
                <a:t>Далее</a:t>
              </a:r>
              <a:endParaRPr lang="ru-RU" sz="2800" b="1" cap="none" spc="0" dirty="0">
                <a:ln w="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372661" y="6172282"/>
            <a:ext cx="1319514" cy="540418"/>
            <a:chOff x="405456" y="6257912"/>
            <a:chExt cx="1319514" cy="540418"/>
          </a:xfrm>
        </p:grpSpPr>
        <p:sp>
          <p:nvSpPr>
            <p:cNvPr id="9" name="Стрелка влево 8"/>
            <p:cNvSpPr/>
            <p:nvPr/>
          </p:nvSpPr>
          <p:spPr>
            <a:xfrm>
              <a:off x="405456" y="6257912"/>
              <a:ext cx="1319514" cy="540418"/>
            </a:xfrm>
            <a:prstGeom prst="leftArrow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06905" y="6317582"/>
              <a:ext cx="918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6" action="ppaction://hlinksldjump">
                    <a:snd r:embed="rId2" name="chimes.wav"/>
                  </a:hlinkClick>
                </a:rPr>
                <a:t>Выход</a:t>
              </a:r>
              <a:endParaRPr lang="ru-R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2754306" y="2150296"/>
            <a:ext cx="2193856" cy="2139953"/>
            <a:chOff x="2017201" y="2144581"/>
            <a:chExt cx="2193856" cy="2139953"/>
          </a:xfrm>
        </p:grpSpPr>
        <p:pic>
          <p:nvPicPr>
            <p:cNvPr id="16" name="Picture 4" descr="http://cultinfo.ru/upload/iblock/3ed/%D0%98%D0%B7%D0%BE%D0%B1%D1%80%D0%B0%D0%B6%D0%B5%D0%BD%D0%B8%D0%B5%20015.jpg"/>
            <p:cNvPicPr>
              <a:picLocks noChangeAspect="1" noChangeArrowheads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017201" y="2245183"/>
              <a:ext cx="2193856" cy="17468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https://dymovskiy.ru/tov_600/71-426-1.jpg"/>
            <p:cNvPicPr>
              <a:picLocks noChangeAspect="1" noChangeArrowheads="1"/>
            </p:cNvPicPr>
            <p:nvPr/>
          </p:nvPicPr>
          <p:blipFill rotWithShape="1">
            <a:blip r:embed="rId8" cstate="email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9884" b="89922" l="0" r="100000"/>
                      </a14:imgEffect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rot="10985767">
              <a:off x="2064022" y="2144581"/>
              <a:ext cx="1535340" cy="2139953"/>
            </a:xfrm>
            <a:prstGeom prst="rect">
              <a:avLst/>
            </a:prstGeom>
            <a:noFill/>
            <a:effectLst>
              <a:reflection blurRad="6350" stA="50000" endA="300" endPos="55000" dir="5400000" sy="-100000" algn="bl" rotWithShape="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6" name="Picture 8" descr="http://img.tourister.ru/files/1/1/9/4/9/9/5/5/original.jpg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80649" y="187086"/>
            <a:ext cx="2267513" cy="1550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ubzow statue.jpg"/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96101" y="118284"/>
            <a:ext cx="4614922" cy="5561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ятно 1 1"/>
          <p:cNvSpPr/>
          <p:nvPr/>
        </p:nvSpPr>
        <p:spPr>
          <a:xfrm flipH="1" flipV="1">
            <a:off x="8582891" y="1309255"/>
            <a:ext cx="2061406" cy="1911018"/>
          </a:xfrm>
          <a:prstGeom prst="irregularSeal1">
            <a:avLst/>
          </a:prstGeom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 descr="Rubzow statue.jpg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54306" y="4463361"/>
            <a:ext cx="2193856" cy="1798515"/>
          </a:xfrm>
          <a:custGeom>
            <a:avLst/>
            <a:gdLst>
              <a:gd name="connsiteX0" fmla="*/ 0 w 1346202"/>
              <a:gd name="connsiteY0" fmla="*/ 0 h 1024886"/>
              <a:gd name="connsiteX1" fmla="*/ 1346202 w 1346202"/>
              <a:gd name="connsiteY1" fmla="*/ 0 h 1024886"/>
              <a:gd name="connsiteX2" fmla="*/ 1346202 w 1346202"/>
              <a:gd name="connsiteY2" fmla="*/ 1024886 h 1024886"/>
              <a:gd name="connsiteX3" fmla="*/ 0 w 1346202"/>
              <a:gd name="connsiteY3" fmla="*/ 1024886 h 1024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6202" h="1024886">
                <a:moveTo>
                  <a:pt x="0" y="0"/>
                </a:moveTo>
                <a:lnTo>
                  <a:pt x="1346202" y="0"/>
                </a:lnTo>
                <a:lnTo>
                  <a:pt x="1346202" y="1024886"/>
                </a:lnTo>
                <a:lnTo>
                  <a:pt x="0" y="102488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6646" y="3872707"/>
            <a:ext cx="2655415" cy="2655415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2127" y="3872707"/>
            <a:ext cx="2655415" cy="2655415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528" b="9680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21852" y="3658109"/>
            <a:ext cx="2412000" cy="308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5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10093124" y="5833641"/>
            <a:ext cx="1643605" cy="694481"/>
            <a:chOff x="10093124" y="5833641"/>
            <a:chExt cx="1643605" cy="694481"/>
          </a:xfrm>
        </p:grpSpPr>
        <p:sp>
          <p:nvSpPr>
            <p:cNvPr id="5" name="Овал 4"/>
            <p:cNvSpPr/>
            <p:nvPr/>
          </p:nvSpPr>
          <p:spPr>
            <a:xfrm>
              <a:off x="10093124" y="5833641"/>
              <a:ext cx="1643605" cy="694481"/>
            </a:xfrm>
            <a:prstGeom prst="ellipse">
              <a:avLst/>
            </a:prstGeom>
            <a:solidFill>
              <a:srgbClr val="00B050"/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0318830" y="5919271"/>
              <a:ext cx="1192192" cy="52322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800" b="1" dirty="0" smtClean="0">
                  <a:ln w="0"/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5" action="ppaction://hlinksldjump">
                    <a:snd r:embed="rId2" name="chimes.wav"/>
                  </a:hlinkClick>
                </a:rPr>
                <a:t>Далее</a:t>
              </a:r>
              <a:endParaRPr lang="ru-RU" sz="2800" b="1" cap="none" spc="0" dirty="0">
                <a:ln w="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361086" y="6172282"/>
            <a:ext cx="1319514" cy="540418"/>
            <a:chOff x="405456" y="6257912"/>
            <a:chExt cx="1319514" cy="540418"/>
          </a:xfrm>
        </p:grpSpPr>
        <p:sp>
          <p:nvSpPr>
            <p:cNvPr id="9" name="Стрелка влево 8"/>
            <p:cNvSpPr/>
            <p:nvPr/>
          </p:nvSpPr>
          <p:spPr>
            <a:xfrm>
              <a:off x="405456" y="6257912"/>
              <a:ext cx="1319514" cy="540418"/>
            </a:xfrm>
            <a:prstGeom prst="leftArrow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06905" y="6317582"/>
              <a:ext cx="918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6" action="ppaction://hlinksldjump">
                    <a:snd r:embed="rId2" name="chimes.wav"/>
                  </a:hlinkClick>
                </a:rPr>
                <a:t>Выход</a:t>
              </a:r>
              <a:endParaRPr lang="ru-R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3080" name="Picture 8" descr="pamyatnik-geroyam-oktyabrskoj-revolyutsii-i-grazhdanskoj-vojny-700x46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6117" y="1098698"/>
            <a:ext cx="6667500" cy="444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лако 1"/>
          <p:cNvSpPr/>
          <p:nvPr/>
        </p:nvSpPr>
        <p:spPr>
          <a:xfrm>
            <a:off x="7389628" y="1226288"/>
            <a:ext cx="2126512" cy="3802912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 descr="pamyatnik-geroyam-oktyabrskoj-revolyutsii-i-grazhdanskoj-vojny-700x467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1086" y="2009551"/>
            <a:ext cx="1385852" cy="2381693"/>
          </a:xfrm>
          <a:custGeom>
            <a:avLst/>
            <a:gdLst>
              <a:gd name="connsiteX0" fmla="*/ 0 w 1945759"/>
              <a:gd name="connsiteY0" fmla="*/ 0 h 3409507"/>
              <a:gd name="connsiteX1" fmla="*/ 1945759 w 1945759"/>
              <a:gd name="connsiteY1" fmla="*/ 0 h 3409507"/>
              <a:gd name="connsiteX2" fmla="*/ 1945759 w 1945759"/>
              <a:gd name="connsiteY2" fmla="*/ 3409507 h 3409507"/>
              <a:gd name="connsiteX3" fmla="*/ 0 w 1945759"/>
              <a:gd name="connsiteY3" fmla="*/ 3409507 h 3409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45759" h="3409507">
                <a:moveTo>
                  <a:pt x="0" y="0"/>
                </a:moveTo>
                <a:lnTo>
                  <a:pt x="1945759" y="0"/>
                </a:lnTo>
                <a:lnTo>
                  <a:pt x="1945759" y="3409507"/>
                </a:lnTo>
                <a:lnTo>
                  <a:pt x="0" y="34095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900igr.net/up/datai/255112/0004-005-.jpg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58407" y="2009552"/>
            <a:ext cx="1380465" cy="238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img1.liveinternet.ru/images/attach/d/0/138/147/138147611_1958PamyatnikLenin.jpg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32164" y="2039703"/>
            <a:ext cx="1219987" cy="2351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5829" y="3701491"/>
            <a:ext cx="2655415" cy="265541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5611" y="3701492"/>
            <a:ext cx="2655415" cy="265541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528" b="9680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04165" y="3357882"/>
            <a:ext cx="2412000" cy="308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819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6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10093124" y="5833641"/>
            <a:ext cx="1643605" cy="694481"/>
            <a:chOff x="10093124" y="5833641"/>
            <a:chExt cx="1643605" cy="694481"/>
          </a:xfrm>
        </p:grpSpPr>
        <p:sp>
          <p:nvSpPr>
            <p:cNvPr id="5" name="Овал 4"/>
            <p:cNvSpPr/>
            <p:nvPr/>
          </p:nvSpPr>
          <p:spPr>
            <a:xfrm>
              <a:off x="10093124" y="5833641"/>
              <a:ext cx="1643605" cy="694481"/>
            </a:xfrm>
            <a:prstGeom prst="ellipse">
              <a:avLst/>
            </a:prstGeom>
            <a:solidFill>
              <a:srgbClr val="00B050"/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0318830" y="5919271"/>
              <a:ext cx="1192192" cy="52322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800" b="1" dirty="0" smtClean="0">
                  <a:ln w="0"/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5" action="ppaction://hlinksldjump">
                    <a:snd r:embed="rId2" name="chimes.wav"/>
                  </a:hlinkClick>
                </a:rPr>
                <a:t>Далее</a:t>
              </a:r>
              <a:endParaRPr lang="ru-RU" sz="2800" b="1" cap="none" spc="0" dirty="0">
                <a:ln w="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314788" y="6172282"/>
            <a:ext cx="1319514" cy="540418"/>
            <a:chOff x="405456" y="6257912"/>
            <a:chExt cx="1319514" cy="540418"/>
          </a:xfrm>
        </p:grpSpPr>
        <p:sp>
          <p:nvSpPr>
            <p:cNvPr id="9" name="Стрелка влево 8"/>
            <p:cNvSpPr/>
            <p:nvPr/>
          </p:nvSpPr>
          <p:spPr>
            <a:xfrm>
              <a:off x="405456" y="6257912"/>
              <a:ext cx="1319514" cy="540418"/>
            </a:xfrm>
            <a:prstGeom prst="leftArrow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06905" y="6317582"/>
              <a:ext cx="918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6" action="ppaction://hlinksldjump">
                    <a:snd r:embed="rId2" name="chimes.wav"/>
                  </a:hlinkClick>
                </a:rPr>
                <a:t>Выход</a:t>
              </a:r>
              <a:endParaRPr lang="ru-R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4098" name="Picture 2" descr="https://pbs.twimg.com/media/C9W_9PcUIAEH4ev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09042" y="935658"/>
            <a:ext cx="6624000" cy="407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лако 1"/>
          <p:cNvSpPr/>
          <p:nvPr/>
        </p:nvSpPr>
        <p:spPr>
          <a:xfrm flipH="1" flipV="1">
            <a:off x="6592185" y="2093584"/>
            <a:ext cx="2913321" cy="1759129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 descr="https://pbs.twimg.com/media/C9W_9PcUIAEH4ev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7771" y="4196356"/>
            <a:ext cx="2721934" cy="1360967"/>
          </a:xfrm>
          <a:custGeom>
            <a:avLst/>
            <a:gdLst>
              <a:gd name="connsiteX0" fmla="*/ 0 w 2721934"/>
              <a:gd name="connsiteY0" fmla="*/ 0 h 1360967"/>
              <a:gd name="connsiteX1" fmla="*/ 2721934 w 2721934"/>
              <a:gd name="connsiteY1" fmla="*/ 0 h 1360967"/>
              <a:gd name="connsiteX2" fmla="*/ 2721934 w 2721934"/>
              <a:gd name="connsiteY2" fmla="*/ 1360967 h 1360967"/>
              <a:gd name="connsiteX3" fmla="*/ 0 w 2721934"/>
              <a:gd name="connsiteY3" fmla="*/ 1360967 h 1360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21934" h="1360967">
                <a:moveTo>
                  <a:pt x="0" y="0"/>
                </a:moveTo>
                <a:lnTo>
                  <a:pt x="2721934" y="0"/>
                </a:lnTo>
                <a:lnTo>
                  <a:pt x="2721934" y="1360967"/>
                </a:lnTo>
                <a:lnTo>
                  <a:pt x="0" y="136096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www.booksite.ru/afganistan/images/3/15.jpg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7771" y="2142953"/>
            <a:ext cx="2744704" cy="147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ic.pics.livejournal.com/sant_helgi/18618306/176793/176793_original.jpg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7771" y="228805"/>
            <a:ext cx="2744704" cy="1440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1916" y="3591073"/>
            <a:ext cx="2655415" cy="265541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686" y="3549131"/>
            <a:ext cx="2655415" cy="265541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528" b="9680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4478" y="3376475"/>
            <a:ext cx="2412000" cy="308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046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10093124" y="5833641"/>
            <a:ext cx="1643605" cy="694481"/>
            <a:chOff x="10093124" y="5833641"/>
            <a:chExt cx="1643605" cy="694481"/>
          </a:xfrm>
        </p:grpSpPr>
        <p:sp>
          <p:nvSpPr>
            <p:cNvPr id="5" name="Овал 4"/>
            <p:cNvSpPr/>
            <p:nvPr/>
          </p:nvSpPr>
          <p:spPr>
            <a:xfrm>
              <a:off x="10093124" y="5833641"/>
              <a:ext cx="1643605" cy="694481"/>
            </a:xfrm>
            <a:prstGeom prst="ellipse">
              <a:avLst/>
            </a:prstGeom>
            <a:solidFill>
              <a:srgbClr val="00B050"/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0318830" y="5919271"/>
              <a:ext cx="1192192" cy="52322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800" b="1" dirty="0" smtClean="0">
                  <a:ln w="0"/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5" action="ppaction://hlinksldjump">
                    <a:snd r:embed="rId2" name="chimes.wav"/>
                  </a:hlinkClick>
                </a:rPr>
                <a:t>Далее</a:t>
              </a:r>
              <a:endParaRPr lang="ru-RU" sz="2800" b="1" cap="none" spc="0" dirty="0">
                <a:ln w="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337937" y="6257913"/>
            <a:ext cx="1319514" cy="540418"/>
            <a:chOff x="405456" y="6257912"/>
            <a:chExt cx="1319514" cy="540418"/>
          </a:xfrm>
        </p:grpSpPr>
        <p:sp>
          <p:nvSpPr>
            <p:cNvPr id="9" name="Стрелка влево 8"/>
            <p:cNvSpPr/>
            <p:nvPr/>
          </p:nvSpPr>
          <p:spPr>
            <a:xfrm>
              <a:off x="405456" y="6257912"/>
              <a:ext cx="1319514" cy="540418"/>
            </a:xfrm>
            <a:prstGeom prst="leftArrow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06905" y="6317582"/>
              <a:ext cx="918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6" action="ppaction://hlinksldjump">
                    <a:snd r:embed="rId2" name="chimes.wav"/>
                  </a:hlinkClick>
                </a:rPr>
                <a:t>Выход</a:t>
              </a:r>
              <a:endParaRPr lang="ru-R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5122" name="Picture 2" descr="pamyatnik-kn-batyushkovu-700x47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9229" y="776065"/>
            <a:ext cx="6667500" cy="448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лако 1"/>
          <p:cNvSpPr/>
          <p:nvPr/>
        </p:nvSpPr>
        <p:spPr>
          <a:xfrm rot="304418" flipH="1" flipV="1">
            <a:off x="5666108" y="2051939"/>
            <a:ext cx="1484831" cy="2811601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pamyatnik-kn-batyushkovu-700x471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668" y="625820"/>
            <a:ext cx="1254641" cy="2275367"/>
          </a:xfrm>
          <a:custGeom>
            <a:avLst/>
            <a:gdLst>
              <a:gd name="connsiteX0" fmla="*/ 0 w 1254641"/>
              <a:gd name="connsiteY0" fmla="*/ 0 h 2275367"/>
              <a:gd name="connsiteX1" fmla="*/ 1254641 w 1254641"/>
              <a:gd name="connsiteY1" fmla="*/ 0 h 2275367"/>
              <a:gd name="connsiteX2" fmla="*/ 1254641 w 1254641"/>
              <a:gd name="connsiteY2" fmla="*/ 2275367 h 2275367"/>
              <a:gd name="connsiteX3" fmla="*/ 0 w 1254641"/>
              <a:gd name="connsiteY3" fmla="*/ 2275367 h 2275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54641" h="2275367">
                <a:moveTo>
                  <a:pt x="0" y="0"/>
                </a:moveTo>
                <a:lnTo>
                  <a:pt x="1254641" y="0"/>
                </a:lnTo>
                <a:lnTo>
                  <a:pt x="1254641" y="2275367"/>
                </a:lnTo>
                <a:lnTo>
                  <a:pt x="0" y="227536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you4travel.ru/wp-content/uploads/2014/07/Pavlovsk_SPb_0042.jpg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43668" y="3686866"/>
            <a:ext cx="1238693" cy="2273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cdn.viewing.nyc/assets/media/cf514f22475403ee4d373553c7c01e6a/elements/6ffbc7b650ba173552fae172b4b6190e/xl/f500fa04-9414-46cc-8828-5f9853dfac61_2x.jpg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66575" y="1991346"/>
            <a:ext cx="1315933" cy="2363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913" y="3593701"/>
            <a:ext cx="2655415" cy="265541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3108" y="3602498"/>
            <a:ext cx="2655415" cy="265541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528" b="9680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69328" y="3457739"/>
            <a:ext cx="2412000" cy="308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394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10058400" y="5822066"/>
            <a:ext cx="1643605" cy="694481"/>
            <a:chOff x="10093124" y="5833641"/>
            <a:chExt cx="1643605" cy="694481"/>
          </a:xfrm>
        </p:grpSpPr>
        <p:sp>
          <p:nvSpPr>
            <p:cNvPr id="5" name="Овал 4"/>
            <p:cNvSpPr/>
            <p:nvPr/>
          </p:nvSpPr>
          <p:spPr>
            <a:xfrm>
              <a:off x="10093124" y="5833641"/>
              <a:ext cx="1643605" cy="694481"/>
            </a:xfrm>
            <a:prstGeom prst="ellipse">
              <a:avLst/>
            </a:prstGeom>
            <a:solidFill>
              <a:srgbClr val="00B050"/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0318830" y="5919271"/>
              <a:ext cx="1192192" cy="52322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800" b="1" dirty="0" smtClean="0">
                  <a:ln w="0"/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5" action="ppaction://hlinksldjump">
                    <a:snd r:embed="rId2" name="chimes.wav"/>
                  </a:hlinkClick>
                </a:rPr>
                <a:t>Далее</a:t>
              </a:r>
              <a:endParaRPr lang="ru-RU" sz="2800" b="1" cap="none" spc="0" dirty="0">
                <a:ln w="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337937" y="6160707"/>
            <a:ext cx="1319514" cy="540418"/>
            <a:chOff x="405456" y="6257912"/>
            <a:chExt cx="1319514" cy="540418"/>
          </a:xfrm>
        </p:grpSpPr>
        <p:sp>
          <p:nvSpPr>
            <p:cNvPr id="9" name="Стрелка влево 8"/>
            <p:cNvSpPr/>
            <p:nvPr/>
          </p:nvSpPr>
          <p:spPr>
            <a:xfrm>
              <a:off x="405456" y="6257912"/>
              <a:ext cx="1319514" cy="540418"/>
            </a:xfrm>
            <a:prstGeom prst="leftArrow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06905" y="6317582"/>
              <a:ext cx="918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6" action="ppaction://hlinksldjump">
                    <a:snd r:embed="rId2" name="chimes.wav"/>
                  </a:hlinkClick>
                </a:rPr>
                <a:t>Выход</a:t>
              </a:r>
              <a:endParaRPr lang="ru-R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6146" name="Picture 2" descr="https://quicktickets.ru/files/organisation/vologda-teatr-kukol-teremok/info/a06aeefa81115a34677ce24c05f21124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3998" y="915559"/>
            <a:ext cx="6613333" cy="44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лако 1"/>
          <p:cNvSpPr/>
          <p:nvPr/>
        </p:nvSpPr>
        <p:spPr>
          <a:xfrm flipH="1" flipV="1">
            <a:off x="7781617" y="915558"/>
            <a:ext cx="2759382" cy="446400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https://quicktickets.ru/files/organisation/vologda-teatr-kukol-teremok/info/a06aeefa81115a34677ce24c05f21124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36379" y="3707396"/>
            <a:ext cx="1344763" cy="2340000"/>
          </a:xfrm>
          <a:custGeom>
            <a:avLst/>
            <a:gdLst>
              <a:gd name="connsiteX0" fmla="*/ 0 w 2565399"/>
              <a:gd name="connsiteY0" fmla="*/ 0 h 4463999"/>
              <a:gd name="connsiteX1" fmla="*/ 2565399 w 2565399"/>
              <a:gd name="connsiteY1" fmla="*/ 0 h 4463999"/>
              <a:gd name="connsiteX2" fmla="*/ 2565399 w 2565399"/>
              <a:gd name="connsiteY2" fmla="*/ 4463999 h 4463999"/>
              <a:gd name="connsiteX3" fmla="*/ 0 w 2565399"/>
              <a:gd name="connsiteY3" fmla="*/ 4463999 h 4463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65399" h="4463999">
                <a:moveTo>
                  <a:pt x="0" y="0"/>
                </a:moveTo>
                <a:lnTo>
                  <a:pt x="2565399" y="0"/>
                </a:lnTo>
                <a:lnTo>
                  <a:pt x="2565399" y="4463999"/>
                </a:lnTo>
                <a:lnTo>
                  <a:pt x="0" y="446399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s3.fotokto.ru/photo/full/430/4301909.jpg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9386" y="617316"/>
            <a:ext cx="1368814" cy="237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ic.pics.livejournal.com/raven_yellow/75125316/2011487/2011487_original.jpg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97029" y="664158"/>
            <a:ext cx="1363510" cy="2333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913" y="3593701"/>
            <a:ext cx="2655415" cy="2655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22" b="98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5134" y="3564962"/>
            <a:ext cx="2655415" cy="265541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528" b="9680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26841" y="3350364"/>
            <a:ext cx="2412000" cy="308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61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28" b="96806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26212" r="15141"/>
          <a:stretch/>
        </p:blipFill>
        <p:spPr>
          <a:xfrm>
            <a:off x="53080" y="1198772"/>
            <a:ext cx="3152518" cy="4031627"/>
          </a:xfrm>
          <a:prstGeom prst="rect">
            <a:avLst/>
          </a:prstGeom>
        </p:spPr>
      </p:pic>
      <p:sp>
        <p:nvSpPr>
          <p:cNvPr id="16" name="Овальная выноска 15"/>
          <p:cNvSpPr/>
          <p:nvPr/>
        </p:nvSpPr>
        <p:spPr>
          <a:xfrm rot="15209852">
            <a:off x="2773780" y="112775"/>
            <a:ext cx="2554992" cy="2469956"/>
          </a:xfrm>
          <a:prstGeom prst="wedgeEllipseCallout">
            <a:avLst>
              <a:gd name="adj1" fmla="val -40833"/>
              <a:gd name="adj2" fmla="val -97503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138" l="0" r="99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13" y="2774202"/>
            <a:ext cx="965835" cy="922274"/>
          </a:xfrm>
          <a:prstGeom prst="rect">
            <a:avLst/>
          </a:prstGeom>
        </p:spPr>
      </p:pic>
      <p:pic>
        <p:nvPicPr>
          <p:cNvPr id="4" name="Picture 4" descr="https://upload.wikimedia.org/wikipedia/commons/d/d2/%D0%A2%D0%B0%D0%BD%D0%BA_%D0%B2_%D0%92%D0%BE%D0%BB%D0%BE%D0%B3%D0%B4%D0%B5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43165" y="1853464"/>
            <a:ext cx="2471652" cy="1642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imagecdn.ru/width?width=1100&amp;alias=xn--35-dlcmp7ch.xn--p1ai/images/2019/3/6/e5135d9eab964e70943059b544986683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914259" y="69109"/>
            <a:ext cx="2708927" cy="171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img-fotki.yandex.ru/get/6428/143495457.12/0_93c2e_50572d9b_XXL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65820" y="103418"/>
            <a:ext cx="2573978" cy="171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vologdazso.ru/upload/medialibrary/aae/aaeeac3cd5da933d3f82f195d776036b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02486" y="1866198"/>
            <a:ext cx="2395309" cy="160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89467" y="3523540"/>
            <a:ext cx="2494278" cy="1697542"/>
          </a:xfrm>
          <a:prstGeom prst="rect">
            <a:avLst/>
          </a:prstGeom>
        </p:spPr>
      </p:pic>
      <p:pic>
        <p:nvPicPr>
          <p:cNvPr id="9" name="Picture 2" descr="Rubzow statue.jpg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290710" y="2021702"/>
            <a:ext cx="1803506" cy="217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pamyatnik-geroyam-oktyabrskoj-revolyutsii-i-grazhdanskoj-vojny-700x467"/>
          <p:cNvPicPr>
            <a:picLocks noChangeAspect="1" noChangeArrowheads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673738" y="4351110"/>
            <a:ext cx="2420478" cy="1538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pbs.twimg.com/media/C9W_9PcUIAEH4ev.jpg"/>
          <p:cNvPicPr>
            <a:picLocks noChangeAspect="1" noChangeArrowheads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65182" y="5299703"/>
            <a:ext cx="2433606" cy="1497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pamyatnik-kn-batyushkovu-700x471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8723" y="3532857"/>
            <a:ext cx="2522887" cy="1697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quicktickets.ru/files/organisation/vologda-teatr-kukol-teremok/info/a06aeefa81115a34677ce24c05f21124.jpg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7759" y="5328448"/>
            <a:ext cx="2200655" cy="1485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Группа 22"/>
          <p:cNvGrpSpPr/>
          <p:nvPr/>
        </p:nvGrpSpPr>
        <p:grpSpPr>
          <a:xfrm>
            <a:off x="208675" y="6053157"/>
            <a:ext cx="2295613" cy="679569"/>
            <a:chOff x="4180756" y="5712353"/>
            <a:chExt cx="2656772" cy="989242"/>
          </a:xfrm>
        </p:grpSpPr>
        <p:sp>
          <p:nvSpPr>
            <p:cNvPr id="19" name="Овал 18"/>
            <p:cNvSpPr/>
            <p:nvPr/>
          </p:nvSpPr>
          <p:spPr>
            <a:xfrm>
              <a:off x="4180756" y="5712353"/>
              <a:ext cx="2656772" cy="989242"/>
            </a:xfrm>
            <a:prstGeom prst="ellipse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366237" y="5870166"/>
              <a:ext cx="2285809" cy="5824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Выход </a:t>
              </a:r>
              <a:r>
                <a:rPr lang="ru-RU" sz="20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17" action="ppaction://hlinksldjump">
                    <a:snd r:embed="rId2" name="chimes.wav"/>
                  </a:hlinkClick>
                </a:rPr>
                <a:t>из</a:t>
              </a:r>
              <a:r>
                <a:rPr lang="ru-RU" sz="20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0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" action="ppaction://hlinkshowjump?jump=firstslide"/>
                </a:rPr>
                <a:t>игры</a:t>
              </a:r>
              <a:endPara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065182" y="557784"/>
            <a:ext cx="19155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Спасибо, друзья!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фотографии восстановлены. 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новых встреч!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Ваш Незнайка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53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1810</TotalTime>
  <Words>117</Words>
  <Application>Microsoft Office PowerPoint</Application>
  <PresentationFormat>Широкоэкранный</PresentationFormat>
  <Paragraphs>38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Olga</cp:lastModifiedBy>
  <cp:revision>142</cp:revision>
  <dcterms:created xsi:type="dcterms:W3CDTF">2021-02-14T12:30:36Z</dcterms:created>
  <dcterms:modified xsi:type="dcterms:W3CDTF">2021-12-15T18:51:18Z</dcterms:modified>
</cp:coreProperties>
</file>