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CA8A7-0E1B-404B-913E-D341BA880D7E}" type="datetimeFigureOut">
              <a:rPr lang="ru-RU" smtClean="0"/>
              <a:t>09.09.2020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7087A-3C91-4775-889B-BD699FF4720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package" Target="../embeddings/____________Microsoft_Office_PowerPoint1.pptx"/><Relationship Id="rId4" Type="http://schemas.openxmlformats.org/officeDocument/2006/relationships/slide" Target="slide3.xml"/><Relationship Id="rId9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&#1057;&#1082;&#1072;&#1095;&#1082;&#1072;\&#1050;&#1040;&#1050;%20&#1089;&#1076;&#1077;&#1083;&#1072;&#1090;&#1100;%20&#1060;&#1054;&#1053;%20&#1076;&#1083;&#1103;%20&#1073;&#1091;&#1076;&#1091;&#1097;&#1077;&#1081;%20&#1082;&#1072;&#1088;&#1090;&#1080;&#1085;&#1099;%20&#1043;&#1059;&#1040;&#1064;&#1068;&#1070;.mp4" TargetMode="Externa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ideo" Target="file:///D:\&#1057;&#1082;&#1072;&#1095;&#1082;&#1072;\videoplayback%20(1).mp4" TargetMode="Externa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00232" y="1071546"/>
            <a:ext cx="6572296" cy="450059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85723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 такое пейзаж?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143116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Цвета</a:t>
            </a:r>
            <a:endParaRPr lang="ru-RU" dirty="0"/>
          </a:p>
        </p:txBody>
      </p:sp>
      <p:sp>
        <p:nvSpPr>
          <p:cNvPr id="7" name="Прямоугольник 6">
            <a:hlinkClick r:id="rId3" action="ppaction://hlinksldjump"/>
          </p:cNvPr>
          <p:cNvSpPr/>
          <p:nvPr/>
        </p:nvSpPr>
        <p:spPr>
          <a:xfrm>
            <a:off x="357158" y="335756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Рисуем фон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158" y="457200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Деревья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928926" y="5643578"/>
            <a:ext cx="1285884" cy="10001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Физкультм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429256" y="564357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Листва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643174" y="214290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Осенний пейзаж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1071546"/>
            <a:ext cx="6572296" cy="45005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hlinkClick r:id="rId3" action="ppaction://hlinksldjump"/>
          </p:cNvPr>
          <p:cNvSpPr/>
          <p:nvPr/>
        </p:nvSpPr>
        <p:spPr>
          <a:xfrm>
            <a:off x="357158" y="85723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 такое пейзаж?</a:t>
            </a:r>
            <a:endParaRPr lang="ru-RU" dirty="0"/>
          </a:p>
        </p:txBody>
      </p:sp>
      <p:sp>
        <p:nvSpPr>
          <p:cNvPr id="4" name="Прямоугольник 3">
            <a:hlinkClick r:id="rId4" action="ppaction://hlinksldjump"/>
          </p:cNvPr>
          <p:cNvSpPr/>
          <p:nvPr/>
        </p:nvSpPr>
        <p:spPr>
          <a:xfrm>
            <a:off x="357158" y="2143116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Цвета</a:t>
            </a:r>
            <a:endParaRPr lang="ru-RU" dirty="0"/>
          </a:p>
        </p:txBody>
      </p:sp>
      <p:sp>
        <p:nvSpPr>
          <p:cNvPr id="5" name="Прямоугольник 4">
            <a:hlinkClick r:id="rId5" action="ppaction://hlinksldjump"/>
          </p:cNvPr>
          <p:cNvSpPr/>
          <p:nvPr/>
        </p:nvSpPr>
        <p:spPr>
          <a:xfrm>
            <a:off x="357158" y="335756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Рисуем фон</a:t>
            </a:r>
            <a:endParaRPr lang="ru-RU" dirty="0"/>
          </a:p>
        </p:txBody>
      </p:sp>
      <p:sp>
        <p:nvSpPr>
          <p:cNvPr id="6" name="Прямоугольник 5">
            <a:hlinkClick r:id="rId6" action="ppaction://hlinksldjump"/>
          </p:cNvPr>
          <p:cNvSpPr/>
          <p:nvPr/>
        </p:nvSpPr>
        <p:spPr>
          <a:xfrm>
            <a:off x="357158" y="457200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Деревья</a:t>
            </a:r>
            <a:endParaRPr lang="ru-RU" dirty="0"/>
          </a:p>
        </p:txBody>
      </p:sp>
      <p:sp>
        <p:nvSpPr>
          <p:cNvPr id="7" name="Прямоугольник 6">
            <a:hlinkClick r:id="rId7" action="ppaction://hlinksldjump"/>
          </p:cNvPr>
          <p:cNvSpPr/>
          <p:nvPr/>
        </p:nvSpPr>
        <p:spPr>
          <a:xfrm>
            <a:off x="2928926" y="5643578"/>
            <a:ext cx="1285884" cy="100013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Физкультм</a:t>
            </a:r>
            <a:endParaRPr lang="ru-RU" dirty="0"/>
          </a:p>
        </p:txBody>
      </p:sp>
      <p:sp>
        <p:nvSpPr>
          <p:cNvPr id="8" name="Прямоугольник 7">
            <a:hlinkClick r:id="rId9" action="ppaction://hlinksldjump"/>
          </p:cNvPr>
          <p:cNvSpPr/>
          <p:nvPr/>
        </p:nvSpPr>
        <p:spPr>
          <a:xfrm>
            <a:off x="5429256" y="564357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Листва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643174" y="214290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Осенний пейзаж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50" name="Object 2">
            <a:hlinkClick r:id="" action="ppaction://ole?verb=0"/>
          </p:cNvPr>
          <p:cNvGraphicFramePr>
            <a:graphicFrameLocks noChangeAspect="1"/>
          </p:cNvGraphicFramePr>
          <p:nvPr/>
        </p:nvGraphicFramePr>
        <p:xfrm>
          <a:off x="2500313" y="1285875"/>
          <a:ext cx="5429250" cy="4071938"/>
        </p:xfrm>
        <a:graphic>
          <a:graphicData uri="http://schemas.openxmlformats.org/presentationml/2006/ole">
            <p:oleObj spid="_x0000_s2050" name="Презентация" r:id="rId10" imgW="4570530" imgH="3427618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1071546"/>
            <a:ext cx="6572296" cy="450059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85723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 такое пейзаж?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143116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Цвета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335756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Рисуем фон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457200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Деревья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28926" y="5643578"/>
            <a:ext cx="1285884" cy="1000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Физкультм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29256" y="564357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Листва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643174" y="214290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Осенний пейзаж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1071546"/>
            <a:ext cx="6572296" cy="45005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85723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 такое пейзаж?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143116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Цвета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335756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Рисуем фон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457200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Деревья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28926" y="5643578"/>
            <a:ext cx="1285884" cy="1000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Физкультм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29256" y="564357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Листва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643174" y="214290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Осенний пейзаж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КАК сделать ФОН для будущей картины ГУАШЬЮ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571736" y="1125123"/>
            <a:ext cx="5738854" cy="43041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1071546"/>
            <a:ext cx="6572296" cy="450059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85723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 такое пейзаж?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143116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Цвета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335756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Рисуем фон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457200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Деревья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28926" y="5643578"/>
            <a:ext cx="1285884" cy="1000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Физкультм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29256" y="564357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Листва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643174" y="214290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Осенний пейзаж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1071546"/>
            <a:ext cx="6572296" cy="45005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85723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 такое пейзаж?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143116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Цвета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335756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Рисуем фон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457200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Деревья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28926" y="5643578"/>
            <a:ext cx="1285884" cy="1000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Физкультм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29256" y="564357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Листва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643174" y="214290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Осенний пейзаж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videoplayback (1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786050" y="1285860"/>
            <a:ext cx="5262599" cy="3946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0232" y="1071546"/>
            <a:ext cx="6572296" cy="450059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85723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Что такое пейзаж?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143116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Цвета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3357562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Рисуем фон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457200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Деревья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928926" y="5643578"/>
            <a:ext cx="1285884" cy="10001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/>
              <a:t>Физкультм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429256" y="5643578"/>
            <a:ext cx="1285884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Листва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2643174" y="214290"/>
            <a:ext cx="4929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Осенний пейзаж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84</Words>
  <Application>Microsoft Office PowerPoint</Application>
  <PresentationFormat>Экран (4:3)</PresentationFormat>
  <Paragraphs>49</Paragraphs>
  <Slides>7</Slides>
  <Notes>0</Notes>
  <HiddenSlides>0</HiddenSlides>
  <MMClips>2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9" baseType="lpstr">
      <vt:lpstr>Тема Office</vt:lpstr>
      <vt:lpstr>Презентация Microsoft Office PowerPoint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Image&amp;Matros ®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Image&amp;Matros ®</dc:creator>
  <cp:lastModifiedBy>Image&amp;Matros ®</cp:lastModifiedBy>
  <cp:revision>3</cp:revision>
  <dcterms:created xsi:type="dcterms:W3CDTF">2020-09-09T04:59:10Z</dcterms:created>
  <dcterms:modified xsi:type="dcterms:W3CDTF">2020-09-09T05:19:52Z</dcterms:modified>
</cp:coreProperties>
</file>