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6" r:id="rId1"/>
  </p:sldMasterIdLst>
  <p:sldIdLst>
    <p:sldId id="256" r:id="rId2"/>
    <p:sldId id="262" r:id="rId3"/>
    <p:sldId id="257" r:id="rId4"/>
    <p:sldId id="258" r:id="rId5"/>
    <p:sldId id="259" r:id="rId6"/>
    <p:sldId id="265" r:id="rId7"/>
    <p:sldId id="261" r:id="rId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65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6452A-3364-413A-ADCB-929658CBC039}" type="datetimeFigureOut">
              <a:rPr lang="ru-RU" smtClean="0"/>
              <a:t>28.03.2025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9EA4E966-AC58-404F-8A35-E8EBEA59DF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8517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6452A-3364-413A-ADCB-929658CBC039}" type="datetimeFigureOut">
              <a:rPr lang="ru-RU" smtClean="0"/>
              <a:t>28.03.2025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4E966-AC58-404F-8A35-E8EBEA59DF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78217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6452A-3364-413A-ADCB-929658CBC039}" type="datetimeFigureOut">
              <a:rPr lang="ru-RU" smtClean="0"/>
              <a:t>28.03.2025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9EA4E966-AC58-404F-8A35-E8EBEA59DF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46539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6452A-3364-413A-ADCB-929658CBC039}" type="datetimeFigureOut">
              <a:rPr lang="ru-RU" smtClean="0"/>
              <a:t>28.03.2025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9EA4E966-AC58-404F-8A35-E8EBEA59DF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05842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6452A-3364-413A-ADCB-929658CBC039}" type="datetimeFigureOut">
              <a:rPr lang="ru-RU" smtClean="0"/>
              <a:t>28.03.2025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9EA4E966-AC58-404F-8A35-E8EBEA59DF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22386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6452A-3364-413A-ADCB-929658CBC039}" type="datetimeFigureOut">
              <a:rPr lang="ru-RU" smtClean="0"/>
              <a:t>28.03.2025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4E966-AC58-404F-8A35-E8EBEA59DF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87100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6452A-3364-413A-ADCB-929658CBC039}" type="datetimeFigureOut">
              <a:rPr lang="ru-RU" smtClean="0"/>
              <a:t>28.03.2025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4E966-AC58-404F-8A35-E8EBEA59DF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71533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6452A-3364-413A-ADCB-929658CBC039}" type="datetimeFigureOut">
              <a:rPr lang="ru-RU" smtClean="0"/>
              <a:t>28.03.2025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4E966-AC58-404F-8A35-E8EBEA59DF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97221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6452A-3364-413A-ADCB-929658CBC039}" type="datetimeFigureOut">
              <a:rPr lang="ru-RU" smtClean="0"/>
              <a:t>28.03.2025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9EA4E966-AC58-404F-8A35-E8EBEA59DF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27876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6452A-3364-413A-ADCB-929658CBC039}" type="datetimeFigureOut">
              <a:rPr lang="ru-RU" smtClean="0"/>
              <a:t>28.03.2025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9EA4E966-AC58-404F-8A35-E8EBEA59DF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17405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6452A-3364-413A-ADCB-929658CBC039}" type="datetimeFigureOut">
              <a:rPr lang="ru-RU" smtClean="0"/>
              <a:t>28.03.2025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9EA4E966-AC58-404F-8A35-E8EBEA59DFAD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918372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6452A-3364-413A-ADCB-929658CBC039}" type="datetimeFigureOut">
              <a:rPr lang="ru-RU" smtClean="0"/>
              <a:t>28.03.2025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9EA4E966-AC58-404F-8A35-E8EBEA59DF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688799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6452A-3364-413A-ADCB-929658CBC039}" type="datetimeFigureOut">
              <a:rPr lang="ru-RU" smtClean="0"/>
              <a:t>28.03.2025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9EA4E966-AC58-404F-8A35-E8EBEA59DFAD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1172925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6452A-3364-413A-ADCB-929658CBC039}" type="datetimeFigureOut">
              <a:rPr lang="ru-RU" smtClean="0"/>
              <a:t>28.03.2025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9EA4E966-AC58-404F-8A35-E8EBEA59DF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249498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6452A-3364-413A-ADCB-929658CBC039}" type="datetimeFigureOut">
              <a:rPr lang="ru-RU" smtClean="0"/>
              <a:t>28.03.2025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4E966-AC58-404F-8A35-E8EBEA59DF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360526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6452A-3364-413A-ADCB-929658CBC039}" type="datetimeFigureOut">
              <a:rPr lang="ru-RU" smtClean="0"/>
              <a:t>28.03.2025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4E966-AC58-404F-8A35-E8EBEA59DF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76610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36452A-3364-413A-ADCB-929658CBC039}" type="datetimeFigureOut">
              <a:rPr lang="ru-RU" smtClean="0"/>
              <a:t>28.03.2025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9EA4E966-AC58-404F-8A35-E8EBEA59DF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4036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7" r:id="rId1"/>
    <p:sldLayoutId id="2147483828" r:id="rId2"/>
    <p:sldLayoutId id="2147483829" r:id="rId3"/>
    <p:sldLayoutId id="2147483830" r:id="rId4"/>
    <p:sldLayoutId id="2147483831" r:id="rId5"/>
    <p:sldLayoutId id="2147483832" r:id="rId6"/>
    <p:sldLayoutId id="2147483833" r:id="rId7"/>
    <p:sldLayoutId id="2147483834" r:id="rId8"/>
    <p:sldLayoutId id="2147483835" r:id="rId9"/>
    <p:sldLayoutId id="2147483836" r:id="rId10"/>
    <p:sldLayoutId id="2147483837" r:id="rId11"/>
    <p:sldLayoutId id="2147483838" r:id="rId12"/>
    <p:sldLayoutId id="2147483839" r:id="rId13"/>
    <p:sldLayoutId id="2147483840" r:id="rId14"/>
    <p:sldLayoutId id="2147483841" r:id="rId15"/>
    <p:sldLayoutId id="2147483842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360217"/>
            <a:ext cx="9144000" cy="2235345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«</a:t>
            </a:r>
            <a:r>
              <a:rPr lang="ru-RU" b="1" dirty="0"/>
              <a:t>Я И МОЯ ПРОФЕССИЯ»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651760" y="2169623"/>
            <a:ext cx="8016240" cy="3088178"/>
          </a:xfrm>
        </p:spPr>
        <p:txBody>
          <a:bodyPr>
            <a:normAutofit/>
          </a:bodyPr>
          <a:lstStyle/>
          <a:p>
            <a:r>
              <a:rPr lang="ru-RU" b="1" dirty="0"/>
              <a:t>«Я – </a:t>
            </a:r>
            <a:r>
              <a:rPr lang="ru-RU" b="1" dirty="0" smtClean="0"/>
              <a:t>учитель!»</a:t>
            </a:r>
            <a:endParaRPr lang="ru-RU" dirty="0"/>
          </a:p>
          <a:p>
            <a:r>
              <a:rPr lang="ru-RU" dirty="0"/>
              <a:t> С  самого детства мне очень нравился спорт. Я был очень подвижным ребенком, мне все было интересно. Я увлекался и танцами и лыжами и волейболом и легкой атлетикой. В школе в которой я учился, был  очень хороший наставник, который  можно сказать и помог мне выбрать профессию стать учителем физкультуры.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343858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4785775" cy="147415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379" y="355078"/>
            <a:ext cx="3537092" cy="6288165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8800" y="459853"/>
            <a:ext cx="7670800" cy="5753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75774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61063" y="636609"/>
            <a:ext cx="9243550" cy="3012678"/>
          </a:xfrm>
        </p:spPr>
        <p:txBody>
          <a:bodyPr>
            <a:normAutofit/>
          </a:bodyPr>
          <a:lstStyle/>
          <a:p>
            <a:pPr marL="342900" lvl="0" indent="-342900">
              <a:spcBef>
                <a:spcPts val="1000"/>
              </a:spcBef>
            </a:pPr>
            <a:r>
              <a:rPr lang="ru-RU" sz="1800" dirty="0" smtClean="0">
                <a:solidFill>
                  <a:prstClr val="black">
                    <a:lumMod val="75000"/>
                    <a:lumOff val="25000"/>
                  </a:prstClr>
                </a:solidFill>
                <a:ea typeface="+mn-ea"/>
                <a:cs typeface="+mn-cs"/>
              </a:rPr>
              <a:t>	</a:t>
            </a:r>
            <a:r>
              <a:rPr lang="ru-RU" sz="18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Учитель </a:t>
            </a:r>
            <a:r>
              <a:rPr lang="ru-RU" sz="1800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физкультуры прежде всего заботиться о здоровье ученика, а здоровье </a:t>
            </a:r>
            <a:r>
              <a:rPr lang="ru-RU" sz="18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–это драгоценность</a:t>
            </a:r>
            <a:r>
              <a:rPr lang="ru-RU" sz="1800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и притом единственное,  ради которой действительно стоит не только не </a:t>
            </a:r>
            <a:r>
              <a:rPr lang="ru-RU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жалеть</a:t>
            </a:r>
            <a:r>
              <a:rPr lang="ru-RU" sz="1800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времени, сил, трудов но и пожертвовать ради него частицей </a:t>
            </a:r>
            <a:r>
              <a:rPr lang="ru-RU" sz="18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самого </a:t>
            </a:r>
            <a:r>
              <a:rPr lang="ru-RU" sz="1800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себя. </a:t>
            </a:r>
            <a:r>
              <a:rPr lang="ru-RU" sz="1800" dirty="0">
                <a:solidFill>
                  <a:prstClr val="black">
                    <a:lumMod val="75000"/>
                    <a:lumOff val="25000"/>
                  </a:prstClr>
                </a:solidFill>
                <a:ea typeface="+mn-ea"/>
                <a:cs typeface="+mn-cs"/>
              </a:rPr>
              <a:t/>
            </a:r>
            <a:br>
              <a:rPr lang="ru-RU" sz="1800" dirty="0">
                <a:solidFill>
                  <a:prstClr val="black">
                    <a:lumMod val="75000"/>
                    <a:lumOff val="25000"/>
                  </a:prstClr>
                </a:solidFill>
                <a:ea typeface="+mn-ea"/>
                <a:cs typeface="+mn-cs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1632030"/>
            <a:ext cx="8915400" cy="42791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учителя физической культуры не делать из ребят спортсменов, а обучать их необходимым жизненным навыкам и умениям,  воспитывать их, сохранить и заботиться о своем здоровье. </a:t>
            </a:r>
          </a:p>
          <a:p>
            <a:pPr marL="0" indent="0">
              <a:buNone/>
            </a:pPr>
            <a:r>
              <a:rPr lang="ru-RU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Чтобы понять ребёнка, его надо уважать. Возможно это утверждение – больше для родителей, скажете вы. Но и в своей работе я придерживаюсь этого правила - уважать.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3288" y="3210968"/>
            <a:ext cx="4636490" cy="346650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5296" y="3224264"/>
            <a:ext cx="4683091" cy="3501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58350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marL="342900" lvl="0" indent="-342900">
              <a:spcBef>
                <a:spcPts val="1000"/>
              </a:spcBef>
            </a:pPr>
            <a:r>
              <a:rPr lang="ru-RU" sz="1800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lang="ru-RU" sz="1800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821803"/>
            <a:ext cx="8915400" cy="358815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-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Игорь Фёдорович, а зачем нам  физкультура?- спрашивали меня дети.…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Этот вопрос в начале моей педагогической деятельности поставил меня в тупик. Я мучился над тем, как объяснить человеку, который в течение пяти-шести лет посещал уроки физкультуры с периодичностью раза два в месяц, а остальное время – справки об освобождении, будет бессмысленно. Значит, необходимо что-то другое. Но и говорить, убеждать тоже надо, только подтверждая слова примерами. Говорить надо о том, что уроки физкультуры – это не бессмысленная беготня по залу, отжимание и кувырки. Физкультура – это и гимнастика для ума, и радость от ощущения легкости в теле. Я бы еще добавил, что физкультура при правильной подаче – победа над собственными страхами…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3397" y="3489766"/>
            <a:ext cx="4321215" cy="324091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4945" y="3749963"/>
            <a:ext cx="3860801" cy="2895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47956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26423" y="1862706"/>
            <a:ext cx="8911687" cy="1280890"/>
          </a:xfrm>
        </p:spPr>
        <p:txBody>
          <a:bodyPr/>
          <a:lstStyle/>
          <a:p>
            <a:r>
              <a:rPr lang="ru-RU" sz="17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Мне </a:t>
            </a:r>
            <a:r>
              <a:rPr lang="ru-RU" sz="1700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нравится само </a:t>
            </a:r>
            <a:r>
              <a:rPr lang="ru-RU" sz="17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творчество - </a:t>
            </a:r>
            <a:r>
              <a:rPr lang="ru-RU" sz="1700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 творчестве ведения урока. Это нравится и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детям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помогая тем, кто встречается с некоторыми трудностями на занятиях из-за различных объективных причин адаптироваться, встав уже через три-четыре занятия на один уровень с теми, кто уже добивается каких-либо успехов.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Работа  с детьми в школе научила меня и тому, что строгость тоже должна быть дозированной. Не надо забывать, что физкультура, это, прежде всего движение. Научить ребенка правильно выполнять то или иное упражнение не всегда бывает легко. А дети, к сожалению, бывают и жестоки, поэтому промах одного из них вызывает и насмешки, и язвительные замечания. Чтобы сгладить неловкие ситуации для одних, и поставить на место других необходимо и чувство юмора и, о чем я уже говорил  выше – уважение к детям, которое вызывает ответное чувство – уважение к учителю и к его предмету.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655696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V="1">
            <a:off x="2589212" y="1422400"/>
            <a:ext cx="1458913" cy="11684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323012" y="446089"/>
            <a:ext cx="5181600" cy="2354262"/>
          </a:xfrm>
        </p:spPr>
        <p:txBody>
          <a:bodyPr>
            <a:normAutofit/>
          </a:bodyPr>
          <a:lstStyle/>
          <a:p>
            <a:r>
              <a:rPr lang="ru-RU" sz="1600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Надо признаться, что в моей работе не все бывает гладко и легко. </a:t>
            </a:r>
            <a:r>
              <a:rPr lang="ru-RU" sz="16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Дети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есть дети, они все разные, у них разные жизненные обстоятельства, у них разные характеры. И к каждому из них надо найти подход. Кому-то необходимо постоянно говорить слова поддержки, кого-то надо одергивать, делая замечания. </a:t>
            </a:r>
            <a:endParaRPr lang="ru-RU" sz="160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638300" y="4629149"/>
            <a:ext cx="4456111" cy="1952625"/>
          </a:xfrm>
        </p:spPr>
        <p:txBody>
          <a:bodyPr/>
          <a:lstStyle/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 думаю, что ребенка можно  заинтересовать, повести за собой только увлеченный своим делом человек. Поэтому , прежде чем  пойти работать в школу, подумал о том, насколько меня хватит. Насколько много во мне самого  чувства уважения и увлеченности своей профессией, смогу ли я дать детям то, что им необходимо. </a:t>
            </a:r>
          </a:p>
          <a:p>
            <a:endParaRPr lang="ru-RU" dirty="0"/>
          </a:p>
        </p:txBody>
      </p:sp>
      <p:pic>
        <p:nvPicPr>
          <p:cNvPr id="5" name="Объект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274" y="117083"/>
            <a:ext cx="6016087" cy="4512066"/>
          </a:xfrm>
          <a:prstGeom prst="rect">
            <a:avLst/>
          </a:prstGeom>
        </p:spPr>
      </p:pic>
      <p:pic>
        <p:nvPicPr>
          <p:cNvPr id="6" name="Picture 4" descr="C:\Documents and Settings\Игорь\Рабочий стол\DSC0080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3012" y="2745086"/>
            <a:ext cx="5743575" cy="3836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915330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2925" y="512964"/>
            <a:ext cx="8911687" cy="458585"/>
          </a:xfrm>
        </p:spPr>
        <p:txBody>
          <a:bodyPr>
            <a:normAutofit fontScale="90000"/>
          </a:bodyPr>
          <a:lstStyle/>
          <a:p>
            <a:pPr lvl="0">
              <a:spcBef>
                <a:spcPts val="1000"/>
              </a:spcBef>
            </a:pPr>
            <a:r>
              <a:rPr lang="ru-RU" sz="2200" b="1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Самая главная награда – признание детей!</a:t>
            </a:r>
            <a:r>
              <a:rPr lang="ru-RU" sz="1800" dirty="0">
                <a:solidFill>
                  <a:prstClr val="black">
                    <a:lumMod val="75000"/>
                    <a:lumOff val="25000"/>
                  </a:prstClr>
                </a:solidFill>
                <a:ea typeface="+mn-ea"/>
                <a:cs typeface="+mn-cs"/>
              </a:rPr>
              <a:t/>
            </a:r>
            <a:br>
              <a:rPr lang="ru-RU" sz="1800" dirty="0">
                <a:solidFill>
                  <a:prstClr val="black">
                    <a:lumMod val="75000"/>
                    <a:lumOff val="25000"/>
                  </a:prstClr>
                </a:solidFill>
                <a:ea typeface="+mn-ea"/>
                <a:cs typeface="+mn-cs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971549"/>
            <a:ext cx="8915400" cy="4939673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Признание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детьми важности предмета, который ты ведешь. И меня радует то, что большинство моих воспитанников с радостью идут на мои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занятия. Вот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 меня радует, поднимая в душе чувство гордости за то, что у меня такие замечательные ученики…</a:t>
            </a:r>
          </a:p>
          <a:p>
            <a:endParaRPr lang="ru-RU" dirty="0"/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4377" y="2322050"/>
            <a:ext cx="7914566" cy="4391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5085019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82</TotalTime>
  <Words>198</Words>
  <Application>Microsoft Office PowerPoint</Application>
  <PresentationFormat>Широкоэкранный</PresentationFormat>
  <Paragraphs>16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2" baseType="lpstr">
      <vt:lpstr>Arial</vt:lpstr>
      <vt:lpstr>Century Gothic</vt:lpstr>
      <vt:lpstr>Times New Roman</vt:lpstr>
      <vt:lpstr>Wingdings 3</vt:lpstr>
      <vt:lpstr>Легкий дым</vt:lpstr>
      <vt:lpstr>          «Я И МОЯ ПРОФЕССИЯ» </vt:lpstr>
      <vt:lpstr>Презентация PowerPoint</vt:lpstr>
      <vt:lpstr> Учитель физкультуры прежде всего заботиться о здоровье ученика, а здоровье –это драгоценность, и притом единственное,  ради которой действительно стоит не только не жалеть времени, сил, трудов но и пожертвовать ради него частицей самого себя.  </vt:lpstr>
      <vt:lpstr> </vt:lpstr>
      <vt:lpstr> Мне нравится само творчество - в творчестве ведения урока. Это нравится и</vt:lpstr>
      <vt:lpstr>Презентация PowerPoint</vt:lpstr>
      <vt:lpstr>Самая главная награда – признание детей!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«Я И МОЯ ПРОФЕССИЯ» </dc:title>
  <dc:creator>Пользователь</dc:creator>
  <cp:lastModifiedBy>User</cp:lastModifiedBy>
  <cp:revision>11</cp:revision>
  <dcterms:created xsi:type="dcterms:W3CDTF">2024-07-04T12:39:52Z</dcterms:created>
  <dcterms:modified xsi:type="dcterms:W3CDTF">2025-03-28T09:48:30Z</dcterms:modified>
</cp:coreProperties>
</file>