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56" r:id="rId2"/>
    <p:sldId id="257" r:id="rId3"/>
    <p:sldId id="260" r:id="rId4"/>
    <p:sldId id="261" r:id="rId5"/>
    <p:sldId id="267" r:id="rId6"/>
    <p:sldId id="263" r:id="rId7"/>
    <p:sldId id="265" r:id="rId8"/>
    <p:sldId id="268" r:id="rId9"/>
    <p:sldId id="266" r:id="rId10"/>
    <p:sldId id="271" r:id="rId11"/>
    <p:sldId id="270" r:id="rId12"/>
    <p:sldId id="272" r:id="rId13"/>
    <p:sldId id="273" r:id="rId14"/>
    <p:sldId id="274" r:id="rId15"/>
    <p:sldId id="269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8" r:id="rId27"/>
    <p:sldId id="286" r:id="rId28"/>
    <p:sldId id="287" r:id="rId29"/>
    <p:sldId id="290" r:id="rId30"/>
    <p:sldId id="291" r:id="rId31"/>
    <p:sldId id="259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D4B64-0E9F-4785-835E-5001BC6C1AB7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CA7F8-6ABA-4A16-9955-3AE72C292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631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CA7F8-6ABA-4A16-9955-3AE72C292D6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306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527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501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081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12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25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209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938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961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470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539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24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972DD33-B842-476E-8780-A988114DC49D}" type="datetimeFigureOut">
              <a:rPr lang="ru-RU" smtClean="0"/>
              <a:t>29.12.2022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A5B5734-B521-4A78-BA87-A2D8B7046F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88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clck.ru/aegA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1492" y="331470"/>
            <a:ext cx="10005251" cy="3352800"/>
          </a:xfrm>
        </p:spPr>
        <p:txBody>
          <a:bodyPr/>
          <a:lstStyle/>
          <a:p>
            <a:pPr algn="ctr"/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Буквы </a:t>
            </a:r>
            <a:r>
              <a:rPr lang="ru-RU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ru-RU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конце наречий</a:t>
            </a:r>
            <a: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(нетрадиционный подход)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32953" y="4827906"/>
            <a:ext cx="9228201" cy="164592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Щербакова Татьяна Николаевна, учитель БОУ «Чебоксарская общеобразовательная школа для обучающихся с ОВЗ №2» Минобразования Чувашии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</a:t>
            </a:r>
            <a:r>
              <a:rPr lang="en-US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69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5223" y="95306"/>
            <a:ext cx="10541976" cy="8718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Правило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89079" y="1439808"/>
            <a:ext cx="8259072" cy="313219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2453468" y="1439808"/>
            <a:ext cx="80946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наречиях с приставками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из-, до-, с-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конце пишется буква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если эти наречия образованы от бесприставочных прилагательных. </a:t>
            </a:r>
          </a:p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Досуха (от сухой – без прист.)</a:t>
            </a:r>
          </a:p>
          <a:p>
            <a:r>
              <a:rPr lang="ru-RU" sz="24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В наречиях с приставками </a:t>
            </a:r>
            <a:r>
              <a:rPr lang="ru-RU" sz="2400" b="0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из-, до-,с- </a:t>
            </a:r>
            <a:r>
              <a:rPr lang="ru-RU" sz="24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на конце пишется буква </a:t>
            </a:r>
            <a:r>
              <a:rPr lang="ru-RU" sz="2400" b="0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о</a:t>
            </a:r>
            <a:r>
              <a:rPr lang="ru-RU" sz="24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, если они образованы от прилагательных, в которых уже были приставки.</a:t>
            </a:r>
            <a:endParaRPr lang="ru-RU" sz="2400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apple-system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apple-system"/>
              </a:rPr>
              <a:t>        Досрочно (от досрочный – с прист.)</a:t>
            </a:r>
          </a:p>
          <a:p>
            <a:r>
              <a:rPr lang="ru-RU" sz="2400" b="0" i="0" dirty="0" smtClean="0">
                <a:solidFill>
                  <a:srgbClr val="242D33"/>
                </a:solidFill>
                <a:effectLst/>
                <a:latin typeface="-apple-system"/>
              </a:rPr>
              <a:t> 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056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378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Интеллект-карта к правилу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9490" y="1246924"/>
            <a:ext cx="5794131" cy="342900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2453468" y="1439808"/>
            <a:ext cx="8094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530" y="1403568"/>
            <a:ext cx="4999222" cy="311571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8238" y="2876735"/>
            <a:ext cx="5238911" cy="233932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867329" y="3345282"/>
            <a:ext cx="344113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Значит, безошибочно определить </a:t>
            </a:r>
          </a:p>
          <a:p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на конце наречий можно 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не только по приставке, но и </a:t>
            </a:r>
          </a:p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подстановкой существительного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среднего рода - </a:t>
            </a:r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окно</a:t>
            </a:r>
            <a:endParaRPr lang="ru-RU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07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43532" y="1058594"/>
            <a:ext cx="5820508" cy="302191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79" y="1358950"/>
            <a:ext cx="5213840" cy="2801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23360" y="1371600"/>
            <a:ext cx="5086350" cy="24231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/>
              <a:t>  </a:t>
            </a:r>
          </a:p>
          <a:p>
            <a:r>
              <a:rPr lang="ru-RU" sz="3600" dirty="0"/>
              <a:t> </a:t>
            </a:r>
            <a:r>
              <a:rPr lang="ru-RU" sz="3600" dirty="0" smtClean="0"/>
              <a:t>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замертв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 smtClean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зажив_</a:t>
            </a:r>
          </a:p>
          <a:p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694671" y="4069943"/>
            <a:ext cx="3507912" cy="170758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683296" y="4647545"/>
            <a:ext cx="23714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Приставка 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(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 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окн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),</a:t>
            </a:r>
          </a:p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пишется  суффикс 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85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509010" y="1058594"/>
            <a:ext cx="5829300" cy="311335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79" y="1358951"/>
            <a:ext cx="5122400" cy="2767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74770" y="1337310"/>
            <a:ext cx="5212080" cy="2663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/>
              <a:t>   </a:t>
            </a:r>
          </a:p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замертв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зажив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</a:p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02126" y="4057650"/>
            <a:ext cx="3367382" cy="163917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8614716" y="4510385"/>
            <a:ext cx="23714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Приставка 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(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за 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окн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),</a:t>
            </a:r>
          </a:p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пишется  суффикс 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97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26180" y="130302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нагол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 smtClean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40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догол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379979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/>
              <a:t>    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нагол</a:t>
            </a: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_ — </a:t>
            </a:r>
            <a:r>
              <a:rPr lang="ru-RU" sz="4000" dirty="0" err="1">
                <a:latin typeface="Arial" panose="020B0604020202020204" pitchFamily="34" charset="0"/>
                <a:cs typeface="Arial" panose="020B0604020202020204" pitchFamily="34" charset="0"/>
              </a:rPr>
              <a:t>догол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59276" y="4046220"/>
            <a:ext cx="3367382" cy="1639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522294">
            <a:off x="2142558" y="4332460"/>
            <a:ext cx="3696997" cy="2163802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545386" y="5104745"/>
            <a:ext cx="24163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Приставка </a:t>
            </a:r>
            <a:r>
              <a:rPr lang="ru-RU" spc="-12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(</a:t>
            </a:r>
            <a:r>
              <a:rPr lang="ru-RU" spc="-12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а 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окн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),</a:t>
            </a:r>
          </a:p>
          <a:p>
            <a:r>
              <a:rPr lang="ru-RU" spc="-12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пишется  суффикс </a:t>
            </a:r>
            <a:r>
              <a:rPr lang="ru-RU" spc="-120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27770" y="437456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97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/>
              <a:t>     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нагол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догол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02127" y="4103370"/>
            <a:ext cx="3367382" cy="1639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522294">
            <a:off x="2371545" y="4351782"/>
            <a:ext cx="3511694" cy="216380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774430" y="444314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739390" y="4854625"/>
            <a:ext cx="24041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пишется      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46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26180" y="130302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изредк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издавн</a:t>
            </a:r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</a:p>
          <a:p>
            <a:r>
              <a:rPr lang="ru-RU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72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prstClr val="black"/>
                </a:solidFill>
              </a:rPr>
              <a:t>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изредк</a:t>
            </a:r>
            <a:r>
              <a:rPr lang="ru-RU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издавн</a:t>
            </a:r>
            <a:r>
              <a:rPr lang="ru-RU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02127" y="4103370"/>
            <a:ext cx="3367382" cy="163917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774430" y="444314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</a:t>
            </a:r>
          </a:p>
          <a:p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30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prstClr val="black"/>
                </a:solidFill>
              </a:rPr>
              <a:t>  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изредк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издавн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02127" y="4103370"/>
            <a:ext cx="3367382" cy="163917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774430" y="444314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</a:t>
            </a:r>
          </a:p>
          <a:p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27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26180" y="130302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>
                <a:solidFill>
                  <a:srgbClr val="4D51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</a:p>
          <a:p>
            <a:r>
              <a:rPr lang="ru-RU" sz="3200" dirty="0" smtClean="0">
                <a:solidFill>
                  <a:prstClr val="black"/>
                </a:solidFill>
              </a:rPr>
              <a:t>              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26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prstClr val="black"/>
                </a:solidFill>
              </a:rPr>
              <a:t>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3341">
            <a:off x="7702127" y="4103370"/>
            <a:ext cx="3367382" cy="1639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522294">
            <a:off x="2291534" y="4511803"/>
            <a:ext cx="3511694" cy="216380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774430" y="444314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</a:p>
          <a:p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5110" y="5060365"/>
            <a:ext cx="2301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пишется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39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-а- или  -о-?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34972" y="1058595"/>
            <a:ext cx="5603338" cy="298762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661680" y="135895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57650" y="1325880"/>
            <a:ext cx="5017770" cy="2411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prstClr val="black"/>
                </a:solidFill>
              </a:rPr>
              <a:t>    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 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73022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3341">
            <a:off x="7702127" y="4103370"/>
            <a:ext cx="3367382" cy="16391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522294">
            <a:off x="2245814" y="4477512"/>
            <a:ext cx="3511694" cy="216380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774430" y="4443144"/>
            <a:ext cx="2346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</a:p>
          <a:p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пишется 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05100" y="5026075"/>
            <a:ext cx="2312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Приставка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окн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пишется  </a:t>
            </a: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суффикс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занов</a:t>
            </a: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нанов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3401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занов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нанов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8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469" y="475388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дочист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начист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39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94760" y="130302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дочист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начист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00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набел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добел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44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набел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добел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79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справ_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налев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84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справ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налев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4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досух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насух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7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32588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досух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насух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5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наскор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настрог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наскор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настрог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5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начерн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дочерн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7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начерн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дочерн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6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8333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досыт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 — </a:t>
            </a:r>
            <a:r>
              <a:rPr lang="ru-RU" sz="4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докрасн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0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523" y="95306"/>
            <a:ext cx="10427676" cy="731171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Потренируйтесь и проверьте себя!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59" y="4731027"/>
            <a:ext cx="2883966" cy="18388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7792" y="1058594"/>
            <a:ext cx="6574888" cy="355912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flipH="1">
            <a:off x="4204480" y="1393241"/>
            <a:ext cx="5029201" cy="2782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49040" y="1291590"/>
            <a:ext cx="5909310" cy="30975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досыт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4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докрасн</a:t>
            </a:r>
            <a:r>
              <a:rPr lang="ru-RU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33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1" y="2674620"/>
            <a:ext cx="8309610" cy="376618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Марина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Бройде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Русский язык в упражнениях и играх.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Нетрадиционный подход,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М., Айрис-пресс: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Рольф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2001г., с.129-131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Мальчик и девочка за ноутбуками - рисунок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clck.ru/aegAg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35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327</TotalTime>
  <Words>572</Words>
  <Application>Microsoft Office PowerPoint</Application>
  <PresentationFormat>Широкоэкранный</PresentationFormat>
  <Paragraphs>136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6" baseType="lpstr">
      <vt:lpstr>-apple-system</vt:lpstr>
      <vt:lpstr>Arial</vt:lpstr>
      <vt:lpstr>Calibri</vt:lpstr>
      <vt:lpstr>Calibri Light</vt:lpstr>
      <vt:lpstr>Метрополия</vt:lpstr>
      <vt:lpstr>          Буквы О и А на конце наречий (нетрадиционный подход)</vt:lpstr>
      <vt:lpstr>Правило</vt:lpstr>
      <vt:lpstr>Интеллект-карта к правилу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-а- или  -о-?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Потренируйтесь и проверьте себя!</vt:lpstr>
      <vt:lpstr>Источники</vt:lpstr>
    </vt:vector>
  </TitlesOfParts>
  <Company>БОУ СКОШ #2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Учитель</cp:lastModifiedBy>
  <cp:revision>25</cp:revision>
  <dcterms:created xsi:type="dcterms:W3CDTF">2021-12-29T08:26:00Z</dcterms:created>
  <dcterms:modified xsi:type="dcterms:W3CDTF">2022-12-29T10:28:16Z</dcterms:modified>
</cp:coreProperties>
</file>