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6" r:id="rId7"/>
    <p:sldId id="261" r:id="rId8"/>
    <p:sldId id="262" r:id="rId9"/>
    <p:sldId id="270" r:id="rId10"/>
    <p:sldId id="263" r:id="rId11"/>
    <p:sldId id="264" r:id="rId12"/>
    <p:sldId id="265" r:id="rId13"/>
    <p:sldId id="268" r:id="rId14"/>
    <p:sldId id="273" r:id="rId15"/>
    <p:sldId id="267" r:id="rId16"/>
    <p:sldId id="271" r:id="rId17"/>
    <p:sldId id="269" r:id="rId18"/>
    <p:sldId id="27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2" autoAdjust="0"/>
    <p:restoredTop sz="94660"/>
  </p:normalViewPr>
  <p:slideViewPr>
    <p:cSldViewPr>
      <p:cViewPr varScale="1">
        <p:scale>
          <a:sx n="69" d="100"/>
          <a:sy n="69" d="100"/>
        </p:scale>
        <p:origin x="-13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Детско-родительский проект во второй младшей группе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«Путешествие в страну сказок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4725144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Подготовили: </a:t>
            </a:r>
            <a:r>
              <a:rPr lang="ru-RU" sz="1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Скочкова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А.В., учитель-дефектолог</a:t>
            </a:r>
          </a:p>
          <a:p>
            <a:pPr algn="r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Изотова А.И., воспитатель</a:t>
            </a:r>
          </a:p>
          <a:p>
            <a:pPr algn="r"/>
            <a:r>
              <a:rPr lang="ru-RU" sz="1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Ордина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Н.Ю., воспитатель</a:t>
            </a:r>
          </a:p>
          <a:p>
            <a:endParaRPr lang="ru-RU" sz="16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63363" y="271558"/>
            <a:ext cx="5976664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Муниципальное бюджетное дошкольное образовательное учреждение «Детский сад № 12 </a:t>
            </a:r>
            <a:r>
              <a:rPr lang="ru-RU" sz="14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«Ромашка»</a:t>
            </a:r>
            <a:endParaRPr lang="ru-RU" sz="1400" b="1" dirty="0">
              <a:solidFill>
                <a:schemeClr val="tx1"/>
              </a:solidFill>
              <a:ea typeface="Calibri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20344" y="6231844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Вологда, 2026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80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3800" dirty="0" smtClean="0">
                <a:latin typeface="Times New Roman"/>
                <a:ea typeface="Calibri"/>
                <a:cs typeface="Times New Roman"/>
              </a:rPr>
              <a:t>В </a:t>
            </a:r>
            <a:r>
              <a:rPr lang="ru-RU" sz="3800" dirty="0">
                <a:latin typeface="Times New Roman"/>
                <a:ea typeface="Calibri"/>
                <a:cs typeface="Times New Roman"/>
              </a:rPr>
              <a:t>этом сложном современном процессе становления человек немало зависит от того, как ребенок адаптируется в мире людей, сможет ли он найти свое место в жизни и реализовать собственный потенциал. Одним из эффективных механизмов, обеспечивающим развитие детей, являются сказки.</a:t>
            </a:r>
            <a:br>
              <a:rPr lang="ru-RU" sz="3800" dirty="0">
                <a:latin typeface="Times New Roman"/>
                <a:ea typeface="Calibri"/>
                <a:cs typeface="Times New Roman"/>
              </a:rPr>
            </a:br>
            <a:r>
              <a:rPr lang="ru-RU" sz="3800" dirty="0">
                <a:latin typeface="Times New Roman"/>
                <a:ea typeface="Calibri"/>
                <a:cs typeface="Times New Roman"/>
              </a:rPr>
              <a:t>Сказка для ребенка- это не что иное, как особое средство достижения жизни, способ познания, осмысления некоторых жизненных явления, моральных уста6новок общества, постижения реальной действительности. Образность сказки, даже более того - ее условность, хорошо усваивается ребенком. </a:t>
            </a:r>
            <a:br>
              <a:rPr lang="ru-RU" sz="3800" dirty="0">
                <a:latin typeface="Times New Roman"/>
                <a:ea typeface="Calibri"/>
                <a:cs typeface="Times New Roman"/>
              </a:rPr>
            </a:br>
            <a:r>
              <a:rPr lang="ru-RU" sz="3800" dirty="0">
                <a:latin typeface="Times New Roman"/>
                <a:ea typeface="Calibri"/>
                <a:cs typeface="Times New Roman"/>
              </a:rPr>
              <a:t>Народные сказки особенно волшебные, где обязательно присутствуют отрицательные персонажи, </a:t>
            </a:r>
            <a:r>
              <a:rPr lang="ru-RU" sz="3800" dirty="0" err="1">
                <a:latin typeface="Times New Roman"/>
                <a:ea typeface="Calibri"/>
                <a:cs typeface="Times New Roman"/>
              </a:rPr>
              <a:t>аккулицирую</a:t>
            </a:r>
            <a:r>
              <a:rPr lang="ru-RU" sz="3800" dirty="0">
                <a:latin typeface="Times New Roman"/>
                <a:ea typeface="Calibri"/>
                <a:cs typeface="Times New Roman"/>
              </a:rPr>
              <a:t> в себе богатый материал, на основе которого дошкольники способны усвоить типичные образцы и модели поведения, определяемого не только сложившей ситуации, но и характером персонажа.</a:t>
            </a:r>
            <a:endParaRPr lang="ru-RU" sz="38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247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92211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Цель и задачи проекта.</a:t>
            </a:r>
            <a:r>
              <a:rPr lang="ru-RU" sz="3600" dirty="0">
                <a:ea typeface="Calibri"/>
                <a:cs typeface="Times New Roman"/>
              </a:rPr>
              <a:t/>
            </a:r>
            <a:br>
              <a:rPr lang="ru-RU" sz="3600" dirty="0"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Цель: Создание условий родительской компетентности посредством устного народного творчества (сказок) и представление у детей о видах народных сказок, через различные виды деятельности.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Формировать у детей знания о русских, народных сказках.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Воспитание любви к сказке, народному творчеству, художественному слову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Развивать речь, активировать словарный запас.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Развивать 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Способствовать развитию совместного творчества родителей и детей.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Вызвать заинтересованность родителей жизни в ДОУ и желание в ней участвовать.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87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Срок реализации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проекта: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краткосрочный ( 2 недели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Участники проекта: дети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3-4 года, родители, воспитатели,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учитель-дефектолог.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Итоговый продукт: выставка совместного творчества детей  и родителей.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46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/>
                <a:ea typeface="Calibri"/>
              </a:rPr>
              <a:t>Проведение настольно-печатных игр, дидактических и словестных игр.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700808"/>
            <a:ext cx="5420420" cy="40653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49190" y="3177683"/>
            <a:ext cx="2350078" cy="482453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72545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Инсценировка сказок с помощью театральных атрибутов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501008"/>
            <a:ext cx="4211960" cy="315897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4961524" cy="37211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556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Дидактическая игра «Колобок»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18046"/>
            <a:ext cx="5362542" cy="40219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059" y="1933758"/>
            <a:ext cx="3672408" cy="490036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781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Проведение учителем-дефектологом викторины «По сказкам»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68928"/>
            <a:ext cx="5544616" cy="38205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861048"/>
            <a:ext cx="4108853" cy="285693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753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Кукольный театр «Репка», «Курочка Ряба»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4" y="1412776"/>
            <a:ext cx="4464496" cy="33483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277507"/>
            <a:ext cx="4572000" cy="3429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4377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Коррекционно-развивающие занятия с учителем-дефектологом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599738"/>
            <a:ext cx="2405615" cy="50220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591" y="1602264"/>
            <a:ext cx="2246818" cy="50190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600792"/>
            <a:ext cx="2338376" cy="50220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1353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/>
                <a:ea typeface="Calibri"/>
              </a:rPr>
              <a:t>Совместная работа с родителями «Сказки на ночь».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27150"/>
            <a:ext cx="3024336" cy="23533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444392"/>
            <a:ext cx="2232248" cy="39692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903806"/>
            <a:ext cx="2860787" cy="38128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1242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/>
                <a:ea typeface="Calibri"/>
              </a:rPr>
              <a:t>Чтение и рассказывание русских народных сказок, беседы по </a:t>
            </a:r>
            <a:r>
              <a:rPr lang="ru-RU" dirty="0" smtClean="0">
                <a:latin typeface="Times New Roman"/>
                <a:ea typeface="Calibri"/>
              </a:rPr>
              <a:t>прочитанному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852936"/>
            <a:ext cx="5545380" cy="35178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308" y="1700808"/>
            <a:ext cx="2569743" cy="3429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5755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/>
                <a:ea typeface="Calibri"/>
              </a:rPr>
              <a:t>Участие в </a:t>
            </a:r>
            <a:r>
              <a:rPr lang="ru-RU" dirty="0" smtClean="0">
                <a:latin typeface="Times New Roman"/>
                <a:ea typeface="Calibri"/>
              </a:rPr>
              <a:t>городском проекте </a:t>
            </a:r>
            <a:r>
              <a:rPr lang="ru-RU" dirty="0">
                <a:latin typeface="Times New Roman"/>
                <a:ea typeface="Calibri"/>
              </a:rPr>
              <a:t>«Читающий детский сад» </a:t>
            </a:r>
            <a:r>
              <a:rPr lang="ru-RU" dirty="0" smtClean="0">
                <a:latin typeface="Times New Roman"/>
                <a:ea typeface="Calibri"/>
              </a:rPr>
              <a:t>2026г.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18499"/>
            <a:ext cx="4601484" cy="345111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376660"/>
            <a:ext cx="4392488" cy="329436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923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 fontScale="90000"/>
          </a:bodyPr>
          <a:lstStyle/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Инсценировка сказки «Колобок»  совместно с педагогами и родителями.</a:t>
            </a:r>
            <a:endParaRPr lang="ru-RU" sz="3600" dirty="0">
              <a:ea typeface="Calibri"/>
              <a:cs typeface="Times New Roman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204864"/>
            <a:ext cx="7067128" cy="346730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649" y="4369652"/>
            <a:ext cx="3971428" cy="24883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24004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rmAutofit fontScale="90000"/>
          </a:bodyPr>
          <a:lstStyle/>
          <a:p>
            <a:pPr marL="228600" algn="just">
              <a:lnSpc>
                <a:spcPct val="115000"/>
              </a:lnSpc>
              <a:spcAft>
                <a:spcPts val="1000"/>
              </a:spcAft>
            </a:pPr>
            <a:r>
              <a:rPr lang="ru-RU" sz="3600" dirty="0">
                <a:ea typeface="Calibri"/>
                <a:cs typeface="Times New Roman"/>
              </a:rPr>
              <a:t/>
            </a:r>
            <a:br>
              <a:rPr lang="ru-RU" sz="3600" dirty="0"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340768"/>
            <a:ext cx="5394644" cy="493104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557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Консультация для родителей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16832"/>
            <a:ext cx="8481006" cy="29683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8871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Итоговый продукт проекта: выставка совестного творчества родителей и детей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060848"/>
            <a:ext cx="6732240" cy="37553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914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13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810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295</Words>
  <Application>Microsoft Office PowerPoint</Application>
  <PresentationFormat>Экран (4:3)</PresentationFormat>
  <Paragraphs>34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Детско-родительский проект во второй младшей группе «Путешествие в страну сказок»   </vt:lpstr>
      <vt:lpstr>Актуальность</vt:lpstr>
      <vt:lpstr>Цель и задачи проекта. </vt:lpstr>
      <vt:lpstr>Презентация PowerPoint</vt:lpstr>
      <vt:lpstr>Проведение настольно-печатных игр, дидактических и словестных игр.</vt:lpstr>
      <vt:lpstr>Инсценировка сказок с помощью театральных атрибутов</vt:lpstr>
      <vt:lpstr>Дидактическая игра «Колобок»</vt:lpstr>
      <vt:lpstr>Проведение учителем-дефектологом викторины «По сказкам»</vt:lpstr>
      <vt:lpstr>Кукольный театр «Репка», «Курочка Ряба»</vt:lpstr>
      <vt:lpstr>Коррекционно-развивающие занятия с учителем-дефектологом</vt:lpstr>
      <vt:lpstr>Совместная работа с родителями «Сказки на ночь».</vt:lpstr>
      <vt:lpstr>Чтение и рассказывание русских народных сказок, беседы по прочитанному </vt:lpstr>
      <vt:lpstr>Участие в городском проекте «Читающий детский сад» 2026г.</vt:lpstr>
      <vt:lpstr>Инсценировка сказки «Колобок»  совместно с педагогами и родителями.</vt:lpstr>
      <vt:lpstr> </vt:lpstr>
      <vt:lpstr>Консультация для родителей</vt:lpstr>
      <vt:lpstr>Итоговый продукт проекта: выставка совестного творчества родителей и детей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Детско-родительский проект во второй младшей группе «Путешествие в страну сказок»   </dc:title>
  <dc:creator>Admin</dc:creator>
  <cp:lastModifiedBy>Admin</cp:lastModifiedBy>
  <cp:revision>16</cp:revision>
  <dcterms:created xsi:type="dcterms:W3CDTF">2026-03-24T10:04:14Z</dcterms:created>
  <dcterms:modified xsi:type="dcterms:W3CDTF">2026-04-10T06:00:21Z</dcterms:modified>
</cp:coreProperties>
</file>