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_rels/slideMaster11.xml.rels" ContentType="application/vnd.openxmlformats-package.relationships+xml"/>
  <Override PartName="/ppt/slideMasters/_rels/slideMaster5.xml.rels" ContentType="application/vnd.openxmlformats-package.relationships+xml"/>
  <Override PartName="/ppt/slideMasters/_rels/slideMaster10.xml.rels" ContentType="application/vnd.openxmlformats-package.relationships+xml"/>
  <Override PartName="/ppt/slideMasters/_rels/slideMaster4.xml.rels" ContentType="application/vnd.openxmlformats-package.relationships+xml"/>
  <Override PartName="/ppt/slideMasters/_rels/slideMaster9.xml.rels" ContentType="application/vnd.openxmlformats-package.relationships+xml"/>
  <Override PartName="/ppt/slideMasters/_rels/slideMaster8.xml.rels" ContentType="application/vnd.openxmlformats-package.relationships+xml"/>
  <Override PartName="/ppt/slideMasters/_rels/slideMaster7.xml.rels" ContentType="application/vnd.openxmlformats-package.relationships+xml"/>
  <Override PartName="/ppt/slideMasters/_rels/slideMaster6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presProps.xml" ContentType="application/vnd.openxmlformats-officedocument.presentationml.presProps+xml"/>
  <Override PartName="/ppt/theme/theme1.xml" ContentType="application/vnd.openxmlformats-officedocument.theme+xml"/>
  <Override PartName="/ppt/theme/theme11.xml" ContentType="application/vnd.openxmlformats-officedocument.theme+xml"/>
  <Override PartName="/ppt/theme/theme2.xml" ContentType="application/vnd.openxmlformats-officedocument.theme+xml"/>
  <Override PartName="/ppt/theme/theme12.xml" ContentType="application/vnd.openxmlformats-officedocument.theme+xml"/>
  <Override PartName="/ppt/theme/theme3.xml" ContentType="application/vnd.openxmlformats-officedocument.theme+xml"/>
  <Override PartName="/ppt/theme/_rels/theme10.xml.rels" ContentType="application/vnd.openxmlformats-package.relationships+xml"/>
  <Override PartName="/ppt/theme/_rels/theme1.xml.rels" ContentType="application/vnd.openxmlformats-package.relationships+xml"/>
  <Override PartName="/ppt/theme/_rels/theme9.xml.rels" ContentType="application/vnd.openxmlformats-package.relationships+xml"/>
  <Override PartName="/ppt/theme/_rels/theme8.xml.rels" ContentType="application/vnd.openxmlformats-package.relationships+xml"/>
  <Override PartName="/ppt/theme/_rels/theme7.xml.rels" ContentType="application/vnd.openxmlformats-package.relationships+xml"/>
  <Override PartName="/ppt/theme/_rels/theme6.xml.rels" ContentType="application/vnd.openxmlformats-package.relationships+xml"/>
  <Override PartName="/ppt/theme/_rels/theme5.xml.rels" ContentType="application/vnd.openxmlformats-package.relationships+xml"/>
  <Override PartName="/ppt/theme/_rels/theme4.xml.rels" ContentType="application/vnd.openxmlformats-package.relationships+xml"/>
  <Override PartName="/ppt/theme/_rels/theme3.xml.rels" ContentType="application/vnd.openxmlformats-package.relationships+xml"/>
  <Override PartName="/ppt/theme/_rels/theme2.xml.rels" ContentType="application/vnd.openxmlformats-package.relationships+xml"/>
  <Override PartName="/ppt/theme/_rels/theme11.xml.rels" ContentType="application/vnd.openxmlformats-package.relationships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theme/theme10.xml" ContentType="application/vnd.openxmlformats-officedocument.theme+xml"/>
  <Override PartName="/ppt/_rels/presentation.xml.rels" ContentType="application/vnd.openxmlformats-package.relationships+xml"/>
  <Override PartName="/ppt/media/image29.jpeg" ContentType="image/jpeg"/>
  <Override PartName="/ppt/media/image7.jpeg" ContentType="image/jpeg"/>
  <Override PartName="/ppt/media/image14.png" ContentType="image/png"/>
  <Override PartName="/ppt/media/image4.jpeg" ContentType="image/jpeg"/>
  <Override PartName="/ppt/media/image26.jpeg" ContentType="image/jpeg"/>
  <Override PartName="/ppt/media/image22.jpeg" ContentType="image/jpeg"/>
  <Override PartName="/ppt/media/image30.jpeg" ContentType="image/jpeg"/>
  <Override PartName="/ppt/media/image2.png" ContentType="image/png"/>
  <Override PartName="/ppt/media/image10.jpeg" ContentType="image/jpeg"/>
  <Override PartName="/ppt/media/image9.png" ContentType="image/png"/>
  <Override PartName="/ppt/media/image12.jpeg" ContentType="image/jpeg"/>
  <Override PartName="/ppt/media/image11.jpeg" ContentType="image/jpeg"/>
  <Override PartName="/ppt/media/image8.jpeg" ContentType="image/jpeg"/>
  <Override PartName="/ppt/media/image13.jpeg" ContentType="image/jpeg"/>
  <Override PartName="/ppt/media/image31.jpeg" ContentType="image/jpeg"/>
  <Override PartName="/ppt/media/image32.jpeg" ContentType="image/jpeg"/>
  <Override PartName="/ppt/media/image15.jpeg" ContentType="image/jpeg"/>
  <Override PartName="/ppt/media/image16.jpeg" ContentType="image/jpeg"/>
  <Override PartName="/ppt/media/image17.jpeg" ContentType="image/jpeg"/>
  <Override PartName="/ppt/media/image18.jpeg" ContentType="image/jpeg"/>
  <Override PartName="/ppt/media/image20.jpeg" ContentType="image/jpeg"/>
  <Override PartName="/ppt/media/image19.jpeg" ContentType="image/jpeg"/>
  <Override PartName="/ppt/media/image21.jpeg" ContentType="image/jpeg"/>
  <Override PartName="/ppt/media/image1.jpeg" ContentType="image/jpeg"/>
  <Override PartName="/ppt/media/image23.jpeg" ContentType="image/jpeg"/>
  <Override PartName="/ppt/media/image24.jpeg" ContentType="image/jpeg"/>
  <Override PartName="/ppt/media/image3.jpeg" ContentType="image/jpeg"/>
  <Override PartName="/ppt/media/image25.jpeg" ContentType="image/jpeg"/>
  <Override PartName="/ppt/media/image5.jpeg" ContentType="image/jpeg"/>
  <Override PartName="/ppt/media/image27.jpeg" ContentType="image/jpeg"/>
  <Override PartName="/ppt/media/image28.jpeg" ContentType="image/jpeg"/>
  <Override PartName="/ppt/media/image6.jpeg" ContentType="image/jpeg"/>
  <Override PartName="/ppt/notesMasters/_rels/notesMaster1.xml.rels" ContentType="application/vnd.openxmlformats-package.relationships+xml"/>
  <Override PartName="/ppt/notesMasters/notesMaster1.xml" ContentType="application/vnd.openxmlformats-officedocument.presentationml.notesMaster+xml"/>
  <Override PartName="/ppt/slideLayouts/_rels/slideLayout9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.xml.rels" ContentType="application/vnd.openxmlformats-package.relationshi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s/_rels/slide5.xml.rels" ContentType="application/vnd.openxmlformats-package.relationships+xml"/>
  <Override PartName="/ppt/slides/_rels/slide21.xml.rels" ContentType="application/vnd.openxmlformats-package.relationships+xml"/>
  <Override PartName="/ppt/slides/_rels/slide19.xml.rels" ContentType="application/vnd.openxmlformats-package.relationships+xml"/>
  <Override PartName="/ppt/slides/_rels/slide4.xml.rels" ContentType="application/vnd.openxmlformats-package.relationships+xml"/>
  <Override PartName="/ppt/slides/_rels/slide20.xml.rels" ContentType="application/vnd.openxmlformats-package.relationships+xml"/>
  <Override PartName="/ppt/slides/_rels/slide18.xml.rels" ContentType="application/vnd.openxmlformats-package.relationships+xml"/>
  <Override PartName="/ppt/slides/_rels/slide3.xml.rels" ContentType="application/vnd.openxmlformats-package.relationships+xml"/>
  <Override PartName="/ppt/slides/_rels/slide17.xml.rels" ContentType="application/vnd.openxmlformats-package.relationships+xml"/>
  <Override PartName="/ppt/slides/_rels/slide2.xml.rels" ContentType="application/vnd.openxmlformats-package.relationships+xml"/>
  <Override PartName="/ppt/slides/_rels/slide16.xml.rels" ContentType="application/vnd.openxmlformats-package.relationships+xml"/>
  <Override PartName="/ppt/slides/_rels/slide13.xml.rels" ContentType="application/vnd.openxmlformats-package.relationships+xml"/>
  <Override PartName="/ppt/slides/_rels/slide12.xml.rels" ContentType="application/vnd.openxmlformats-package.relationships+xml"/>
  <Override PartName="/ppt/slides/_rels/slide9.xml.rels" ContentType="application/vnd.openxmlformats-package.relationships+xml"/>
  <Override PartName="/ppt/slides/_rels/slide11.xml.rels" ContentType="application/vnd.openxmlformats-package.relationships+xml"/>
  <Override PartName="/ppt/slides/_rels/slide23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22.xml.rels" ContentType="application/vnd.openxmlformats-package.relationships+xml"/>
  <Override PartName="/ppt/slides/_rels/slide7.xml.rels" ContentType="application/vnd.openxmlformats-package.relationships+xml"/>
  <Override PartName="/ppt/slides/_rels/slide6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1.xml.rels" ContentType="application/vnd.openxmlformats-package.relationships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9.xml" ContentType="application/vnd.openxmlformats-officedocument.presentationml.slide+xml"/>
  <Override PartName="/ppt/slides/slide11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7.xml" ContentType="application/vnd.openxmlformats-officedocument.presentationml.slide+xml"/>
  <Override PartName="/ppt/slides/slide23.xml" ContentType="application/vnd.openxmlformats-officedocument.presentationml.slide+xml"/>
  <Override PartName="/ppt/slides/slide6.xml" ContentType="application/vnd.openxmlformats-officedocument.presentationml.slide+xml"/>
  <Override PartName="/ppt/slides/slide22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17.xml" ContentType="application/vnd.openxmlformats-officedocument.presentationml.slide+xml"/>
  <Override PartName="/ppt/slides/slide3.xml" ContentType="application/vnd.openxmlformats-officedocument.presentationml.slide+xml"/>
  <Override PartName="/ppt/slides/slide18.xml" ContentType="application/vnd.openxmlformats-officedocument.presentationml.slide+xml"/>
  <Override PartName="/ppt/slides/slide20.xml" ContentType="application/vnd.openxmlformats-officedocument.presentationml.slide+xml"/>
  <Override PartName="/ppt/slides/slide4.xml" ContentType="application/vnd.openxmlformats-officedocument.presentationml.slide+xml"/>
  <Override PartName="/ppt/slides/slide19.xml" ContentType="application/vnd.openxmlformats-officedocument.presentationml.slide+xml"/>
  <Override PartName="/ppt/slides/slide5.xml" ContentType="application/vnd.openxmlformats-officedocument.presentationml.slide+xml"/>
  <Override PartName="/ppt/slides/slide21.xml" ContentType="application/vnd.openxmlformats-officedocument.presentationml.slide+xml"/>
  <Override PartName="/ppt/notesSlides/_rels/notesSlide10.xml.rels" ContentType="application/vnd.openxmlformats-package.relationships+xml"/>
  <Override PartName="/ppt/notesSlides/notesSlide10.xml" ContentType="application/vnd.openxmlformats-officedocument.presentationml.notesSlid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50" r:id="rId3"/>
    <p:sldMasterId id="2147483652" r:id="rId4"/>
    <p:sldMasterId id="2147483654" r:id="rId5"/>
    <p:sldMasterId id="2147483656" r:id="rId6"/>
    <p:sldMasterId id="2147483658" r:id="rId7"/>
    <p:sldMasterId id="2147483660" r:id="rId8"/>
    <p:sldMasterId id="2147483662" r:id="rId9"/>
    <p:sldMasterId id="2147483664" r:id="rId10"/>
    <p:sldMasterId id="2147483666" r:id="rId11"/>
    <p:sldMasterId id="2147483668" r:id="rId12"/>
  </p:sldMasterIdLst>
  <p:notesMasterIdLst>
    <p:notesMasterId r:id="rId13"/>
  </p:notesMasterIdLst>
  <p:sldIdLst>
    <p:sldId id="256" r:id="rId14"/>
    <p:sldId id="257" r:id="rId15"/>
    <p:sldId id="258" r:id="rId16"/>
    <p:sldId id="259" r:id="rId17"/>
    <p:sldId id="260" r:id="rId18"/>
    <p:sldId id="261" r:id="rId19"/>
    <p:sldId id="262" r:id="rId20"/>
    <p:sldId id="263" r:id="rId21"/>
    <p:sldId id="264" r:id="rId22"/>
    <p:sldId id="265" r:id="rId23"/>
    <p:sldId id="266" r:id="rId24"/>
    <p:sldId id="267" r:id="rId25"/>
    <p:sldId id="268" r:id="rId26"/>
    <p:sldId id="269" r:id="rId27"/>
    <p:sldId id="270" r:id="rId28"/>
    <p:sldId id="271" r:id="rId29"/>
    <p:sldId id="272" r:id="rId30"/>
    <p:sldId id="273" r:id="rId31"/>
    <p:sldId id="274" r:id="rId32"/>
    <p:sldId id="275" r:id="rId33"/>
    <p:sldId id="276" r:id="rId34"/>
    <p:sldId id="277" r:id="rId35"/>
    <p:sldId id="278" r:id="rId36"/>
  </p:sldIdLst>
  <p:sldSz cx="9144000" cy="6858000"/>
  <p:notesSz cx="6858000" cy="91440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Master" Target="slideMasters/slideMaster5.xml"/><Relationship Id="rId7" Type="http://schemas.openxmlformats.org/officeDocument/2006/relationships/slideMaster" Target="slideMasters/slideMaster6.xml"/><Relationship Id="rId8" Type="http://schemas.openxmlformats.org/officeDocument/2006/relationships/slideMaster" Target="slideMasters/slideMaster7.xml"/><Relationship Id="rId9" Type="http://schemas.openxmlformats.org/officeDocument/2006/relationships/slideMaster" Target="slideMasters/slideMaster8.xml"/><Relationship Id="rId10" Type="http://schemas.openxmlformats.org/officeDocument/2006/relationships/slideMaster" Target="slideMasters/slideMaster9.xml"/><Relationship Id="rId11" Type="http://schemas.openxmlformats.org/officeDocument/2006/relationships/slideMaster" Target="slideMasters/slideMaster10.xml"/><Relationship Id="rId12" Type="http://schemas.openxmlformats.org/officeDocument/2006/relationships/slideMaster" Target="slideMasters/slideMaster11.xml"/><Relationship Id="rId13" Type="http://schemas.openxmlformats.org/officeDocument/2006/relationships/notesMaster" Target="notesMasters/notesMaster1.xml"/><Relationship Id="rId14" Type="http://schemas.openxmlformats.org/officeDocument/2006/relationships/slide" Target="slides/slide1.xml"/><Relationship Id="rId15" Type="http://schemas.openxmlformats.org/officeDocument/2006/relationships/slide" Target="slides/slide2.xml"/><Relationship Id="rId16" Type="http://schemas.openxmlformats.org/officeDocument/2006/relationships/slide" Target="slides/slide3.xml"/><Relationship Id="rId17" Type="http://schemas.openxmlformats.org/officeDocument/2006/relationships/slide" Target="slides/slide4.xml"/><Relationship Id="rId18" Type="http://schemas.openxmlformats.org/officeDocument/2006/relationships/slide" Target="slides/slide5.xml"/><Relationship Id="rId19" Type="http://schemas.openxmlformats.org/officeDocument/2006/relationships/slide" Target="slides/slide6.xml"/><Relationship Id="rId20" Type="http://schemas.openxmlformats.org/officeDocument/2006/relationships/slide" Target="slides/slide7.xml"/><Relationship Id="rId21" Type="http://schemas.openxmlformats.org/officeDocument/2006/relationships/slide" Target="slides/slide8.xml"/><Relationship Id="rId22" Type="http://schemas.openxmlformats.org/officeDocument/2006/relationships/slide" Target="slides/slide9.xml"/><Relationship Id="rId23" Type="http://schemas.openxmlformats.org/officeDocument/2006/relationships/slide" Target="slides/slide10.xml"/><Relationship Id="rId24" Type="http://schemas.openxmlformats.org/officeDocument/2006/relationships/slide" Target="slides/slide11.xml"/><Relationship Id="rId25" Type="http://schemas.openxmlformats.org/officeDocument/2006/relationships/slide" Target="slides/slide12.xml"/><Relationship Id="rId26" Type="http://schemas.openxmlformats.org/officeDocument/2006/relationships/slide" Target="slides/slide13.xml"/><Relationship Id="rId27" Type="http://schemas.openxmlformats.org/officeDocument/2006/relationships/slide" Target="slides/slide14.xml"/><Relationship Id="rId28" Type="http://schemas.openxmlformats.org/officeDocument/2006/relationships/slide" Target="slides/slide15.xml"/><Relationship Id="rId29" Type="http://schemas.openxmlformats.org/officeDocument/2006/relationships/slide" Target="slides/slide16.xml"/><Relationship Id="rId30" Type="http://schemas.openxmlformats.org/officeDocument/2006/relationships/slide" Target="slides/slide17.xml"/><Relationship Id="rId31" Type="http://schemas.openxmlformats.org/officeDocument/2006/relationships/slide" Target="slides/slide18.xml"/><Relationship Id="rId32" Type="http://schemas.openxmlformats.org/officeDocument/2006/relationships/slide" Target="slides/slide19.xml"/><Relationship Id="rId33" Type="http://schemas.openxmlformats.org/officeDocument/2006/relationships/slide" Target="slides/slide20.xml"/><Relationship Id="rId34" Type="http://schemas.openxmlformats.org/officeDocument/2006/relationships/slide" Target="slides/slide21.xml"/><Relationship Id="rId35" Type="http://schemas.openxmlformats.org/officeDocument/2006/relationships/slide" Target="slides/slide22.xml"/><Relationship Id="rId36" Type="http://schemas.openxmlformats.org/officeDocument/2006/relationships/slide" Target="slides/slide23.xml"/><Relationship Id="rId37" Type="http://schemas.openxmlformats.org/officeDocument/2006/relationships/presProps" Target="presProps.xml"/>
</Relationships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12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PlaceHolder 1"/>
          <p:cNvSpPr>
            <a:spLocks noGrp="1"/>
          </p:cNvSpPr>
          <p:nvPr>
            <p:ph type="sldImg"/>
          </p:nvPr>
        </p:nvSpPr>
        <p:spPr>
          <a:xfrm>
            <a:off x="0" y="812520"/>
            <a:ext cx="0" cy="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r>
              <a:rPr b="0" lang="ru-RU" sz="1800" spc="-1" strike="noStrike">
                <a:solidFill>
                  <a:schemeClr val="dk1"/>
                </a:solidFill>
                <a:latin typeface="Gill Sans MT"/>
              </a:rPr>
              <a:t>Для перемещения страницы щёлкните мышью</a:t>
            </a:r>
            <a:endParaRPr b="0" lang="ru-RU" sz="18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136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marL="216000" indent="-216000">
              <a:buNone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Для правки формата примечаний щёлкните мышью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7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indent="0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&lt;верхний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38" name="PlaceHolder 4"/>
          <p:cNvSpPr>
            <a:spLocks noGrp="1"/>
          </p:cNvSpPr>
          <p:nvPr>
            <p:ph type="dt" idx="34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r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r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&lt;дата/время&gt;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39" name="PlaceHolder 5"/>
          <p:cNvSpPr>
            <a:spLocks noGrp="1"/>
          </p:cNvSpPr>
          <p:nvPr>
            <p:ph type="ftr" idx="35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b">
            <a:noAutofit/>
          </a:bodyPr>
          <a:lstStyle>
            <a:lvl1pPr indent="0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40" name="PlaceHolder 6"/>
          <p:cNvSpPr>
            <a:spLocks noGrp="1"/>
          </p:cNvSpPr>
          <p:nvPr>
            <p:ph type="sldNum" idx="36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b">
            <a:noAutofit/>
          </a:bodyPr>
          <a:lstStyle>
            <a:lvl1pPr indent="0" algn="r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r">
              <a:buNone/>
            </a:pPr>
            <a:fld id="{B5A6AAF9-9C34-4048-8A8A-D4772E2A02D6}" type="slidenum"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&lt;номер&gt;</a:t>
            </a:fld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</p:notesMaster>
</file>

<file path=ppt/notesSlides/_rels/notesSlide10.xml.rels><?xml version="1.0" encoding="UTF-8"?>
<Relationships xmlns="http://schemas.openxmlformats.org/package/2006/relationships"><Relationship Id="rId1" Type="http://schemas.openxmlformats.org/officeDocument/2006/relationships/slide" Target="../slides/slide10.xml"/><Relationship Id="rId2" Type="http://schemas.openxmlformats.org/officeDocument/2006/relationships/notesMaster" Target="../notesMasters/notesMaster1.xml"/>
</Relationship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PlaceHolder 1"/>
          <p:cNvSpPr>
            <a:spLocks noGrp="1"/>
          </p:cNvSpPr>
          <p:nvPr>
            <p:ph type="sldImg"/>
          </p:nvPr>
        </p:nvSpPr>
        <p:spPr>
          <a:xfrm>
            <a:off x="1143000" y="685800"/>
            <a:ext cx="4571640" cy="3428640"/>
          </a:xfrm>
          <a:prstGeom prst="rect">
            <a:avLst/>
          </a:prstGeom>
          <a:ln w="0">
            <a:noFill/>
          </a:ln>
        </p:spPr>
      </p:sp>
      <p:sp>
        <p:nvSpPr>
          <p:cNvPr id="211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216000" indent="-21600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2" name="PlaceHolder 3"/>
          <p:cNvSpPr>
            <a:spLocks noGrp="1"/>
          </p:cNvSpPr>
          <p:nvPr>
            <p:ph type="sldNum" idx="37"/>
          </p:nvPr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b="0" lang="ru-RU" sz="1200" spc="-1" strike="noStrike">
                <a:solidFill>
                  <a:schemeClr val="dk1"/>
                </a:solidFill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C7A3AD3A-7349-4638-90C7-E791F2677CF7}" type="slidenum">
              <a:rPr b="0" lang="ru-RU" sz="1200" spc="-1" strike="noStrike">
                <a:solidFill>
                  <a:schemeClr val="dk1"/>
                </a:solidFill>
                <a:latin typeface="+mn-lt"/>
                <a:ea typeface="+mn-ea"/>
              </a:rPr>
              <a:t>&lt;номер&gt;</a:t>
            </a:fld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1435680" y="274320"/>
            <a:ext cx="749772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F41E0594-3712-46D7-BE45-E40EC14D6026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D7A942D3-74BB-4933-834D-A064CD00B0C4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19629EA1-9571-4775-B8DB-E7AEDB052E1F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1435680" y="274320"/>
            <a:ext cx="749772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2"/>
          </p:nvPr>
        </p:nvSpPr>
        <p:spPr/>
        <p:txBody>
          <a:bodyPr/>
          <a:p>
            <a:fld id="{66C50AFC-9B61-4031-920F-A0F6AF8557D9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0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5"/>
          </p:nvPr>
        </p:nvSpPr>
        <p:spPr/>
        <p:txBody>
          <a:bodyPr/>
          <a:p>
            <a:fld id="{FC85ED19-6CDB-456E-BF74-31C9B9140CB9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3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1435680" y="274320"/>
            <a:ext cx="749772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73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8"/>
          </p:nvPr>
        </p:nvSpPr>
        <p:spPr/>
        <p:txBody>
          <a:bodyPr/>
          <a:p>
            <a:fld id="{8D935BB5-9E30-44F3-AC4B-B1C440ED8EEE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6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1"/>
          </p:nvPr>
        </p:nvSpPr>
        <p:spPr/>
        <p:txBody>
          <a:bodyPr/>
          <a:p>
            <a:fld id="{858330B0-94CF-40BE-B07A-0D479E39593B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9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title"/>
          </p:nvPr>
        </p:nvSpPr>
        <p:spPr>
          <a:xfrm>
            <a:off x="1435680" y="274320"/>
            <a:ext cx="749772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4"/>
          </p:nvPr>
        </p:nvSpPr>
        <p:spPr/>
        <p:txBody>
          <a:bodyPr/>
          <a:p>
            <a:fld id="{91014987-D76D-4B2E-BFDD-41D01B029655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22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6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7"/>
          </p:nvPr>
        </p:nvSpPr>
        <p:spPr/>
        <p:txBody>
          <a:bodyPr/>
          <a:p>
            <a:fld id="{E58BC923-D000-4404-A5F3-DE17D62DD28E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25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9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0"/>
          </p:nvPr>
        </p:nvSpPr>
        <p:spPr/>
        <p:txBody>
          <a:bodyPr/>
          <a:p>
            <a:fld id="{D1D10698-B390-4C4E-BD06-6E8FF3BB68D2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28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3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3"/>
          </p:nvPr>
        </p:nvSpPr>
        <p:spPr/>
        <p:txBody>
          <a:bodyPr/>
          <a:p>
            <a:fld id="{85ADD39B-676B-4BB0-ADB5-8D89E62DCE35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31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1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2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3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4.xml"/>
</Relationships>
</file>

<file path=ppt/slideMasters/_rels/slideMaster5.xml.rels><?xml version="1.0" encoding="UTF-8"?>
<Relationships xmlns="http://schemas.openxmlformats.org/package/2006/relationships"><Relationship Id="rId1" Type="http://schemas.openxmlformats.org/officeDocument/2006/relationships/theme" Target="../theme/theme5.xml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5.xml"/>
</Relationships>
</file>

<file path=ppt/slideMasters/_rels/slideMaster6.xml.rels><?xml version="1.0" encoding="UTF-8"?>
<Relationships xmlns="http://schemas.openxmlformats.org/package/2006/relationships"><Relationship Id="rId1" Type="http://schemas.openxmlformats.org/officeDocument/2006/relationships/theme" Target="../theme/theme6.xml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6.xml"/>
</Relationships>
</file>

<file path=ppt/slideMasters/_rels/slideMaster7.xml.rels><?xml version="1.0" encoding="UTF-8"?>
<Relationships xmlns="http://schemas.openxmlformats.org/package/2006/relationships"><Relationship Id="rId1" Type="http://schemas.openxmlformats.org/officeDocument/2006/relationships/theme" Target="../theme/theme7.xml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7.xml"/>
</Relationships>
</file>

<file path=ppt/slideMasters/_rels/slideMaster8.xml.rels><?xml version="1.0" encoding="UTF-8"?>
<Relationships xmlns="http://schemas.openxmlformats.org/package/2006/relationships"><Relationship Id="rId1" Type="http://schemas.openxmlformats.org/officeDocument/2006/relationships/theme" Target="../theme/theme8.xml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8.xml"/>
</Relationships>
</file>

<file path=ppt/slideMasters/_rels/slideMaster9.xml.rels><?xml version="1.0" encoding="UTF-8"?>
<Relationships xmlns="http://schemas.openxmlformats.org/package/2006/relationships"><Relationship Id="rId1" Type="http://schemas.openxmlformats.org/officeDocument/2006/relationships/theme" Target="../theme/theme9.xml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9.xml"/>
</Relationships>
</file>

<file path=ppt/slideMasters/_rels/slideMaster10.xml.rels><?xml version="1.0" encoding="UTF-8"?>
<Relationships xmlns="http://schemas.openxmlformats.org/package/2006/relationships"><Relationship Id="rId1" Type="http://schemas.openxmlformats.org/officeDocument/2006/relationships/theme" Target="../theme/theme10.xml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10.xml"/>
</Relationships>
</file>

<file path=ppt/slideMasters/_rels/slideMaster11.xml.rels><?xml version="1.0" encoding="UTF-8"?>
<Relationships xmlns="http://schemas.openxmlformats.org/package/2006/relationships"><Relationship Id="rId1" Type="http://schemas.openxmlformats.org/officeDocument/2006/relationships/theme" Target="../theme/theme11.xml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11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tile tx="0" ty="0" sx="89772" sy="89772" algn="tl"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Пирог 6"/>
          <p:cNvSpPr/>
          <p:nvPr/>
        </p:nvSpPr>
        <p:spPr>
          <a:xfrm>
            <a:off x="-815760" y="-815760"/>
            <a:ext cx="1638360" cy="163836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cap="rnd" w="3175">
            <a:solidFill>
              <a:srgbClr val="e7dec9">
                <a:shade val="70000"/>
                <a:satMod val="200000"/>
                <a:alpha val="100000"/>
              </a:srgbClr>
            </a:solidFill>
            <a:round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1" name="Овал 7"/>
          <p:cNvSpPr/>
          <p:nvPr/>
        </p:nvSpPr>
        <p:spPr>
          <a:xfrm>
            <a:off x="168840" y="21240"/>
            <a:ext cx="1701720" cy="1701720"/>
          </a:xfrm>
          <a:prstGeom prst="ellipse">
            <a:avLst/>
          </a:prstGeom>
          <a:noFill/>
          <a:ln cap="rnd" w="27305">
            <a:solidFill>
              <a:srgbClr val="e7dec9">
                <a:tint val="45000"/>
                <a:satMod val="325000"/>
                <a:alpha val="100000"/>
              </a:srgbClr>
            </a:solidFill>
            <a:round/>
          </a:ln>
          <a:effectLst>
            <a:outerShdw algn="tl" blurRad="25560" dir="5400000" dist="25560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2" name="Кольцо 10"/>
          <p:cNvSpPr/>
          <p:nvPr/>
        </p:nvSpPr>
        <p:spPr>
          <a:xfrm rot="2315400">
            <a:off x="182880" y="1054800"/>
            <a:ext cx="1125360" cy="1102320"/>
          </a:xfrm>
          <a:prstGeom prst="donut">
            <a:avLst>
              <a:gd name="adj" fmla="val 11833"/>
            </a:avLst>
          </a:prstGeom>
          <a:gradFill rotWithShape="0">
            <a:gsLst>
              <a:gs pos="0">
                <a:srgbClr val="eed18e">
                  <a:alpha val="60000"/>
                </a:srgbClr>
              </a:gs>
              <a:gs pos="30000">
                <a:srgbClr val="fffffb">
                  <a:alpha val="55000"/>
                </a:srgbClr>
              </a:gs>
              <a:gs pos="100000">
                <a:srgbClr val="fefaf6">
                  <a:alpha val="70000"/>
                </a:srgbClr>
              </a:gs>
            </a:gsLst>
            <a:lin ang="13500000"/>
          </a:gradFill>
          <a:ln cap="rnd" w="7350">
            <a:solidFill>
              <a:srgbClr val="e7dec9">
                <a:shade val="60000"/>
                <a:satMod val="220000"/>
                <a:alpha val="100000"/>
              </a:srgbClr>
            </a:solidFill>
            <a:round/>
          </a:ln>
          <a:effectLst>
            <a:outerShdw algn="tl" blurRad="12600" dir="4557825" dist="14843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3" name="Прямоугольник 11"/>
          <p:cNvSpPr/>
          <p:nvPr/>
        </p:nvSpPr>
        <p:spPr>
          <a:xfrm>
            <a:off x="1013040" y="0"/>
            <a:ext cx="8130600" cy="68576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4" name="Прямоугольник 14"/>
          <p:cNvSpPr/>
          <p:nvPr/>
        </p:nvSpPr>
        <p:spPr>
          <a:xfrm>
            <a:off x="1014840" y="0"/>
            <a:ext cx="72720" cy="68576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algn="tl" blurRad="38520" dir="10800000" dist="38160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1432440" y="360000"/>
            <a:ext cx="7406280" cy="14716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p>
            <a:pPr indent="0">
              <a:lnSpc>
                <a:spcPct val="100000"/>
              </a:lnSpc>
              <a:buNone/>
            </a:pPr>
            <a:r>
              <a:rPr b="0" lang="ru-RU" sz="4300" spc="-1" strike="noStrike">
                <a:solidFill>
                  <a:schemeClr val="dk2"/>
                </a:solidFill>
                <a:latin typeface="Gill Sans MT"/>
              </a:rPr>
              <a:t>Образец заголовка</a:t>
            </a:r>
            <a:endParaRPr b="0" lang="ru-RU" sz="43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dt" idx="1"/>
          </p:nvPr>
        </p:nvSpPr>
        <p:spPr>
          <a:xfrm>
            <a:off x="3581280" y="6305400"/>
            <a:ext cx="2133360" cy="475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r>
              <a: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rPr>
              <a:t> </a:t>
            </a:r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7" name="PlaceHolder 3"/>
          <p:cNvSpPr>
            <a:spLocks noGrp="1"/>
          </p:cNvSpPr>
          <p:nvPr>
            <p:ph type="ftr" idx="2"/>
          </p:nvPr>
        </p:nvSpPr>
        <p:spPr>
          <a:xfrm>
            <a:off x="5715000" y="6305400"/>
            <a:ext cx="2895120" cy="475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 algn="ctr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 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8" name="PlaceHolder 4"/>
          <p:cNvSpPr>
            <a:spLocks noGrp="1"/>
          </p:cNvSpPr>
          <p:nvPr>
            <p:ph type="sldNum" idx="3"/>
          </p:nvPr>
        </p:nvSpPr>
        <p:spPr>
          <a:xfrm>
            <a:off x="8613720" y="6305400"/>
            <a:ext cx="456840" cy="475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 algn="ctr" defTabSz="914400">
              <a:lnSpc>
                <a:spcPct val="100000"/>
              </a:lnSpc>
              <a:buNone/>
              <a:def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defRPr>
            </a:lvl1pPr>
          </a:lstStyle>
          <a:p>
            <a:pPr indent="0" algn="ctr" defTabSz="914400">
              <a:lnSpc>
                <a:spcPct val="100000"/>
              </a:lnSpc>
              <a:buNone/>
            </a:pPr>
            <a:fld id="{8AF52974-6A14-43B6-A82C-4C26C6CB5524}" type="slidenum">
              <a: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rPr>
              <a:t>23</a:t>
            </a:fld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9" name="Овал 7"/>
          <p:cNvSpPr/>
          <p:nvPr/>
        </p:nvSpPr>
        <p:spPr>
          <a:xfrm>
            <a:off x="921600" y="1413720"/>
            <a:ext cx="209880" cy="209880"/>
          </a:xfrm>
          <a:prstGeom prst="ellipse">
            <a:avLst/>
          </a:prstGeom>
          <a:gradFill rotWithShape="0">
            <a:gsLst>
              <a:gs pos="0">
                <a:srgbClr val="daf5fe">
                  <a:alpha val="95000"/>
                </a:srgbClr>
              </a:gs>
              <a:gs pos="50000">
                <a:srgbClr val="c3e3ef">
                  <a:alpha val="90000"/>
                </a:srgbClr>
              </a:gs>
              <a:gs pos="95000">
                <a:srgbClr val="69c8e9">
                  <a:alpha val="88000"/>
                </a:srgbClr>
              </a:gs>
              <a:gs pos="100000">
                <a:srgbClr val="00aad4">
                  <a:alpha val="85000"/>
                </a:srgbClr>
              </a:gs>
            </a:gsLst>
            <a:path path="circle">
              <a:fillToRect l="25000" t="12000" r="75000" b="88000"/>
            </a:path>
          </a:gradFill>
          <a:ln cap="rnd" w="2000">
            <a:solidFill>
              <a:srgbClr val="3891a7">
                <a:shade val="90000"/>
                <a:satMod val="110000"/>
                <a:alpha val="60000"/>
              </a:srgbClr>
            </a:solidFill>
            <a:round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10" name="Овал 8"/>
          <p:cNvSpPr/>
          <p:nvPr/>
        </p:nvSpPr>
        <p:spPr>
          <a:xfrm>
            <a:off x="1157040" y="1344960"/>
            <a:ext cx="63720" cy="63720"/>
          </a:xfrm>
          <a:prstGeom prst="ellipse">
            <a:avLst/>
          </a:prstGeom>
          <a:noFill/>
          <a:ln cap="rnd" w="12700">
            <a:solidFill>
              <a:srgbClr val="3891a7">
                <a:shade val="75000"/>
                <a:alpha val="60000"/>
              </a:srgbClr>
            </a:solidFill>
            <a:round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0" bIns="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11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chemeClr val="dk1"/>
                </a:solidFill>
                <a:latin typeface="Gill Sans MT"/>
              </a:rPr>
              <a:t>Для правки </a:t>
            </a:r>
            <a:r>
              <a:rPr b="0" lang="ru-RU" sz="3200" spc="-1" strike="noStrike">
                <a:solidFill>
                  <a:schemeClr val="dk1"/>
                </a:solidFill>
                <a:latin typeface="Gill Sans MT"/>
              </a:rPr>
              <a:t>структуры </a:t>
            </a:r>
            <a:r>
              <a:rPr b="0" lang="ru-RU" sz="3200" spc="-1" strike="noStrike">
                <a:solidFill>
                  <a:schemeClr val="dk1"/>
                </a:solidFill>
                <a:latin typeface="Gill Sans MT"/>
              </a:rPr>
              <a:t>щёлкните </a:t>
            </a:r>
            <a:r>
              <a:rPr b="0" lang="ru-RU" sz="3200" spc="-1" strike="noStrike">
                <a:solidFill>
                  <a:schemeClr val="dk1"/>
                </a:solidFill>
                <a:latin typeface="Gill Sans MT"/>
              </a:rPr>
              <a:t>мышью</a:t>
            </a:r>
            <a:endParaRPr b="0" lang="ru-RU" sz="3200" spc="-1" strike="noStrike">
              <a:solidFill>
                <a:schemeClr val="dk1"/>
              </a:solidFill>
              <a:latin typeface="Gill Sans MT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400" spc="-1" strike="noStrike">
                <a:solidFill>
                  <a:schemeClr val="dk1"/>
                </a:solidFill>
                <a:latin typeface="Gill Sans MT"/>
              </a:rPr>
              <a:t>Второй уровень </a:t>
            </a:r>
            <a:r>
              <a:rPr b="0" lang="ru-RU" sz="2400" spc="-1" strike="noStrike">
                <a:solidFill>
                  <a:schemeClr val="dk1"/>
                </a:solidFill>
                <a:latin typeface="Gill Sans MT"/>
              </a:rPr>
              <a:t>структуры</a:t>
            </a:r>
            <a:endParaRPr b="0" lang="ru-RU" sz="2400" spc="-1" strike="noStrike">
              <a:solidFill>
                <a:schemeClr val="dk1"/>
              </a:solidFill>
              <a:latin typeface="Gill Sans MT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chemeClr val="dk1"/>
                </a:solidFill>
                <a:latin typeface="Gill Sans MT"/>
              </a:rPr>
              <a:t>Третий уровень </a:t>
            </a:r>
            <a:r>
              <a:rPr b="0" lang="ru-RU" sz="2000" spc="-1" strike="noStrike">
                <a:solidFill>
                  <a:schemeClr val="dk1"/>
                </a:solidFill>
                <a:latin typeface="Gill Sans MT"/>
              </a:rPr>
              <a:t>структуры</a:t>
            </a:r>
            <a:endParaRPr b="0" lang="ru-RU" sz="2000" spc="-1" strike="noStrike">
              <a:solidFill>
                <a:schemeClr val="dk1"/>
              </a:solidFill>
              <a:latin typeface="Gill Sans MT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chemeClr val="dk1"/>
                </a:solidFill>
                <a:latin typeface="Gill Sans MT"/>
              </a:rPr>
              <a:t>Четвёртый </a:t>
            </a:r>
            <a:r>
              <a:rPr b="0" lang="ru-RU" sz="2000" spc="-1" strike="noStrike">
                <a:solidFill>
                  <a:schemeClr val="dk1"/>
                </a:solidFill>
                <a:latin typeface="Gill Sans MT"/>
              </a:rPr>
              <a:t>уровень </a:t>
            </a:r>
            <a:r>
              <a:rPr b="0" lang="ru-RU" sz="2000" spc="-1" strike="noStrike">
                <a:solidFill>
                  <a:schemeClr val="dk1"/>
                </a:solidFill>
                <a:latin typeface="Gill Sans MT"/>
              </a:rPr>
              <a:t>структуры</a:t>
            </a:r>
            <a:endParaRPr b="0" lang="ru-RU" sz="2000" spc="-1" strike="noStrike">
              <a:solidFill>
                <a:schemeClr val="dk1"/>
              </a:solidFill>
              <a:latin typeface="Gill Sans MT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chemeClr val="dk1"/>
                </a:solidFill>
                <a:latin typeface="Gill Sans MT"/>
              </a:rPr>
              <a:t>Пятый </a:t>
            </a:r>
            <a:r>
              <a:rPr b="0" lang="ru-RU" sz="2000" spc="-1" strike="noStrike">
                <a:solidFill>
                  <a:schemeClr val="dk1"/>
                </a:solidFill>
                <a:latin typeface="Gill Sans MT"/>
              </a:rPr>
              <a:t>уровень </a:t>
            </a:r>
            <a:r>
              <a:rPr b="0" lang="ru-RU" sz="2000" spc="-1" strike="noStrike">
                <a:solidFill>
                  <a:schemeClr val="dk1"/>
                </a:solidFill>
                <a:latin typeface="Gill Sans MT"/>
              </a:rPr>
              <a:t>структуры</a:t>
            </a:r>
            <a:endParaRPr b="0" lang="ru-RU" sz="2000" spc="-1" strike="noStrike">
              <a:solidFill>
                <a:schemeClr val="dk1"/>
              </a:solidFill>
              <a:latin typeface="Gill Sans MT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chemeClr val="dk1"/>
                </a:solidFill>
                <a:latin typeface="Gill Sans MT"/>
              </a:rPr>
              <a:t>Шестой </a:t>
            </a:r>
            <a:r>
              <a:rPr b="0" lang="ru-RU" sz="2000" spc="-1" strike="noStrike">
                <a:solidFill>
                  <a:schemeClr val="dk1"/>
                </a:solidFill>
                <a:latin typeface="Gill Sans MT"/>
              </a:rPr>
              <a:t>уровен</a:t>
            </a:r>
            <a:r>
              <a:rPr b="0" lang="ru-RU" sz="2000" spc="-1" strike="noStrike">
                <a:solidFill>
                  <a:schemeClr val="dk1"/>
                </a:solidFill>
                <a:latin typeface="Gill Sans MT"/>
              </a:rPr>
              <a:t>ь </a:t>
            </a:r>
            <a:r>
              <a:rPr b="0" lang="ru-RU" sz="2000" spc="-1" strike="noStrike">
                <a:solidFill>
                  <a:schemeClr val="dk1"/>
                </a:solidFill>
                <a:latin typeface="Gill Sans MT"/>
              </a:rPr>
              <a:t>структу</a:t>
            </a:r>
            <a:r>
              <a:rPr b="0" lang="ru-RU" sz="2000" spc="-1" strike="noStrike">
                <a:solidFill>
                  <a:schemeClr val="dk1"/>
                </a:solidFill>
                <a:latin typeface="Gill Sans MT"/>
              </a:rPr>
              <a:t>ры</a:t>
            </a:r>
            <a:endParaRPr b="0" lang="ru-RU" sz="2000" spc="-1" strike="noStrike">
              <a:solidFill>
                <a:schemeClr val="dk1"/>
              </a:solidFill>
              <a:latin typeface="Gill Sans MT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chemeClr val="dk1"/>
                </a:solidFill>
                <a:latin typeface="Gill Sans MT"/>
              </a:rPr>
              <a:t>Сед</a:t>
            </a:r>
            <a:r>
              <a:rPr b="0" lang="ru-RU" sz="2000" spc="-1" strike="noStrike">
                <a:solidFill>
                  <a:schemeClr val="dk1"/>
                </a:solidFill>
                <a:latin typeface="Gill Sans MT"/>
              </a:rPr>
              <a:t>ьмо</a:t>
            </a:r>
            <a:r>
              <a:rPr b="0" lang="ru-RU" sz="2000" spc="-1" strike="noStrike">
                <a:solidFill>
                  <a:schemeClr val="dk1"/>
                </a:solidFill>
                <a:latin typeface="Gill Sans MT"/>
              </a:rPr>
              <a:t>й </a:t>
            </a:r>
            <a:r>
              <a:rPr b="0" lang="ru-RU" sz="2000" spc="-1" strike="noStrike">
                <a:solidFill>
                  <a:schemeClr val="dk1"/>
                </a:solidFill>
                <a:latin typeface="Gill Sans MT"/>
              </a:rPr>
              <a:t>уров</a:t>
            </a:r>
            <a:r>
              <a:rPr b="0" lang="ru-RU" sz="2000" spc="-1" strike="noStrike">
                <a:solidFill>
                  <a:schemeClr val="dk1"/>
                </a:solidFill>
                <a:latin typeface="Gill Sans MT"/>
              </a:rPr>
              <a:t>ень </a:t>
            </a:r>
            <a:r>
              <a:rPr b="0" lang="ru-RU" sz="2000" spc="-1" strike="noStrike">
                <a:solidFill>
                  <a:schemeClr val="dk1"/>
                </a:solidFill>
                <a:latin typeface="Gill Sans MT"/>
              </a:rPr>
              <a:t>стру</a:t>
            </a:r>
            <a:r>
              <a:rPr b="0" lang="ru-RU" sz="2000" spc="-1" strike="noStrike">
                <a:solidFill>
                  <a:schemeClr val="dk1"/>
                </a:solidFill>
                <a:latin typeface="Gill Sans MT"/>
              </a:rPr>
              <a:t>ктур</a:t>
            </a:r>
            <a:r>
              <a:rPr b="0" lang="ru-RU" sz="2000" spc="-1" strike="noStrike">
                <a:solidFill>
                  <a:schemeClr val="dk1"/>
                </a:solidFill>
                <a:latin typeface="Gill Sans MT"/>
              </a:rPr>
              <a:t>ы</a:t>
            </a:r>
            <a:endParaRPr b="0" lang="ru-RU" sz="2000" spc="-1" strike="noStrike">
              <a:solidFill>
                <a:schemeClr val="dk1"/>
              </a:solidFill>
              <a:latin typeface="Gill Sans MT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tile tx="0" ty="0" sx="89772" sy="89772" algn="tl"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ирог 6"/>
          <p:cNvSpPr/>
          <p:nvPr/>
        </p:nvSpPr>
        <p:spPr>
          <a:xfrm>
            <a:off x="-815760" y="-815760"/>
            <a:ext cx="1638360" cy="163836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cap="rnd" w="3175">
            <a:solidFill>
              <a:srgbClr val="e7dec9">
                <a:shade val="70000"/>
                <a:satMod val="200000"/>
                <a:alpha val="100000"/>
              </a:srgbClr>
            </a:solidFill>
            <a:round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15" name="Овал 7"/>
          <p:cNvSpPr/>
          <p:nvPr/>
        </p:nvSpPr>
        <p:spPr>
          <a:xfrm>
            <a:off x="168840" y="21240"/>
            <a:ext cx="1701720" cy="1701720"/>
          </a:xfrm>
          <a:prstGeom prst="ellipse">
            <a:avLst/>
          </a:prstGeom>
          <a:noFill/>
          <a:ln cap="rnd" w="27305">
            <a:solidFill>
              <a:srgbClr val="e7dec9">
                <a:tint val="45000"/>
                <a:satMod val="325000"/>
                <a:alpha val="100000"/>
              </a:srgbClr>
            </a:solidFill>
            <a:round/>
          </a:ln>
          <a:effectLst>
            <a:outerShdw algn="tl" blurRad="25560" dir="5400000" dist="25560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16" name="Кольцо 10"/>
          <p:cNvSpPr/>
          <p:nvPr/>
        </p:nvSpPr>
        <p:spPr>
          <a:xfrm rot="2315400">
            <a:off x="182880" y="1054800"/>
            <a:ext cx="1125360" cy="1102320"/>
          </a:xfrm>
          <a:prstGeom prst="donut">
            <a:avLst>
              <a:gd name="adj" fmla="val 11833"/>
            </a:avLst>
          </a:prstGeom>
          <a:gradFill rotWithShape="0">
            <a:gsLst>
              <a:gs pos="0">
                <a:srgbClr val="eed18e">
                  <a:alpha val="60000"/>
                </a:srgbClr>
              </a:gs>
              <a:gs pos="30000">
                <a:srgbClr val="fffffb">
                  <a:alpha val="55000"/>
                </a:srgbClr>
              </a:gs>
              <a:gs pos="100000">
                <a:srgbClr val="fefaf6">
                  <a:alpha val="70000"/>
                </a:srgbClr>
              </a:gs>
            </a:gsLst>
            <a:lin ang="13500000"/>
          </a:gradFill>
          <a:ln cap="rnd" w="7350">
            <a:solidFill>
              <a:srgbClr val="e7dec9">
                <a:shade val="60000"/>
                <a:satMod val="220000"/>
                <a:alpha val="100000"/>
              </a:srgbClr>
            </a:solidFill>
            <a:round/>
          </a:ln>
          <a:effectLst>
            <a:outerShdw algn="tl" blurRad="12600" dir="4557825" dist="14843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17" name="Прямоугольник 11"/>
          <p:cNvSpPr/>
          <p:nvPr/>
        </p:nvSpPr>
        <p:spPr>
          <a:xfrm>
            <a:off x="1013040" y="0"/>
            <a:ext cx="8130600" cy="68576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18" name="Прямоугольник 14"/>
          <p:cNvSpPr/>
          <p:nvPr/>
        </p:nvSpPr>
        <p:spPr>
          <a:xfrm>
            <a:off x="1014840" y="0"/>
            <a:ext cx="72720" cy="68576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algn="tl" blurRad="38520" dir="10800000" dist="38160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p>
            <a:pPr indent="0">
              <a:lnSpc>
                <a:spcPct val="100000"/>
              </a:lnSpc>
              <a:buNone/>
            </a:pPr>
            <a:r>
              <a:rPr b="0" lang="ru-RU" sz="4300" spc="-1" strike="noStrike">
                <a:solidFill>
                  <a:schemeClr val="dk2"/>
                </a:solidFill>
                <a:latin typeface="Gill Sans MT"/>
              </a:rPr>
              <a:t>Образец заголовка</a:t>
            </a:r>
            <a:endParaRPr b="0" lang="ru-RU" sz="43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7497720" cy="4800240"/>
          </a:xfrm>
          <a:prstGeom prst="rect">
            <a:avLst/>
          </a:prstGeom>
          <a:noFill/>
          <a:ln w="0">
            <a:noFill/>
          </a:ln>
        </p:spPr>
        <p:txBody>
          <a:bodyPr lIns="45000" rIns="45000" tIns="90000" bIns="90000" anchor="t" vert="eaVert">
            <a:noAutofit/>
          </a:bodyPr>
          <a:p>
            <a:pPr marL="365760" indent="-28332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0" lang="ru-RU" sz="3200" spc="-1" strike="noStrike">
                <a:solidFill>
                  <a:schemeClr val="dk1"/>
                </a:solidFill>
                <a:latin typeface="Gill Sans MT"/>
              </a:rPr>
              <a:t>Образец текста</a:t>
            </a:r>
            <a:endParaRPr b="0" lang="ru-RU" sz="3200" spc="-1" strike="noStrike">
              <a:solidFill>
                <a:schemeClr val="dk1"/>
              </a:solidFill>
              <a:latin typeface="Gill Sans MT"/>
            </a:endParaRPr>
          </a:p>
          <a:p>
            <a:pPr lvl="1" marL="640080" indent="-237600">
              <a:lnSpc>
                <a:spcPct val="100000"/>
              </a:lnSpc>
              <a:spcBef>
                <a:spcPts val="550"/>
              </a:spcBef>
              <a:buClr>
                <a:srgbClr val="3891a7"/>
              </a:buClr>
              <a:buFont typeface="Verdana"/>
              <a:buChar char="◦"/>
            </a:pPr>
            <a:r>
              <a:rPr b="0" lang="ru-RU" sz="2800" spc="-1" strike="noStrike">
                <a:solidFill>
                  <a:schemeClr val="dk1"/>
                </a:solidFill>
                <a:latin typeface="Gill Sans MT"/>
              </a:rPr>
              <a:t>Второй уровень</a:t>
            </a:r>
            <a:endParaRPr b="0" lang="ru-RU" sz="2800" spc="-1" strike="noStrike">
              <a:solidFill>
                <a:schemeClr val="dk1"/>
              </a:solidFill>
              <a:latin typeface="Gill Sans MT"/>
            </a:endParaRPr>
          </a:p>
          <a:p>
            <a:pPr lvl="2" marL="887040" indent="-228600">
              <a:lnSpc>
                <a:spcPct val="100000"/>
              </a:lnSpc>
              <a:spcBef>
                <a:spcPts val="479"/>
              </a:spcBef>
              <a:buClr>
                <a:srgbClr val="feb80a"/>
              </a:buClr>
              <a:buFont typeface="Wingdings 2" charset="2"/>
              <a:buChar char=""/>
            </a:pPr>
            <a:r>
              <a:rPr b="0" lang="ru-RU" sz="2400" spc="-1" strike="noStrike">
                <a:solidFill>
                  <a:schemeClr val="dk1"/>
                </a:solidFill>
                <a:latin typeface="Gill Sans MT"/>
              </a:rPr>
              <a:t>Третий уровень</a:t>
            </a:r>
            <a:endParaRPr b="0" lang="ru-RU" sz="2400" spc="-1" strike="noStrike">
              <a:solidFill>
                <a:schemeClr val="dk1"/>
              </a:solidFill>
              <a:latin typeface="Gill Sans MT"/>
            </a:endParaRPr>
          </a:p>
          <a:p>
            <a:pPr lvl="3" marL="1097280" indent="-173880">
              <a:lnSpc>
                <a:spcPct val="100000"/>
              </a:lnSpc>
              <a:spcBef>
                <a:spcPts val="400"/>
              </a:spcBef>
              <a:buClr>
                <a:srgbClr val="c32d2e"/>
              </a:buClr>
              <a:buFont typeface="Wingdings 2" charset="2"/>
              <a:buChar char=""/>
            </a:pPr>
            <a:r>
              <a:rPr b="0" lang="ru-RU" sz="2000" spc="-1" strike="noStrike">
                <a:solidFill>
                  <a:schemeClr val="dk1"/>
                </a:solidFill>
                <a:latin typeface="Gill Sans MT"/>
              </a:rPr>
              <a:t>Четвертый уровень</a:t>
            </a:r>
            <a:endParaRPr b="0" lang="ru-RU" sz="2000" spc="-1" strike="noStrike">
              <a:solidFill>
                <a:schemeClr val="dk1"/>
              </a:solidFill>
              <a:latin typeface="Gill Sans MT"/>
            </a:endParaRPr>
          </a:p>
          <a:p>
            <a:pPr lvl="4" marL="1298520" indent="-182880">
              <a:lnSpc>
                <a:spcPct val="100000"/>
              </a:lnSpc>
              <a:spcBef>
                <a:spcPts val="400"/>
              </a:spcBef>
              <a:buClr>
                <a:srgbClr val="84aa33"/>
              </a:buClr>
              <a:buFont typeface="Wingdings 2" charset="2"/>
              <a:buChar char=""/>
            </a:pPr>
            <a:r>
              <a:rPr b="0" lang="ru-RU" sz="2000" spc="-1" strike="noStrike">
                <a:solidFill>
                  <a:schemeClr val="dk1"/>
                </a:solidFill>
                <a:latin typeface="Gill Sans MT"/>
              </a:rPr>
              <a:t>Пятый уровень</a:t>
            </a:r>
            <a:endParaRPr b="0" lang="ru-RU" sz="20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dt" idx="4"/>
          </p:nvPr>
        </p:nvSpPr>
        <p:spPr>
          <a:xfrm>
            <a:off x="3581280" y="6305400"/>
            <a:ext cx="2133360" cy="475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r>
              <a: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rPr>
              <a:t>&lt;дата/время&gt;</a:t>
            </a:r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ftr" idx="5"/>
          </p:nvPr>
        </p:nvSpPr>
        <p:spPr>
          <a:xfrm>
            <a:off x="5715000" y="6305400"/>
            <a:ext cx="2895120" cy="475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 algn="ctr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3" name="PlaceHolder 5"/>
          <p:cNvSpPr>
            <a:spLocks noGrp="1"/>
          </p:cNvSpPr>
          <p:nvPr>
            <p:ph type="sldNum" idx="6"/>
          </p:nvPr>
        </p:nvSpPr>
        <p:spPr>
          <a:xfrm>
            <a:off x="8613720" y="6305400"/>
            <a:ext cx="456840" cy="475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 algn="ctr" defTabSz="914400">
              <a:lnSpc>
                <a:spcPct val="100000"/>
              </a:lnSpc>
              <a:buNone/>
              <a:def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defRPr>
            </a:lvl1pPr>
          </a:lstStyle>
          <a:p>
            <a:pPr indent="0" algn="ctr" defTabSz="914400">
              <a:lnSpc>
                <a:spcPct val="100000"/>
              </a:lnSpc>
              <a:buNone/>
            </a:pPr>
            <a:fld id="{208625B7-B923-4170-BAD0-7463EE03E747}" type="slidenum">
              <a: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rPr>
              <a:t>&lt;номер&gt;</a:t>
            </a:fld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1" r:id="rId3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tile tx="0" ty="0" sx="89772" sy="89772" algn="tl"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Пирог 6"/>
          <p:cNvSpPr/>
          <p:nvPr/>
        </p:nvSpPr>
        <p:spPr>
          <a:xfrm>
            <a:off x="-815760" y="-815760"/>
            <a:ext cx="1638360" cy="163836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cap="rnd" w="3175">
            <a:solidFill>
              <a:srgbClr val="e7dec9">
                <a:shade val="70000"/>
                <a:satMod val="200000"/>
                <a:alpha val="100000"/>
              </a:srgbClr>
            </a:solidFill>
            <a:round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25" name="Овал 7"/>
          <p:cNvSpPr/>
          <p:nvPr/>
        </p:nvSpPr>
        <p:spPr>
          <a:xfrm>
            <a:off x="168840" y="21240"/>
            <a:ext cx="1701720" cy="1701720"/>
          </a:xfrm>
          <a:prstGeom prst="ellipse">
            <a:avLst/>
          </a:prstGeom>
          <a:noFill/>
          <a:ln cap="rnd" w="27305">
            <a:solidFill>
              <a:srgbClr val="e7dec9">
                <a:tint val="45000"/>
                <a:satMod val="325000"/>
                <a:alpha val="100000"/>
              </a:srgbClr>
            </a:solidFill>
            <a:round/>
          </a:ln>
          <a:effectLst>
            <a:outerShdw algn="tl" blurRad="25560" dir="5400000" dist="25560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26" name="Кольцо 10"/>
          <p:cNvSpPr/>
          <p:nvPr/>
        </p:nvSpPr>
        <p:spPr>
          <a:xfrm rot="2315400">
            <a:off x="182880" y="1054800"/>
            <a:ext cx="1125360" cy="1102320"/>
          </a:xfrm>
          <a:prstGeom prst="donut">
            <a:avLst>
              <a:gd name="adj" fmla="val 11833"/>
            </a:avLst>
          </a:prstGeom>
          <a:gradFill rotWithShape="0">
            <a:gsLst>
              <a:gs pos="0">
                <a:srgbClr val="eed18e">
                  <a:alpha val="60000"/>
                </a:srgbClr>
              </a:gs>
              <a:gs pos="30000">
                <a:srgbClr val="fffffb">
                  <a:alpha val="55000"/>
                </a:srgbClr>
              </a:gs>
              <a:gs pos="100000">
                <a:srgbClr val="fefaf6">
                  <a:alpha val="70000"/>
                </a:srgbClr>
              </a:gs>
            </a:gsLst>
            <a:lin ang="13500000"/>
          </a:gradFill>
          <a:ln cap="rnd" w="7350">
            <a:solidFill>
              <a:srgbClr val="e7dec9">
                <a:shade val="60000"/>
                <a:satMod val="220000"/>
                <a:alpha val="100000"/>
              </a:srgbClr>
            </a:solidFill>
            <a:round/>
          </a:ln>
          <a:effectLst>
            <a:outerShdw algn="tl" blurRad="12600" dir="4557825" dist="14843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27" name="Прямоугольник 11"/>
          <p:cNvSpPr/>
          <p:nvPr/>
        </p:nvSpPr>
        <p:spPr>
          <a:xfrm>
            <a:off x="1013040" y="0"/>
            <a:ext cx="8130600" cy="68576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28" name="Прямоугольник 14"/>
          <p:cNvSpPr/>
          <p:nvPr/>
        </p:nvSpPr>
        <p:spPr>
          <a:xfrm>
            <a:off x="1014840" y="0"/>
            <a:ext cx="72720" cy="68576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algn="tl" blurRad="38520" dir="10800000" dist="38160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6858000" y="274680"/>
            <a:ext cx="1828440" cy="5851080"/>
          </a:xfrm>
          <a:prstGeom prst="rect">
            <a:avLst/>
          </a:prstGeom>
          <a:noFill/>
          <a:ln w="0">
            <a:noFill/>
          </a:ln>
        </p:spPr>
        <p:txBody>
          <a:bodyPr lIns="45000" rIns="45000" tIns="90000" bIns="90000" anchor="ctr" vert="eaVert">
            <a:noAutofit/>
          </a:bodyPr>
          <a:p>
            <a:pPr indent="0">
              <a:lnSpc>
                <a:spcPct val="100000"/>
              </a:lnSpc>
              <a:buNone/>
            </a:pPr>
            <a:r>
              <a:rPr b="0" lang="ru-RU" sz="4300" spc="-1" strike="noStrike">
                <a:solidFill>
                  <a:schemeClr val="dk2"/>
                </a:solidFill>
                <a:latin typeface="Gill Sans MT"/>
              </a:rPr>
              <a:t>Образец заголовка</a:t>
            </a:r>
            <a:endParaRPr b="0" lang="ru-RU" sz="43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1143000" y="274680"/>
            <a:ext cx="5562360" cy="5851080"/>
          </a:xfrm>
          <a:prstGeom prst="rect">
            <a:avLst/>
          </a:prstGeom>
          <a:noFill/>
          <a:ln w="0">
            <a:noFill/>
          </a:ln>
        </p:spPr>
        <p:txBody>
          <a:bodyPr lIns="45000" rIns="45000" tIns="90000" bIns="90000" anchor="t" vert="eaVert">
            <a:noAutofit/>
          </a:bodyPr>
          <a:p>
            <a:pPr marL="365760" indent="-28332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0" lang="ru-RU" sz="3200" spc="-1" strike="noStrike">
                <a:solidFill>
                  <a:schemeClr val="dk1"/>
                </a:solidFill>
                <a:latin typeface="Gill Sans MT"/>
              </a:rPr>
              <a:t>Образец текста</a:t>
            </a:r>
            <a:endParaRPr b="0" lang="ru-RU" sz="3200" spc="-1" strike="noStrike">
              <a:solidFill>
                <a:schemeClr val="dk1"/>
              </a:solidFill>
              <a:latin typeface="Gill Sans MT"/>
            </a:endParaRPr>
          </a:p>
          <a:p>
            <a:pPr lvl="1" marL="640080" indent="-237600">
              <a:lnSpc>
                <a:spcPct val="100000"/>
              </a:lnSpc>
              <a:spcBef>
                <a:spcPts val="550"/>
              </a:spcBef>
              <a:buClr>
                <a:srgbClr val="3891a7"/>
              </a:buClr>
              <a:buFont typeface="Verdana"/>
              <a:buChar char="◦"/>
            </a:pPr>
            <a:r>
              <a:rPr b="0" lang="ru-RU" sz="2800" spc="-1" strike="noStrike">
                <a:solidFill>
                  <a:schemeClr val="dk1"/>
                </a:solidFill>
                <a:latin typeface="Gill Sans MT"/>
              </a:rPr>
              <a:t>Второй уровень</a:t>
            </a:r>
            <a:endParaRPr b="0" lang="ru-RU" sz="2800" spc="-1" strike="noStrike">
              <a:solidFill>
                <a:schemeClr val="dk1"/>
              </a:solidFill>
              <a:latin typeface="Gill Sans MT"/>
            </a:endParaRPr>
          </a:p>
          <a:p>
            <a:pPr lvl="2" marL="887040" indent="-228600">
              <a:lnSpc>
                <a:spcPct val="100000"/>
              </a:lnSpc>
              <a:spcBef>
                <a:spcPts val="479"/>
              </a:spcBef>
              <a:buClr>
                <a:srgbClr val="feb80a"/>
              </a:buClr>
              <a:buFont typeface="Wingdings 2" charset="2"/>
              <a:buChar char=""/>
            </a:pPr>
            <a:r>
              <a:rPr b="0" lang="ru-RU" sz="2400" spc="-1" strike="noStrike">
                <a:solidFill>
                  <a:schemeClr val="dk1"/>
                </a:solidFill>
                <a:latin typeface="Gill Sans MT"/>
              </a:rPr>
              <a:t>Третий уровень</a:t>
            </a:r>
            <a:endParaRPr b="0" lang="ru-RU" sz="2400" spc="-1" strike="noStrike">
              <a:solidFill>
                <a:schemeClr val="dk1"/>
              </a:solidFill>
              <a:latin typeface="Gill Sans MT"/>
            </a:endParaRPr>
          </a:p>
          <a:p>
            <a:pPr lvl="3" marL="1097280" indent="-173880">
              <a:lnSpc>
                <a:spcPct val="100000"/>
              </a:lnSpc>
              <a:spcBef>
                <a:spcPts val="400"/>
              </a:spcBef>
              <a:buClr>
                <a:srgbClr val="c32d2e"/>
              </a:buClr>
              <a:buFont typeface="Wingdings 2" charset="2"/>
              <a:buChar char=""/>
            </a:pPr>
            <a:r>
              <a:rPr b="0" lang="ru-RU" sz="2000" spc="-1" strike="noStrike">
                <a:solidFill>
                  <a:schemeClr val="dk1"/>
                </a:solidFill>
                <a:latin typeface="Gill Sans MT"/>
              </a:rPr>
              <a:t>Четвертый уровень</a:t>
            </a:r>
            <a:endParaRPr b="0" lang="ru-RU" sz="2000" spc="-1" strike="noStrike">
              <a:solidFill>
                <a:schemeClr val="dk1"/>
              </a:solidFill>
              <a:latin typeface="Gill Sans MT"/>
            </a:endParaRPr>
          </a:p>
          <a:p>
            <a:pPr lvl="4" marL="1298520" indent="-182880">
              <a:lnSpc>
                <a:spcPct val="100000"/>
              </a:lnSpc>
              <a:spcBef>
                <a:spcPts val="400"/>
              </a:spcBef>
              <a:buClr>
                <a:srgbClr val="84aa33"/>
              </a:buClr>
              <a:buFont typeface="Wingdings 2" charset="2"/>
              <a:buChar char=""/>
            </a:pPr>
            <a:r>
              <a:rPr b="0" lang="ru-RU" sz="2000" spc="-1" strike="noStrike">
                <a:solidFill>
                  <a:schemeClr val="dk1"/>
                </a:solidFill>
                <a:latin typeface="Gill Sans MT"/>
              </a:rPr>
              <a:t>Пятый уровень</a:t>
            </a:r>
            <a:endParaRPr b="0" lang="ru-RU" sz="20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dt" idx="7"/>
          </p:nvPr>
        </p:nvSpPr>
        <p:spPr>
          <a:xfrm>
            <a:off x="3581280" y="6305400"/>
            <a:ext cx="2133360" cy="475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r>
              <a: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rPr>
              <a:t>&lt;дата/время&gt;</a:t>
            </a:r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ftr" idx="8"/>
          </p:nvPr>
        </p:nvSpPr>
        <p:spPr>
          <a:xfrm>
            <a:off x="5715000" y="6305400"/>
            <a:ext cx="2895120" cy="475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 algn="ctr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sldNum" idx="9"/>
          </p:nvPr>
        </p:nvSpPr>
        <p:spPr>
          <a:xfrm>
            <a:off x="8613720" y="6305400"/>
            <a:ext cx="456840" cy="475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 algn="ctr" defTabSz="914400">
              <a:lnSpc>
                <a:spcPct val="100000"/>
              </a:lnSpc>
              <a:buNone/>
              <a:def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defRPr>
            </a:lvl1pPr>
          </a:lstStyle>
          <a:p>
            <a:pPr indent="0" algn="ctr" defTabSz="914400">
              <a:lnSpc>
                <a:spcPct val="100000"/>
              </a:lnSpc>
              <a:buNone/>
            </a:pPr>
            <a:fld id="{D50B021D-F098-446C-9669-091AC3D0C6A5}" type="slidenum">
              <a: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rPr>
              <a:t>&lt;номер&gt;</a:t>
            </a:fld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3" r:id="rId3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tile tx="0" ty="0" sx="89772" sy="89772" algn="tl"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Пирог 6"/>
          <p:cNvSpPr/>
          <p:nvPr/>
        </p:nvSpPr>
        <p:spPr>
          <a:xfrm>
            <a:off x="-815760" y="-815760"/>
            <a:ext cx="1638360" cy="163836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cap="rnd" w="3175">
            <a:solidFill>
              <a:srgbClr val="e7dec9">
                <a:shade val="70000"/>
                <a:satMod val="200000"/>
                <a:alpha val="100000"/>
              </a:srgbClr>
            </a:solidFill>
            <a:round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35" name="Овал 7"/>
          <p:cNvSpPr/>
          <p:nvPr/>
        </p:nvSpPr>
        <p:spPr>
          <a:xfrm>
            <a:off x="168840" y="21240"/>
            <a:ext cx="1701720" cy="1701720"/>
          </a:xfrm>
          <a:prstGeom prst="ellipse">
            <a:avLst/>
          </a:prstGeom>
          <a:noFill/>
          <a:ln cap="rnd" w="27305">
            <a:solidFill>
              <a:srgbClr val="e7dec9">
                <a:tint val="45000"/>
                <a:satMod val="325000"/>
                <a:alpha val="100000"/>
              </a:srgbClr>
            </a:solidFill>
            <a:round/>
          </a:ln>
          <a:effectLst>
            <a:outerShdw algn="tl" blurRad="25560" dir="5400000" dist="25560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36" name="Кольцо 10"/>
          <p:cNvSpPr/>
          <p:nvPr/>
        </p:nvSpPr>
        <p:spPr>
          <a:xfrm rot="2315400">
            <a:off x="182880" y="1054800"/>
            <a:ext cx="1125360" cy="1102320"/>
          </a:xfrm>
          <a:prstGeom prst="donut">
            <a:avLst>
              <a:gd name="adj" fmla="val 11833"/>
            </a:avLst>
          </a:prstGeom>
          <a:gradFill rotWithShape="0">
            <a:gsLst>
              <a:gs pos="0">
                <a:srgbClr val="eed18e">
                  <a:alpha val="60000"/>
                </a:srgbClr>
              </a:gs>
              <a:gs pos="30000">
                <a:srgbClr val="fffffb">
                  <a:alpha val="55000"/>
                </a:srgbClr>
              </a:gs>
              <a:gs pos="100000">
                <a:srgbClr val="fefaf6">
                  <a:alpha val="70000"/>
                </a:srgbClr>
              </a:gs>
            </a:gsLst>
            <a:lin ang="13500000"/>
          </a:gradFill>
          <a:ln cap="rnd" w="7350">
            <a:solidFill>
              <a:srgbClr val="e7dec9">
                <a:shade val="60000"/>
                <a:satMod val="220000"/>
                <a:alpha val="100000"/>
              </a:srgbClr>
            </a:solidFill>
            <a:round/>
          </a:ln>
          <a:effectLst>
            <a:outerShdw algn="tl" blurRad="12600" dir="4557825" dist="14843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37" name="Прямоугольник 11"/>
          <p:cNvSpPr/>
          <p:nvPr/>
        </p:nvSpPr>
        <p:spPr>
          <a:xfrm>
            <a:off x="1013040" y="0"/>
            <a:ext cx="8130600" cy="68576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38" name="Прямоугольник 14"/>
          <p:cNvSpPr/>
          <p:nvPr/>
        </p:nvSpPr>
        <p:spPr>
          <a:xfrm>
            <a:off x="1014840" y="0"/>
            <a:ext cx="72720" cy="68576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algn="tl" blurRad="38520" dir="10800000" dist="38160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39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p>
            <a:pPr indent="0">
              <a:lnSpc>
                <a:spcPct val="100000"/>
              </a:lnSpc>
              <a:buNone/>
            </a:pPr>
            <a:r>
              <a:rPr b="0" lang="ru-RU" sz="4300" spc="-1" strike="noStrike">
                <a:solidFill>
                  <a:schemeClr val="dk2"/>
                </a:solidFill>
                <a:latin typeface="Gill Sans MT"/>
              </a:rPr>
              <a:t>Образец заголовка</a:t>
            </a:r>
            <a:endParaRPr b="0" lang="ru-RU" sz="43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40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7497720" cy="48002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marL="365760" indent="-28332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0" lang="ru-RU" sz="3200" spc="-1" strike="noStrike">
                <a:solidFill>
                  <a:schemeClr val="dk1"/>
                </a:solidFill>
                <a:latin typeface="Gill Sans MT"/>
              </a:rPr>
              <a:t>Образец текста</a:t>
            </a:r>
            <a:endParaRPr b="0" lang="ru-RU" sz="3200" spc="-1" strike="noStrike">
              <a:solidFill>
                <a:schemeClr val="dk1"/>
              </a:solidFill>
              <a:latin typeface="Gill Sans MT"/>
            </a:endParaRPr>
          </a:p>
          <a:p>
            <a:pPr lvl="1" marL="640080" indent="-237600">
              <a:lnSpc>
                <a:spcPct val="100000"/>
              </a:lnSpc>
              <a:spcBef>
                <a:spcPts val="550"/>
              </a:spcBef>
              <a:buClr>
                <a:srgbClr val="3891a7"/>
              </a:buClr>
              <a:buFont typeface="Verdana"/>
              <a:buChar char="◦"/>
            </a:pPr>
            <a:r>
              <a:rPr b="0" lang="ru-RU" sz="2800" spc="-1" strike="noStrike">
                <a:solidFill>
                  <a:schemeClr val="dk1"/>
                </a:solidFill>
                <a:latin typeface="Gill Sans MT"/>
              </a:rPr>
              <a:t>Второй уровень</a:t>
            </a:r>
            <a:endParaRPr b="0" lang="ru-RU" sz="2800" spc="-1" strike="noStrike">
              <a:solidFill>
                <a:schemeClr val="dk1"/>
              </a:solidFill>
              <a:latin typeface="Gill Sans MT"/>
            </a:endParaRPr>
          </a:p>
          <a:p>
            <a:pPr lvl="2" marL="887040" indent="-228600">
              <a:lnSpc>
                <a:spcPct val="100000"/>
              </a:lnSpc>
              <a:spcBef>
                <a:spcPts val="479"/>
              </a:spcBef>
              <a:buClr>
                <a:srgbClr val="feb80a"/>
              </a:buClr>
              <a:buFont typeface="Wingdings 2" charset="2"/>
              <a:buChar char=""/>
            </a:pPr>
            <a:r>
              <a:rPr b="0" lang="ru-RU" sz="2400" spc="-1" strike="noStrike">
                <a:solidFill>
                  <a:schemeClr val="dk1"/>
                </a:solidFill>
                <a:latin typeface="Gill Sans MT"/>
              </a:rPr>
              <a:t>Третий уровень</a:t>
            </a:r>
            <a:endParaRPr b="0" lang="ru-RU" sz="2400" spc="-1" strike="noStrike">
              <a:solidFill>
                <a:schemeClr val="dk1"/>
              </a:solidFill>
              <a:latin typeface="Gill Sans MT"/>
            </a:endParaRPr>
          </a:p>
          <a:p>
            <a:pPr lvl="3" marL="1097280" indent="-173880">
              <a:lnSpc>
                <a:spcPct val="100000"/>
              </a:lnSpc>
              <a:spcBef>
                <a:spcPts val="400"/>
              </a:spcBef>
              <a:buClr>
                <a:srgbClr val="c32d2e"/>
              </a:buClr>
              <a:buFont typeface="Wingdings 2" charset="2"/>
              <a:buChar char=""/>
            </a:pPr>
            <a:r>
              <a:rPr b="0" lang="ru-RU" sz="2000" spc="-1" strike="noStrike">
                <a:solidFill>
                  <a:schemeClr val="dk1"/>
                </a:solidFill>
                <a:latin typeface="Gill Sans MT"/>
              </a:rPr>
              <a:t>Четвертый уровень</a:t>
            </a:r>
            <a:endParaRPr b="0" lang="ru-RU" sz="2000" spc="-1" strike="noStrike">
              <a:solidFill>
                <a:schemeClr val="dk1"/>
              </a:solidFill>
              <a:latin typeface="Gill Sans MT"/>
            </a:endParaRPr>
          </a:p>
          <a:p>
            <a:pPr lvl="4" marL="1298520" indent="-182880">
              <a:lnSpc>
                <a:spcPct val="100000"/>
              </a:lnSpc>
              <a:spcBef>
                <a:spcPts val="400"/>
              </a:spcBef>
              <a:buClr>
                <a:srgbClr val="84aa33"/>
              </a:buClr>
              <a:buFont typeface="Wingdings 2" charset="2"/>
              <a:buChar char=""/>
            </a:pPr>
            <a:r>
              <a:rPr b="0" lang="ru-RU" sz="2000" spc="-1" strike="noStrike">
                <a:solidFill>
                  <a:schemeClr val="dk1"/>
                </a:solidFill>
                <a:latin typeface="Gill Sans MT"/>
              </a:rPr>
              <a:t>Пятый уровень</a:t>
            </a:r>
            <a:endParaRPr b="0" lang="ru-RU" sz="20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41" name="PlaceHolder 3"/>
          <p:cNvSpPr>
            <a:spLocks noGrp="1"/>
          </p:cNvSpPr>
          <p:nvPr>
            <p:ph type="dt" idx="10"/>
          </p:nvPr>
        </p:nvSpPr>
        <p:spPr>
          <a:xfrm>
            <a:off x="3581280" y="6305400"/>
            <a:ext cx="2133360" cy="475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r>
              <a: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rPr>
              <a:t>&lt;дата/время&gt;</a:t>
            </a:r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2" name="PlaceHolder 4"/>
          <p:cNvSpPr>
            <a:spLocks noGrp="1"/>
          </p:cNvSpPr>
          <p:nvPr>
            <p:ph type="ftr" idx="11"/>
          </p:nvPr>
        </p:nvSpPr>
        <p:spPr>
          <a:xfrm>
            <a:off x="5715000" y="6305400"/>
            <a:ext cx="2895120" cy="475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 algn="ctr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3" name="PlaceHolder 5"/>
          <p:cNvSpPr>
            <a:spLocks noGrp="1"/>
          </p:cNvSpPr>
          <p:nvPr>
            <p:ph type="sldNum" idx="12"/>
          </p:nvPr>
        </p:nvSpPr>
        <p:spPr>
          <a:xfrm>
            <a:off x="8613720" y="6305400"/>
            <a:ext cx="456840" cy="475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 algn="ctr" defTabSz="914400">
              <a:lnSpc>
                <a:spcPct val="100000"/>
              </a:lnSpc>
              <a:buNone/>
              <a:def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defRPr>
            </a:lvl1pPr>
          </a:lstStyle>
          <a:p>
            <a:pPr indent="0" algn="ctr" defTabSz="914400">
              <a:lnSpc>
                <a:spcPct val="100000"/>
              </a:lnSpc>
              <a:buNone/>
            </a:pPr>
            <a:fld id="{47935FD3-122C-41C3-A542-3F1039C1BC38}" type="slidenum">
              <a: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rPr>
              <a:t>&lt;номер&gt;</a:t>
            </a:fld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5" r:id="rId3"/>
  </p:sldLayoutIdLst>
</p:sldMaster>
</file>

<file path=ppt/slideMasters/slideMaster5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tile tx="0" ty="0" sx="89772" sy="89772" algn="tl"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Пирог 6" hidden="1"/>
          <p:cNvSpPr/>
          <p:nvPr/>
        </p:nvSpPr>
        <p:spPr>
          <a:xfrm>
            <a:off x="-815760" y="-815760"/>
            <a:ext cx="1638360" cy="163836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cap="rnd" w="3175">
            <a:solidFill>
              <a:srgbClr val="e7dec9">
                <a:shade val="70000"/>
                <a:satMod val="200000"/>
                <a:alpha val="100000"/>
              </a:srgbClr>
            </a:solidFill>
            <a:round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47" name="Овал 7" hidden="1"/>
          <p:cNvSpPr/>
          <p:nvPr/>
        </p:nvSpPr>
        <p:spPr>
          <a:xfrm>
            <a:off x="168840" y="21240"/>
            <a:ext cx="1701720" cy="1701720"/>
          </a:xfrm>
          <a:prstGeom prst="ellipse">
            <a:avLst/>
          </a:prstGeom>
          <a:noFill/>
          <a:ln cap="rnd" w="27305">
            <a:solidFill>
              <a:srgbClr val="e7dec9">
                <a:tint val="45000"/>
                <a:satMod val="325000"/>
                <a:alpha val="100000"/>
              </a:srgbClr>
            </a:solidFill>
            <a:round/>
          </a:ln>
          <a:effectLst>
            <a:outerShdw algn="tl" blurRad="25560" dir="5400000" dist="25560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48" name="Кольцо 10" hidden="1"/>
          <p:cNvSpPr/>
          <p:nvPr/>
        </p:nvSpPr>
        <p:spPr>
          <a:xfrm rot="2315400">
            <a:off x="182880" y="1054800"/>
            <a:ext cx="1125360" cy="1102320"/>
          </a:xfrm>
          <a:prstGeom prst="donut">
            <a:avLst>
              <a:gd name="adj" fmla="val 11833"/>
            </a:avLst>
          </a:prstGeom>
          <a:gradFill rotWithShape="0">
            <a:gsLst>
              <a:gs pos="0">
                <a:srgbClr val="eed18e">
                  <a:alpha val="60000"/>
                </a:srgbClr>
              </a:gs>
              <a:gs pos="30000">
                <a:srgbClr val="fffffb">
                  <a:alpha val="55000"/>
                </a:srgbClr>
              </a:gs>
              <a:gs pos="100000">
                <a:srgbClr val="fefaf6">
                  <a:alpha val="70000"/>
                </a:srgbClr>
              </a:gs>
            </a:gsLst>
            <a:lin ang="13500000"/>
          </a:gradFill>
          <a:ln cap="rnd" w="7350">
            <a:solidFill>
              <a:srgbClr val="e7dec9">
                <a:shade val="60000"/>
                <a:satMod val="220000"/>
                <a:alpha val="100000"/>
              </a:srgbClr>
            </a:solidFill>
            <a:round/>
          </a:ln>
          <a:effectLst>
            <a:outerShdw algn="tl" blurRad="12600" dir="4557825" dist="14843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49" name="Прямоугольник 11" hidden="1"/>
          <p:cNvSpPr/>
          <p:nvPr/>
        </p:nvSpPr>
        <p:spPr>
          <a:xfrm>
            <a:off x="1013040" y="0"/>
            <a:ext cx="8130600" cy="68576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50" name="Прямоугольник 14" hidden="1"/>
          <p:cNvSpPr/>
          <p:nvPr/>
        </p:nvSpPr>
        <p:spPr>
          <a:xfrm>
            <a:off x="1014840" y="0"/>
            <a:ext cx="72720" cy="68576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algn="tl" blurRad="38520" dir="10800000" dist="38160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51" name="Прямоугольник 6"/>
          <p:cNvSpPr/>
          <p:nvPr/>
        </p:nvSpPr>
        <p:spPr>
          <a:xfrm>
            <a:off x="2282760" y="0"/>
            <a:ext cx="6857640" cy="68576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52" name="PlaceHolder 1"/>
          <p:cNvSpPr>
            <a:spLocks noGrp="1"/>
          </p:cNvSpPr>
          <p:nvPr>
            <p:ph type="title"/>
          </p:nvPr>
        </p:nvSpPr>
        <p:spPr>
          <a:xfrm>
            <a:off x="2578320" y="2600280"/>
            <a:ext cx="6400440" cy="22856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indent="0">
              <a:lnSpc>
                <a:spcPts val="4501"/>
              </a:lnSpc>
              <a:buNone/>
            </a:pPr>
            <a:r>
              <a:rPr b="1" lang="ru-RU" sz="4000" spc="-1" strike="noStrike" cap="all">
                <a:solidFill>
                  <a:schemeClr val="dk2"/>
                </a:solidFill>
                <a:latin typeface="Gill Sans MT"/>
              </a:rPr>
              <a:t>Образец заголовка</a:t>
            </a:r>
            <a:endParaRPr b="0" lang="ru-RU" sz="40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53" name="PlaceHolder 2"/>
          <p:cNvSpPr>
            <a:spLocks noGrp="1"/>
          </p:cNvSpPr>
          <p:nvPr>
            <p:ph type="body"/>
          </p:nvPr>
        </p:nvSpPr>
        <p:spPr>
          <a:xfrm>
            <a:off x="2578320" y="1066680"/>
            <a:ext cx="6400440" cy="15094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p>
            <a:pPr marL="18360" indent="0">
              <a:lnSpc>
                <a:spcPts val="2299"/>
              </a:lnSpc>
              <a:buNone/>
              <a:tabLst>
                <a:tab algn="l" pos="0"/>
              </a:tabLst>
            </a:pPr>
            <a:r>
              <a:rPr b="0" lang="ru-RU" sz="2000" spc="-1" strike="noStrike">
                <a:solidFill>
                  <a:schemeClr val="dk2">
                    <a:shade val="30000"/>
                  </a:schemeClr>
                </a:solidFill>
                <a:latin typeface="Gill Sans MT"/>
              </a:rPr>
              <a:t>Образец текста</a:t>
            </a:r>
            <a:endParaRPr b="0" lang="ru-RU" sz="20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54" name="PlaceHolder 3"/>
          <p:cNvSpPr>
            <a:spLocks noGrp="1"/>
          </p:cNvSpPr>
          <p:nvPr>
            <p:ph type="dt" idx="13"/>
          </p:nvPr>
        </p:nvSpPr>
        <p:spPr>
          <a:xfrm>
            <a:off x="3581280" y="6305400"/>
            <a:ext cx="2133360" cy="475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r>
              <a: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rPr>
              <a:t>&lt;дата/время&gt;</a:t>
            </a:r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5" name="PlaceHolder 4"/>
          <p:cNvSpPr>
            <a:spLocks noGrp="1"/>
          </p:cNvSpPr>
          <p:nvPr>
            <p:ph type="ftr" idx="14"/>
          </p:nvPr>
        </p:nvSpPr>
        <p:spPr>
          <a:xfrm>
            <a:off x="5715000" y="6305400"/>
            <a:ext cx="2895120" cy="475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 algn="ctr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6" name="PlaceHolder 5"/>
          <p:cNvSpPr>
            <a:spLocks noGrp="1"/>
          </p:cNvSpPr>
          <p:nvPr>
            <p:ph type="sldNum" idx="15"/>
          </p:nvPr>
        </p:nvSpPr>
        <p:spPr>
          <a:xfrm>
            <a:off x="8613720" y="6305400"/>
            <a:ext cx="456840" cy="475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 algn="ctr" defTabSz="914400">
              <a:lnSpc>
                <a:spcPct val="100000"/>
              </a:lnSpc>
              <a:buNone/>
              <a:def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defRPr>
            </a:lvl1pPr>
          </a:lstStyle>
          <a:p>
            <a:pPr indent="0" algn="ctr" defTabSz="914400">
              <a:lnSpc>
                <a:spcPct val="100000"/>
              </a:lnSpc>
              <a:buNone/>
            </a:pPr>
            <a:fld id="{E65AECA9-BE7F-4EDF-8FB3-9C0786FA654E}" type="slidenum">
              <a: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rPr>
              <a:t>&lt;номер&gt;</a:t>
            </a:fld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7" name="Прямоугольник 9"/>
          <p:cNvSpPr/>
          <p:nvPr/>
        </p:nvSpPr>
        <p:spPr>
          <a:xfrm>
            <a:off x="2286000" y="0"/>
            <a:ext cx="75960" cy="68576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algn="tl" blurRad="38520" dir="10800000" dist="38160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58" name="Овал 7"/>
          <p:cNvSpPr/>
          <p:nvPr/>
        </p:nvSpPr>
        <p:spPr>
          <a:xfrm>
            <a:off x="2172240" y="2814480"/>
            <a:ext cx="209880" cy="209880"/>
          </a:xfrm>
          <a:prstGeom prst="ellipse">
            <a:avLst/>
          </a:prstGeom>
          <a:gradFill rotWithShape="0">
            <a:gsLst>
              <a:gs pos="0">
                <a:srgbClr val="daf5fe">
                  <a:alpha val="95000"/>
                </a:srgbClr>
              </a:gs>
              <a:gs pos="50000">
                <a:srgbClr val="c3e3ef">
                  <a:alpha val="90000"/>
                </a:srgbClr>
              </a:gs>
              <a:gs pos="95000">
                <a:srgbClr val="69c8e9">
                  <a:alpha val="88000"/>
                </a:srgbClr>
              </a:gs>
              <a:gs pos="100000">
                <a:srgbClr val="00aad4">
                  <a:alpha val="85000"/>
                </a:srgbClr>
              </a:gs>
            </a:gsLst>
            <a:path path="circle">
              <a:fillToRect l="25000" t="12000" r="75000" b="88000"/>
            </a:path>
          </a:gradFill>
          <a:ln cap="rnd" w="2000">
            <a:solidFill>
              <a:srgbClr val="3891a7">
                <a:shade val="90000"/>
                <a:satMod val="110000"/>
                <a:alpha val="60000"/>
              </a:srgbClr>
            </a:solidFill>
            <a:round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59" name="Овал 8"/>
          <p:cNvSpPr/>
          <p:nvPr/>
        </p:nvSpPr>
        <p:spPr>
          <a:xfrm>
            <a:off x="2408040" y="2745720"/>
            <a:ext cx="63720" cy="63720"/>
          </a:xfrm>
          <a:prstGeom prst="ellipse">
            <a:avLst/>
          </a:prstGeom>
          <a:noFill/>
          <a:ln cap="rnd" w="12700">
            <a:solidFill>
              <a:srgbClr val="3891a7">
                <a:shade val="75000"/>
                <a:alpha val="60000"/>
              </a:srgbClr>
            </a:solidFill>
            <a:round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0" bIns="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dk1"/>
              </a:solidFill>
              <a:latin typeface="Gill Sans MT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7" r:id="rId3"/>
  </p:sldLayoutIdLst>
</p:sldMaster>
</file>

<file path=ppt/slideMasters/slideMaster6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tile tx="0" ty="0" sx="89772" sy="89772" algn="tl"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Пирог 6"/>
          <p:cNvSpPr/>
          <p:nvPr/>
        </p:nvSpPr>
        <p:spPr>
          <a:xfrm>
            <a:off x="-815760" y="-815760"/>
            <a:ext cx="1638360" cy="163836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cap="rnd" w="3175">
            <a:solidFill>
              <a:srgbClr val="e7dec9">
                <a:shade val="70000"/>
                <a:satMod val="200000"/>
                <a:alpha val="100000"/>
              </a:srgbClr>
            </a:solidFill>
            <a:round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61" name="Овал 7"/>
          <p:cNvSpPr/>
          <p:nvPr/>
        </p:nvSpPr>
        <p:spPr>
          <a:xfrm>
            <a:off x="168840" y="21240"/>
            <a:ext cx="1701720" cy="1701720"/>
          </a:xfrm>
          <a:prstGeom prst="ellipse">
            <a:avLst/>
          </a:prstGeom>
          <a:noFill/>
          <a:ln cap="rnd" w="27305">
            <a:solidFill>
              <a:srgbClr val="e7dec9">
                <a:tint val="45000"/>
                <a:satMod val="325000"/>
                <a:alpha val="100000"/>
              </a:srgbClr>
            </a:solidFill>
            <a:round/>
          </a:ln>
          <a:effectLst>
            <a:outerShdw algn="tl" blurRad="25560" dir="5400000" dist="25560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62" name="Кольцо 10"/>
          <p:cNvSpPr/>
          <p:nvPr/>
        </p:nvSpPr>
        <p:spPr>
          <a:xfrm rot="2315400">
            <a:off x="182880" y="1054800"/>
            <a:ext cx="1125360" cy="1102320"/>
          </a:xfrm>
          <a:prstGeom prst="donut">
            <a:avLst>
              <a:gd name="adj" fmla="val 11833"/>
            </a:avLst>
          </a:prstGeom>
          <a:gradFill rotWithShape="0">
            <a:gsLst>
              <a:gs pos="0">
                <a:srgbClr val="eed18e">
                  <a:alpha val="60000"/>
                </a:srgbClr>
              </a:gs>
              <a:gs pos="30000">
                <a:srgbClr val="fffffb">
                  <a:alpha val="55000"/>
                </a:srgbClr>
              </a:gs>
              <a:gs pos="100000">
                <a:srgbClr val="fefaf6">
                  <a:alpha val="70000"/>
                </a:srgbClr>
              </a:gs>
            </a:gsLst>
            <a:lin ang="13500000"/>
          </a:gradFill>
          <a:ln cap="rnd" w="7350">
            <a:solidFill>
              <a:srgbClr val="e7dec9">
                <a:shade val="60000"/>
                <a:satMod val="220000"/>
                <a:alpha val="100000"/>
              </a:srgbClr>
            </a:solidFill>
            <a:round/>
          </a:ln>
          <a:effectLst>
            <a:outerShdw algn="tl" blurRad="12600" dir="4557825" dist="14843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63" name="Прямоугольник 11"/>
          <p:cNvSpPr/>
          <p:nvPr/>
        </p:nvSpPr>
        <p:spPr>
          <a:xfrm>
            <a:off x="1013040" y="0"/>
            <a:ext cx="8130600" cy="68576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64" name="Прямоугольник 14"/>
          <p:cNvSpPr/>
          <p:nvPr/>
        </p:nvSpPr>
        <p:spPr>
          <a:xfrm>
            <a:off x="1014840" y="0"/>
            <a:ext cx="72720" cy="68576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algn="tl" blurRad="38520" dir="10800000" dist="38160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1435680" y="274320"/>
            <a:ext cx="7497720" cy="11426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p>
            <a:pPr indent="0">
              <a:lnSpc>
                <a:spcPct val="100000"/>
              </a:lnSpc>
              <a:buNone/>
            </a:pPr>
            <a:r>
              <a:rPr b="0" lang="ru-RU" sz="4300" spc="-1" strike="noStrike">
                <a:solidFill>
                  <a:schemeClr val="dk2"/>
                </a:solidFill>
                <a:latin typeface="Gill Sans MT"/>
              </a:rPr>
              <a:t>Образец заголовка</a:t>
            </a:r>
            <a:endParaRPr b="0" lang="ru-RU" sz="43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66" name="PlaceHolder 2"/>
          <p:cNvSpPr>
            <a:spLocks noGrp="1"/>
          </p:cNvSpPr>
          <p:nvPr>
            <p:ph type="body"/>
          </p:nvPr>
        </p:nvSpPr>
        <p:spPr>
          <a:xfrm>
            <a:off x="1435680" y="1523880"/>
            <a:ext cx="3657240" cy="46630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marL="365760" indent="-28332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0" lang="ru-RU" sz="2800" spc="-1" strike="noStrike">
                <a:solidFill>
                  <a:schemeClr val="dk1"/>
                </a:solidFill>
                <a:latin typeface="Gill Sans MT"/>
              </a:rPr>
              <a:t>Образец текста</a:t>
            </a:r>
            <a:endParaRPr b="0" lang="ru-RU" sz="2800" spc="-1" strike="noStrike">
              <a:solidFill>
                <a:schemeClr val="dk1"/>
              </a:solidFill>
              <a:latin typeface="Gill Sans MT"/>
            </a:endParaRPr>
          </a:p>
          <a:p>
            <a:pPr lvl="1" marL="640080" indent="-237600">
              <a:lnSpc>
                <a:spcPct val="100000"/>
              </a:lnSpc>
              <a:spcBef>
                <a:spcPts val="550"/>
              </a:spcBef>
              <a:buClr>
                <a:srgbClr val="3891a7"/>
              </a:buClr>
              <a:buFont typeface="Verdana"/>
              <a:buChar char="◦"/>
            </a:pPr>
            <a:r>
              <a:rPr b="0" lang="ru-RU" sz="2400" spc="-1" strike="noStrike">
                <a:solidFill>
                  <a:schemeClr val="dk1"/>
                </a:solidFill>
                <a:latin typeface="Gill Sans MT"/>
              </a:rPr>
              <a:t>Второй уровень</a:t>
            </a:r>
            <a:endParaRPr b="0" lang="ru-RU" sz="2400" spc="-1" strike="noStrike">
              <a:solidFill>
                <a:schemeClr val="dk1"/>
              </a:solidFill>
              <a:latin typeface="Gill Sans MT"/>
            </a:endParaRPr>
          </a:p>
          <a:p>
            <a:pPr lvl="2" marL="887040" indent="-228600">
              <a:lnSpc>
                <a:spcPct val="100000"/>
              </a:lnSpc>
              <a:spcBef>
                <a:spcPts val="400"/>
              </a:spcBef>
              <a:buClr>
                <a:srgbClr val="feb80a"/>
              </a:buClr>
              <a:buFont typeface="Wingdings 2" charset="2"/>
              <a:buChar char=""/>
            </a:pPr>
            <a:r>
              <a:rPr b="0" lang="ru-RU" sz="2000" spc="-1" strike="noStrike">
                <a:solidFill>
                  <a:schemeClr val="dk1"/>
                </a:solidFill>
                <a:latin typeface="Gill Sans MT"/>
              </a:rPr>
              <a:t>Третий уровень</a:t>
            </a:r>
            <a:endParaRPr b="0" lang="ru-RU" sz="2000" spc="-1" strike="noStrike">
              <a:solidFill>
                <a:schemeClr val="dk1"/>
              </a:solidFill>
              <a:latin typeface="Gill Sans MT"/>
            </a:endParaRPr>
          </a:p>
          <a:p>
            <a:pPr lvl="3" marL="1097280" indent="-173880">
              <a:lnSpc>
                <a:spcPct val="100000"/>
              </a:lnSpc>
              <a:spcBef>
                <a:spcPts val="360"/>
              </a:spcBef>
              <a:buClr>
                <a:srgbClr val="c32d2e"/>
              </a:buClr>
              <a:buFont typeface="Wingdings 2" charset="2"/>
              <a:buChar char=""/>
            </a:pPr>
            <a:r>
              <a:rPr b="0" lang="ru-RU" sz="1800" spc="-1" strike="noStrike">
                <a:solidFill>
                  <a:schemeClr val="dk1"/>
                </a:solidFill>
                <a:latin typeface="Gill Sans MT"/>
              </a:rPr>
              <a:t>Четвертый уровень</a:t>
            </a:r>
            <a:endParaRPr b="0" lang="ru-RU" sz="1800" spc="-1" strike="noStrike">
              <a:solidFill>
                <a:schemeClr val="dk1"/>
              </a:solidFill>
              <a:latin typeface="Gill Sans MT"/>
            </a:endParaRPr>
          </a:p>
          <a:p>
            <a:pPr lvl="4" marL="1298520" indent="-182880">
              <a:lnSpc>
                <a:spcPct val="100000"/>
              </a:lnSpc>
              <a:spcBef>
                <a:spcPts val="360"/>
              </a:spcBef>
              <a:buClr>
                <a:srgbClr val="84aa33"/>
              </a:buClr>
              <a:buFont typeface="Wingdings 2" charset="2"/>
              <a:buChar char=""/>
            </a:pPr>
            <a:r>
              <a:rPr b="0" lang="ru-RU" sz="1800" spc="-1" strike="noStrike">
                <a:solidFill>
                  <a:schemeClr val="dk1"/>
                </a:solidFill>
                <a:latin typeface="Gill Sans MT"/>
              </a:rPr>
              <a:t>Пятый уровень</a:t>
            </a:r>
            <a:endParaRPr b="0" lang="ru-RU" sz="18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67" name="PlaceHolder 3"/>
          <p:cNvSpPr>
            <a:spLocks noGrp="1"/>
          </p:cNvSpPr>
          <p:nvPr>
            <p:ph type="body"/>
          </p:nvPr>
        </p:nvSpPr>
        <p:spPr>
          <a:xfrm>
            <a:off x="5276160" y="1523880"/>
            <a:ext cx="3657240" cy="46630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marL="365760" indent="-28332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0" lang="ru-RU" sz="2800" spc="-1" strike="noStrike">
                <a:solidFill>
                  <a:schemeClr val="dk1"/>
                </a:solidFill>
                <a:latin typeface="Gill Sans MT"/>
              </a:rPr>
              <a:t>Образец текста</a:t>
            </a:r>
            <a:endParaRPr b="0" lang="ru-RU" sz="2800" spc="-1" strike="noStrike">
              <a:solidFill>
                <a:schemeClr val="dk1"/>
              </a:solidFill>
              <a:latin typeface="Gill Sans MT"/>
            </a:endParaRPr>
          </a:p>
          <a:p>
            <a:pPr lvl="1" marL="640080" indent="-237600">
              <a:lnSpc>
                <a:spcPct val="100000"/>
              </a:lnSpc>
              <a:spcBef>
                <a:spcPts val="550"/>
              </a:spcBef>
              <a:buClr>
                <a:srgbClr val="3891a7"/>
              </a:buClr>
              <a:buFont typeface="Verdana"/>
              <a:buChar char="◦"/>
            </a:pPr>
            <a:r>
              <a:rPr b="0" lang="ru-RU" sz="2400" spc="-1" strike="noStrike">
                <a:solidFill>
                  <a:schemeClr val="dk1"/>
                </a:solidFill>
                <a:latin typeface="Gill Sans MT"/>
              </a:rPr>
              <a:t>Второй уровень</a:t>
            </a:r>
            <a:endParaRPr b="0" lang="ru-RU" sz="2400" spc="-1" strike="noStrike">
              <a:solidFill>
                <a:schemeClr val="dk1"/>
              </a:solidFill>
              <a:latin typeface="Gill Sans MT"/>
            </a:endParaRPr>
          </a:p>
          <a:p>
            <a:pPr lvl="2" marL="887040" indent="-228600">
              <a:lnSpc>
                <a:spcPct val="100000"/>
              </a:lnSpc>
              <a:spcBef>
                <a:spcPts val="400"/>
              </a:spcBef>
              <a:buClr>
                <a:srgbClr val="feb80a"/>
              </a:buClr>
              <a:buFont typeface="Wingdings 2" charset="2"/>
              <a:buChar char=""/>
            </a:pPr>
            <a:r>
              <a:rPr b="0" lang="ru-RU" sz="2000" spc="-1" strike="noStrike">
                <a:solidFill>
                  <a:schemeClr val="dk1"/>
                </a:solidFill>
                <a:latin typeface="Gill Sans MT"/>
              </a:rPr>
              <a:t>Третий уровень</a:t>
            </a:r>
            <a:endParaRPr b="0" lang="ru-RU" sz="2000" spc="-1" strike="noStrike">
              <a:solidFill>
                <a:schemeClr val="dk1"/>
              </a:solidFill>
              <a:latin typeface="Gill Sans MT"/>
            </a:endParaRPr>
          </a:p>
          <a:p>
            <a:pPr lvl="3" marL="1097280" indent="-173880">
              <a:lnSpc>
                <a:spcPct val="100000"/>
              </a:lnSpc>
              <a:spcBef>
                <a:spcPts val="360"/>
              </a:spcBef>
              <a:buClr>
                <a:srgbClr val="c32d2e"/>
              </a:buClr>
              <a:buFont typeface="Wingdings 2" charset="2"/>
              <a:buChar char=""/>
            </a:pPr>
            <a:r>
              <a:rPr b="0" lang="ru-RU" sz="1800" spc="-1" strike="noStrike">
                <a:solidFill>
                  <a:schemeClr val="dk1"/>
                </a:solidFill>
                <a:latin typeface="Gill Sans MT"/>
              </a:rPr>
              <a:t>Четвертый уровень</a:t>
            </a:r>
            <a:endParaRPr b="0" lang="ru-RU" sz="1800" spc="-1" strike="noStrike">
              <a:solidFill>
                <a:schemeClr val="dk1"/>
              </a:solidFill>
              <a:latin typeface="Gill Sans MT"/>
            </a:endParaRPr>
          </a:p>
          <a:p>
            <a:pPr lvl="4" marL="1298520" indent="-182880">
              <a:lnSpc>
                <a:spcPct val="100000"/>
              </a:lnSpc>
              <a:spcBef>
                <a:spcPts val="360"/>
              </a:spcBef>
              <a:buClr>
                <a:srgbClr val="84aa33"/>
              </a:buClr>
              <a:buFont typeface="Wingdings 2" charset="2"/>
              <a:buChar char=""/>
            </a:pPr>
            <a:r>
              <a:rPr b="0" lang="ru-RU" sz="1800" spc="-1" strike="noStrike">
                <a:solidFill>
                  <a:schemeClr val="dk1"/>
                </a:solidFill>
                <a:latin typeface="Gill Sans MT"/>
              </a:rPr>
              <a:t>Пятый уровень</a:t>
            </a:r>
            <a:endParaRPr b="0" lang="ru-RU" sz="18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68" name="PlaceHolder 4"/>
          <p:cNvSpPr>
            <a:spLocks noGrp="1"/>
          </p:cNvSpPr>
          <p:nvPr>
            <p:ph type="dt" idx="16"/>
          </p:nvPr>
        </p:nvSpPr>
        <p:spPr>
          <a:xfrm>
            <a:off x="3581280" y="6305400"/>
            <a:ext cx="2133360" cy="475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r>
              <a: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rPr>
              <a:t>&lt;дата/время&gt;</a:t>
            </a:r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9" name="PlaceHolder 5"/>
          <p:cNvSpPr>
            <a:spLocks noGrp="1"/>
          </p:cNvSpPr>
          <p:nvPr>
            <p:ph type="ftr" idx="17"/>
          </p:nvPr>
        </p:nvSpPr>
        <p:spPr>
          <a:xfrm>
            <a:off x="5715000" y="6305400"/>
            <a:ext cx="2895120" cy="475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 algn="ctr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70" name="PlaceHolder 6"/>
          <p:cNvSpPr>
            <a:spLocks noGrp="1"/>
          </p:cNvSpPr>
          <p:nvPr>
            <p:ph type="sldNum" idx="18"/>
          </p:nvPr>
        </p:nvSpPr>
        <p:spPr>
          <a:xfrm>
            <a:off x="8613720" y="6305400"/>
            <a:ext cx="456840" cy="475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 algn="ctr" defTabSz="914400">
              <a:lnSpc>
                <a:spcPct val="100000"/>
              </a:lnSpc>
              <a:buNone/>
              <a:def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defRPr>
            </a:lvl1pPr>
          </a:lstStyle>
          <a:p>
            <a:pPr indent="0" algn="ctr" defTabSz="914400">
              <a:lnSpc>
                <a:spcPct val="100000"/>
              </a:lnSpc>
              <a:buNone/>
            </a:pPr>
            <a:fld id="{ED106058-F9C7-4D03-BE90-9FC8C33EFE7B}" type="slidenum">
              <a: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rPr>
              <a:t>&lt;номер&gt;</a:t>
            </a:fld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9" r:id="rId3"/>
  </p:sldLayoutIdLst>
</p:sldMaster>
</file>

<file path=ppt/slideMasters/slideMaster7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tile tx="0" ty="0" sx="89772" sy="89772" algn="tl"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Пирог 6" hidden="1"/>
          <p:cNvSpPr/>
          <p:nvPr/>
        </p:nvSpPr>
        <p:spPr>
          <a:xfrm>
            <a:off x="-815760" y="-815760"/>
            <a:ext cx="1638360" cy="163836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cap="rnd" w="3175">
            <a:solidFill>
              <a:srgbClr val="e7dec9">
                <a:shade val="70000"/>
                <a:satMod val="200000"/>
                <a:alpha val="100000"/>
              </a:srgbClr>
            </a:solidFill>
            <a:round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75" name="Овал 7" hidden="1"/>
          <p:cNvSpPr/>
          <p:nvPr/>
        </p:nvSpPr>
        <p:spPr>
          <a:xfrm>
            <a:off x="168840" y="21240"/>
            <a:ext cx="1701720" cy="1701720"/>
          </a:xfrm>
          <a:prstGeom prst="ellipse">
            <a:avLst/>
          </a:prstGeom>
          <a:noFill/>
          <a:ln cap="rnd" w="27305">
            <a:solidFill>
              <a:srgbClr val="e7dec9">
                <a:tint val="45000"/>
                <a:satMod val="325000"/>
                <a:alpha val="100000"/>
              </a:srgbClr>
            </a:solidFill>
            <a:round/>
          </a:ln>
          <a:effectLst>
            <a:outerShdw algn="tl" blurRad="25560" dir="5400000" dist="25560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76" name="Кольцо 10" hidden="1"/>
          <p:cNvSpPr/>
          <p:nvPr/>
        </p:nvSpPr>
        <p:spPr>
          <a:xfrm rot="2315400">
            <a:off x="182880" y="1054800"/>
            <a:ext cx="1125360" cy="1102320"/>
          </a:xfrm>
          <a:prstGeom prst="donut">
            <a:avLst>
              <a:gd name="adj" fmla="val 11833"/>
            </a:avLst>
          </a:prstGeom>
          <a:gradFill rotWithShape="0">
            <a:gsLst>
              <a:gs pos="0">
                <a:srgbClr val="eed18e">
                  <a:alpha val="60000"/>
                </a:srgbClr>
              </a:gs>
              <a:gs pos="30000">
                <a:srgbClr val="fffffb">
                  <a:alpha val="55000"/>
                </a:srgbClr>
              </a:gs>
              <a:gs pos="100000">
                <a:srgbClr val="fefaf6">
                  <a:alpha val="70000"/>
                </a:srgbClr>
              </a:gs>
            </a:gsLst>
            <a:lin ang="13500000"/>
          </a:gradFill>
          <a:ln cap="rnd" w="7350">
            <a:solidFill>
              <a:srgbClr val="e7dec9">
                <a:shade val="60000"/>
                <a:satMod val="220000"/>
                <a:alpha val="100000"/>
              </a:srgbClr>
            </a:solidFill>
            <a:round/>
          </a:ln>
          <a:effectLst>
            <a:outerShdw algn="tl" blurRad="12600" dir="4557825" dist="14843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77" name="Прямоугольник 11" hidden="1"/>
          <p:cNvSpPr/>
          <p:nvPr/>
        </p:nvSpPr>
        <p:spPr>
          <a:xfrm>
            <a:off x="1013040" y="0"/>
            <a:ext cx="8130600" cy="68576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78" name="Прямоугольник 14" hidden="1"/>
          <p:cNvSpPr/>
          <p:nvPr/>
        </p:nvSpPr>
        <p:spPr>
          <a:xfrm>
            <a:off x="1014840" y="0"/>
            <a:ext cx="72720" cy="68576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algn="tl" blurRad="38520" dir="10800000" dist="38160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79" name="PlaceHolder 1"/>
          <p:cNvSpPr>
            <a:spLocks noGrp="1"/>
          </p:cNvSpPr>
          <p:nvPr>
            <p:ph type="title"/>
          </p:nvPr>
        </p:nvSpPr>
        <p:spPr>
          <a:xfrm>
            <a:off x="457200" y="516024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p>
            <a:pPr indent="0" algn="ctr">
              <a:lnSpc>
                <a:spcPct val="100000"/>
              </a:lnSpc>
              <a:buNone/>
            </a:pPr>
            <a:r>
              <a:rPr b="1" lang="ru-RU" sz="4500" spc="-1" strike="noStrike">
                <a:solidFill>
                  <a:schemeClr val="dk2"/>
                </a:solidFill>
                <a:latin typeface="Gill Sans MT"/>
              </a:rPr>
              <a:t>Образец заголовка</a:t>
            </a:r>
            <a:endParaRPr b="0" lang="ru-RU" sz="45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80" name="PlaceHolder 2"/>
          <p:cNvSpPr>
            <a:spLocks noGrp="1"/>
          </p:cNvSpPr>
          <p:nvPr>
            <p:ph type="body"/>
          </p:nvPr>
        </p:nvSpPr>
        <p:spPr>
          <a:xfrm>
            <a:off x="457200" y="328320"/>
            <a:ext cx="4023000" cy="639720"/>
          </a:xfrm>
          <a:prstGeom prst="rect">
            <a:avLst/>
          </a:prstGeom>
          <a:solidFill>
            <a:schemeClr val="lt1"/>
          </a:solidFill>
          <a:ln w="10800">
            <a:solidFill>
              <a:schemeClr val="lt1"/>
            </a:solidFill>
            <a:miter/>
          </a:ln>
        </p:spPr>
        <p:txBody>
          <a:bodyPr lIns="90000" rIns="90000" tIns="45000" bIns="45000" anchor="ctr">
            <a:noAutofit/>
          </a:bodyPr>
          <a:p>
            <a:pPr marL="64080" indent="0">
              <a:lnSpc>
                <a:spcPct val="100000"/>
              </a:lnSpc>
              <a:spcBef>
                <a:spcPts val="99"/>
              </a:spcBef>
              <a:buNone/>
              <a:tabLst>
                <a:tab algn="l" pos="0"/>
              </a:tabLst>
            </a:pPr>
            <a:r>
              <a:rPr b="0" lang="ru-RU" sz="1900" spc="-1" strike="noStrike">
                <a:solidFill>
                  <a:schemeClr val="dk1"/>
                </a:solidFill>
                <a:latin typeface="Gill Sans MT"/>
              </a:rPr>
              <a:t>Образец текста</a:t>
            </a:r>
            <a:endParaRPr b="0" lang="ru-RU" sz="19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81" name="PlaceHolder 3"/>
          <p:cNvSpPr>
            <a:spLocks noGrp="1"/>
          </p:cNvSpPr>
          <p:nvPr>
            <p:ph type="body"/>
          </p:nvPr>
        </p:nvSpPr>
        <p:spPr>
          <a:xfrm>
            <a:off x="4663440" y="328320"/>
            <a:ext cx="4023000" cy="639720"/>
          </a:xfrm>
          <a:prstGeom prst="rect">
            <a:avLst/>
          </a:prstGeom>
          <a:solidFill>
            <a:schemeClr val="lt1"/>
          </a:solidFill>
          <a:ln w="10800">
            <a:solidFill>
              <a:schemeClr val="lt1"/>
            </a:solidFill>
            <a:miter/>
          </a:ln>
        </p:spPr>
        <p:txBody>
          <a:bodyPr lIns="90000" rIns="90000" tIns="45000" bIns="45000" anchor="ctr">
            <a:noAutofit/>
          </a:bodyPr>
          <a:p>
            <a:pPr marL="64080" indent="0">
              <a:lnSpc>
                <a:spcPct val="100000"/>
              </a:lnSpc>
              <a:spcBef>
                <a:spcPts val="99"/>
              </a:spcBef>
              <a:buNone/>
              <a:tabLst>
                <a:tab algn="l" pos="0"/>
              </a:tabLst>
            </a:pPr>
            <a:r>
              <a:rPr b="0" lang="ru-RU" sz="1900" spc="-1" strike="noStrike">
                <a:solidFill>
                  <a:schemeClr val="dk1"/>
                </a:solidFill>
                <a:latin typeface="Gill Sans MT"/>
              </a:rPr>
              <a:t>Образец текста</a:t>
            </a:r>
            <a:endParaRPr b="0" lang="ru-RU" sz="19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82" name="PlaceHolder 4"/>
          <p:cNvSpPr>
            <a:spLocks noGrp="1"/>
          </p:cNvSpPr>
          <p:nvPr>
            <p:ph type="body"/>
          </p:nvPr>
        </p:nvSpPr>
        <p:spPr>
          <a:xfrm>
            <a:off x="457200" y="969480"/>
            <a:ext cx="4023000" cy="4114440"/>
          </a:xfrm>
          <a:prstGeom prst="rect">
            <a:avLst/>
          </a:prstGeom>
          <a:noFill/>
          <a:ln w="10800">
            <a:solidFill>
              <a:schemeClr val="lt1"/>
            </a:solidFill>
            <a:prstDash val="dash"/>
            <a:miter/>
          </a:ln>
        </p:spPr>
        <p:txBody>
          <a:bodyPr lIns="90000" rIns="90000" tIns="45000" bIns="45000" anchor="t">
            <a:noAutofit/>
          </a:bodyPr>
          <a:p>
            <a:pPr marL="393120" indent="-274320">
              <a:lnSpc>
                <a:spcPct val="100000"/>
              </a:lnSpc>
              <a:spcBef>
                <a:spcPts val="700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0" lang="ru-RU" sz="2400" spc="-1" strike="noStrike">
                <a:solidFill>
                  <a:schemeClr val="dk1"/>
                </a:solidFill>
                <a:latin typeface="Gill Sans MT"/>
              </a:rPr>
              <a:t>Образец текста</a:t>
            </a:r>
            <a:endParaRPr b="0" lang="ru-RU" sz="2400" spc="-1" strike="noStrike">
              <a:solidFill>
                <a:schemeClr val="dk1"/>
              </a:solidFill>
              <a:latin typeface="Gill Sans MT"/>
            </a:endParaRPr>
          </a:p>
          <a:p>
            <a:pPr lvl="1" marL="640080" indent="-237600">
              <a:lnSpc>
                <a:spcPct val="100000"/>
              </a:lnSpc>
              <a:spcBef>
                <a:spcPts val="700"/>
              </a:spcBef>
              <a:buClr>
                <a:srgbClr val="3891a7"/>
              </a:buClr>
              <a:buFont typeface="Verdana"/>
              <a:buChar char="◦"/>
            </a:pPr>
            <a:r>
              <a:rPr b="0" lang="ru-RU" sz="2000" spc="-1" strike="noStrike">
                <a:solidFill>
                  <a:schemeClr val="dk1"/>
                </a:solidFill>
                <a:latin typeface="Gill Sans MT"/>
              </a:rPr>
              <a:t>Второй уровень</a:t>
            </a:r>
            <a:endParaRPr b="0" lang="ru-RU" sz="2000" spc="-1" strike="noStrike">
              <a:solidFill>
                <a:schemeClr val="dk1"/>
              </a:solidFill>
              <a:latin typeface="Gill Sans MT"/>
            </a:endParaRPr>
          </a:p>
          <a:p>
            <a:pPr lvl="2" marL="887040" indent="-228600">
              <a:lnSpc>
                <a:spcPct val="100000"/>
              </a:lnSpc>
              <a:spcBef>
                <a:spcPts val="700"/>
              </a:spcBef>
              <a:buClr>
                <a:srgbClr val="feb80a"/>
              </a:buClr>
              <a:buFont typeface="Wingdings 2" charset="2"/>
              <a:buChar char=""/>
            </a:pPr>
            <a:r>
              <a:rPr b="0" lang="ru-RU" sz="1800" spc="-1" strike="noStrike">
                <a:solidFill>
                  <a:schemeClr val="dk1"/>
                </a:solidFill>
                <a:latin typeface="Gill Sans MT"/>
              </a:rPr>
              <a:t>Третий уровень</a:t>
            </a:r>
            <a:endParaRPr b="0" lang="ru-RU" sz="1800" spc="-1" strike="noStrike">
              <a:solidFill>
                <a:schemeClr val="dk1"/>
              </a:solidFill>
              <a:latin typeface="Gill Sans MT"/>
            </a:endParaRPr>
          </a:p>
          <a:p>
            <a:pPr lvl="3" marL="1097280" indent="-173880">
              <a:lnSpc>
                <a:spcPct val="100000"/>
              </a:lnSpc>
              <a:spcBef>
                <a:spcPts val="700"/>
              </a:spcBef>
              <a:buClr>
                <a:srgbClr val="c32d2e"/>
              </a:buClr>
              <a:buFont typeface="Wingdings 2" charset="2"/>
              <a:buChar char=""/>
            </a:pPr>
            <a:r>
              <a:rPr b="0" lang="ru-RU" sz="1600" spc="-1" strike="noStrike">
                <a:solidFill>
                  <a:schemeClr val="dk1"/>
                </a:solidFill>
                <a:latin typeface="Gill Sans MT"/>
              </a:rPr>
              <a:t>Четвертый уровень</a:t>
            </a:r>
            <a:endParaRPr b="0" lang="ru-RU" sz="1600" spc="-1" strike="noStrike">
              <a:solidFill>
                <a:schemeClr val="dk1"/>
              </a:solidFill>
              <a:latin typeface="Gill Sans MT"/>
            </a:endParaRPr>
          </a:p>
          <a:p>
            <a:pPr lvl="4" marL="1298520" indent="-182880">
              <a:lnSpc>
                <a:spcPct val="100000"/>
              </a:lnSpc>
              <a:spcBef>
                <a:spcPts val="700"/>
              </a:spcBef>
              <a:buClr>
                <a:srgbClr val="84aa33"/>
              </a:buClr>
              <a:buFont typeface="Wingdings 2" charset="2"/>
              <a:buChar char=""/>
            </a:pPr>
            <a:r>
              <a:rPr b="0" lang="ru-RU" sz="1600" spc="-1" strike="noStrike">
                <a:solidFill>
                  <a:schemeClr val="dk1"/>
                </a:solidFill>
                <a:latin typeface="Gill Sans MT"/>
              </a:rPr>
              <a:t>Пятый уровень</a:t>
            </a:r>
            <a:endParaRPr b="0" lang="ru-RU" sz="16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83" name="PlaceHolder 5"/>
          <p:cNvSpPr>
            <a:spLocks noGrp="1"/>
          </p:cNvSpPr>
          <p:nvPr>
            <p:ph type="body"/>
          </p:nvPr>
        </p:nvSpPr>
        <p:spPr>
          <a:xfrm>
            <a:off x="4663440" y="969480"/>
            <a:ext cx="4023000" cy="4114440"/>
          </a:xfrm>
          <a:prstGeom prst="rect">
            <a:avLst/>
          </a:prstGeom>
          <a:noFill/>
          <a:ln w="10800">
            <a:solidFill>
              <a:schemeClr val="lt1"/>
            </a:solidFill>
            <a:prstDash val="dash"/>
            <a:miter/>
          </a:ln>
        </p:spPr>
        <p:txBody>
          <a:bodyPr lIns="90000" rIns="90000" tIns="45000" bIns="45000" anchor="t">
            <a:noAutofit/>
          </a:bodyPr>
          <a:p>
            <a:pPr marL="393120" indent="-274320">
              <a:lnSpc>
                <a:spcPct val="100000"/>
              </a:lnSpc>
              <a:spcBef>
                <a:spcPts val="700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0" lang="ru-RU" sz="2400" spc="-1" strike="noStrike">
                <a:solidFill>
                  <a:schemeClr val="dk1"/>
                </a:solidFill>
                <a:latin typeface="Gill Sans MT"/>
              </a:rPr>
              <a:t>Образец текста</a:t>
            </a:r>
            <a:endParaRPr b="0" lang="ru-RU" sz="2400" spc="-1" strike="noStrike">
              <a:solidFill>
                <a:schemeClr val="dk1"/>
              </a:solidFill>
              <a:latin typeface="Gill Sans MT"/>
            </a:endParaRPr>
          </a:p>
          <a:p>
            <a:pPr lvl="1" marL="640080" indent="-237600">
              <a:lnSpc>
                <a:spcPct val="100000"/>
              </a:lnSpc>
              <a:spcBef>
                <a:spcPts val="700"/>
              </a:spcBef>
              <a:buClr>
                <a:srgbClr val="3891a7"/>
              </a:buClr>
              <a:buFont typeface="Verdana"/>
              <a:buChar char="◦"/>
            </a:pPr>
            <a:r>
              <a:rPr b="0" lang="ru-RU" sz="2000" spc="-1" strike="noStrike">
                <a:solidFill>
                  <a:schemeClr val="dk1"/>
                </a:solidFill>
                <a:latin typeface="Gill Sans MT"/>
              </a:rPr>
              <a:t>Второй уровень</a:t>
            </a:r>
            <a:endParaRPr b="0" lang="ru-RU" sz="2000" spc="-1" strike="noStrike">
              <a:solidFill>
                <a:schemeClr val="dk1"/>
              </a:solidFill>
              <a:latin typeface="Gill Sans MT"/>
            </a:endParaRPr>
          </a:p>
          <a:p>
            <a:pPr lvl="2" marL="887040" indent="-228600">
              <a:lnSpc>
                <a:spcPct val="100000"/>
              </a:lnSpc>
              <a:spcBef>
                <a:spcPts val="700"/>
              </a:spcBef>
              <a:buClr>
                <a:srgbClr val="feb80a"/>
              </a:buClr>
              <a:buFont typeface="Wingdings 2" charset="2"/>
              <a:buChar char=""/>
            </a:pPr>
            <a:r>
              <a:rPr b="0" lang="ru-RU" sz="1800" spc="-1" strike="noStrike">
                <a:solidFill>
                  <a:schemeClr val="dk1"/>
                </a:solidFill>
                <a:latin typeface="Gill Sans MT"/>
              </a:rPr>
              <a:t>Третий уровень</a:t>
            </a:r>
            <a:endParaRPr b="0" lang="ru-RU" sz="1800" spc="-1" strike="noStrike">
              <a:solidFill>
                <a:schemeClr val="dk1"/>
              </a:solidFill>
              <a:latin typeface="Gill Sans MT"/>
            </a:endParaRPr>
          </a:p>
          <a:p>
            <a:pPr lvl="3" marL="1097280" indent="-173880">
              <a:lnSpc>
                <a:spcPct val="100000"/>
              </a:lnSpc>
              <a:spcBef>
                <a:spcPts val="700"/>
              </a:spcBef>
              <a:buClr>
                <a:srgbClr val="c32d2e"/>
              </a:buClr>
              <a:buFont typeface="Wingdings 2" charset="2"/>
              <a:buChar char=""/>
            </a:pPr>
            <a:r>
              <a:rPr b="0" lang="ru-RU" sz="1600" spc="-1" strike="noStrike">
                <a:solidFill>
                  <a:schemeClr val="dk1"/>
                </a:solidFill>
                <a:latin typeface="Gill Sans MT"/>
              </a:rPr>
              <a:t>Четвертый уровень</a:t>
            </a:r>
            <a:endParaRPr b="0" lang="ru-RU" sz="1600" spc="-1" strike="noStrike">
              <a:solidFill>
                <a:schemeClr val="dk1"/>
              </a:solidFill>
              <a:latin typeface="Gill Sans MT"/>
            </a:endParaRPr>
          </a:p>
          <a:p>
            <a:pPr lvl="4" marL="1298520" indent="-182880">
              <a:lnSpc>
                <a:spcPct val="100000"/>
              </a:lnSpc>
              <a:spcBef>
                <a:spcPts val="700"/>
              </a:spcBef>
              <a:buClr>
                <a:srgbClr val="84aa33"/>
              </a:buClr>
              <a:buFont typeface="Wingdings 2" charset="2"/>
              <a:buChar char=""/>
            </a:pPr>
            <a:r>
              <a:rPr b="0" lang="ru-RU" sz="1600" spc="-1" strike="noStrike">
                <a:solidFill>
                  <a:schemeClr val="dk1"/>
                </a:solidFill>
                <a:latin typeface="Gill Sans MT"/>
              </a:rPr>
              <a:t>Пятый уровень</a:t>
            </a:r>
            <a:endParaRPr b="0" lang="ru-RU" sz="16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84" name="PlaceHolder 6"/>
          <p:cNvSpPr>
            <a:spLocks noGrp="1"/>
          </p:cNvSpPr>
          <p:nvPr>
            <p:ph type="dt" idx="19"/>
          </p:nvPr>
        </p:nvSpPr>
        <p:spPr>
          <a:xfrm>
            <a:off x="3581280" y="6305400"/>
            <a:ext cx="2133360" cy="475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r>
              <a: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rPr>
              <a:t>&lt;дата/время&gt;</a:t>
            </a:r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85" name="PlaceHolder 7"/>
          <p:cNvSpPr>
            <a:spLocks noGrp="1"/>
          </p:cNvSpPr>
          <p:nvPr>
            <p:ph type="ftr" idx="20"/>
          </p:nvPr>
        </p:nvSpPr>
        <p:spPr>
          <a:xfrm>
            <a:off x="5715000" y="6305400"/>
            <a:ext cx="2895120" cy="475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 algn="ctr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86" name="PlaceHolder 8"/>
          <p:cNvSpPr>
            <a:spLocks noGrp="1"/>
          </p:cNvSpPr>
          <p:nvPr>
            <p:ph type="sldNum" idx="21"/>
          </p:nvPr>
        </p:nvSpPr>
        <p:spPr>
          <a:xfrm>
            <a:off x="8613720" y="6305400"/>
            <a:ext cx="456840" cy="475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 algn="ctr" defTabSz="914400">
              <a:lnSpc>
                <a:spcPct val="100000"/>
              </a:lnSpc>
              <a:buNone/>
              <a:def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defRPr>
            </a:lvl1pPr>
          </a:lstStyle>
          <a:p>
            <a:pPr indent="0" algn="ctr" defTabSz="914400">
              <a:lnSpc>
                <a:spcPct val="100000"/>
              </a:lnSpc>
              <a:buNone/>
            </a:pPr>
            <a:fld id="{D1981238-6A2E-4FB3-9B53-2AC73269C9B0}" type="slidenum">
              <a: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rPr>
              <a:t>&lt;номер&gt;</a:t>
            </a:fld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1" r:id="rId3"/>
  </p:sldLayoutIdLst>
</p:sldMaster>
</file>

<file path=ppt/slideMasters/slideMaster8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tile tx="0" ty="0" sx="89772" sy="89772" algn="tl"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Пирог 6"/>
          <p:cNvSpPr/>
          <p:nvPr/>
        </p:nvSpPr>
        <p:spPr>
          <a:xfrm>
            <a:off x="-815760" y="-815760"/>
            <a:ext cx="1638360" cy="163836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cap="rnd" w="3175">
            <a:solidFill>
              <a:srgbClr val="e7dec9">
                <a:shade val="70000"/>
                <a:satMod val="200000"/>
                <a:alpha val="100000"/>
              </a:srgbClr>
            </a:solidFill>
            <a:round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88" name="Овал 7"/>
          <p:cNvSpPr/>
          <p:nvPr/>
        </p:nvSpPr>
        <p:spPr>
          <a:xfrm>
            <a:off x="168840" y="21240"/>
            <a:ext cx="1701720" cy="1701720"/>
          </a:xfrm>
          <a:prstGeom prst="ellipse">
            <a:avLst/>
          </a:prstGeom>
          <a:noFill/>
          <a:ln cap="rnd" w="27305">
            <a:solidFill>
              <a:srgbClr val="e7dec9">
                <a:tint val="45000"/>
                <a:satMod val="325000"/>
                <a:alpha val="100000"/>
              </a:srgbClr>
            </a:solidFill>
            <a:round/>
          </a:ln>
          <a:effectLst>
            <a:outerShdw algn="tl" blurRad="25560" dir="5400000" dist="25560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89" name="Кольцо 10"/>
          <p:cNvSpPr/>
          <p:nvPr/>
        </p:nvSpPr>
        <p:spPr>
          <a:xfrm rot="2315400">
            <a:off x="182880" y="1054800"/>
            <a:ext cx="1125360" cy="1102320"/>
          </a:xfrm>
          <a:prstGeom prst="donut">
            <a:avLst>
              <a:gd name="adj" fmla="val 11833"/>
            </a:avLst>
          </a:prstGeom>
          <a:gradFill rotWithShape="0">
            <a:gsLst>
              <a:gs pos="0">
                <a:srgbClr val="eed18e">
                  <a:alpha val="60000"/>
                </a:srgbClr>
              </a:gs>
              <a:gs pos="30000">
                <a:srgbClr val="fffffb">
                  <a:alpha val="55000"/>
                </a:srgbClr>
              </a:gs>
              <a:gs pos="100000">
                <a:srgbClr val="fefaf6">
                  <a:alpha val="70000"/>
                </a:srgbClr>
              </a:gs>
            </a:gsLst>
            <a:lin ang="13500000"/>
          </a:gradFill>
          <a:ln cap="rnd" w="7350">
            <a:solidFill>
              <a:srgbClr val="e7dec9">
                <a:shade val="60000"/>
                <a:satMod val="220000"/>
                <a:alpha val="100000"/>
              </a:srgbClr>
            </a:solidFill>
            <a:round/>
          </a:ln>
          <a:effectLst>
            <a:outerShdw algn="tl" blurRad="12600" dir="4557825" dist="14843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90" name="Прямоугольник 11"/>
          <p:cNvSpPr/>
          <p:nvPr/>
        </p:nvSpPr>
        <p:spPr>
          <a:xfrm>
            <a:off x="1013040" y="0"/>
            <a:ext cx="8130600" cy="68576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91" name="Прямоугольник 14"/>
          <p:cNvSpPr/>
          <p:nvPr/>
        </p:nvSpPr>
        <p:spPr>
          <a:xfrm>
            <a:off x="1014840" y="0"/>
            <a:ext cx="72720" cy="68576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algn="tl" blurRad="38520" dir="10800000" dist="38160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1435680" y="274320"/>
            <a:ext cx="7497720" cy="11426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p>
            <a:pPr indent="0">
              <a:lnSpc>
                <a:spcPct val="100000"/>
              </a:lnSpc>
              <a:buNone/>
            </a:pPr>
            <a:r>
              <a:rPr b="0" lang="ru-RU" sz="4300" spc="-1" strike="noStrike">
                <a:solidFill>
                  <a:schemeClr val="dk2"/>
                </a:solidFill>
                <a:latin typeface="Gill Sans MT"/>
              </a:rPr>
              <a:t>Образец заголовка</a:t>
            </a:r>
            <a:endParaRPr b="0" lang="ru-RU" sz="43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93" name="PlaceHolder 2"/>
          <p:cNvSpPr>
            <a:spLocks noGrp="1"/>
          </p:cNvSpPr>
          <p:nvPr>
            <p:ph type="dt" idx="22"/>
          </p:nvPr>
        </p:nvSpPr>
        <p:spPr>
          <a:xfrm>
            <a:off x="3581280" y="6305400"/>
            <a:ext cx="2133360" cy="475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r>
              <a: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rPr>
              <a:t>&lt;дата/время&gt;</a:t>
            </a:r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94" name="PlaceHolder 3"/>
          <p:cNvSpPr>
            <a:spLocks noGrp="1"/>
          </p:cNvSpPr>
          <p:nvPr>
            <p:ph type="ftr" idx="23"/>
          </p:nvPr>
        </p:nvSpPr>
        <p:spPr>
          <a:xfrm>
            <a:off x="5715000" y="6305400"/>
            <a:ext cx="2895120" cy="475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 algn="ctr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95" name="PlaceHolder 4"/>
          <p:cNvSpPr>
            <a:spLocks noGrp="1"/>
          </p:cNvSpPr>
          <p:nvPr>
            <p:ph type="sldNum" idx="24"/>
          </p:nvPr>
        </p:nvSpPr>
        <p:spPr>
          <a:xfrm>
            <a:off x="8613720" y="6305400"/>
            <a:ext cx="456840" cy="475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 algn="ctr" defTabSz="914400">
              <a:lnSpc>
                <a:spcPct val="100000"/>
              </a:lnSpc>
              <a:buNone/>
              <a:def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defRPr>
            </a:lvl1pPr>
          </a:lstStyle>
          <a:p>
            <a:pPr indent="0" algn="ctr" defTabSz="914400">
              <a:lnSpc>
                <a:spcPct val="100000"/>
              </a:lnSpc>
              <a:buNone/>
            </a:pPr>
            <a:fld id="{8715EF34-085E-41A8-BEB2-2EBD5E83315E}" type="slidenum">
              <a: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rPr>
              <a:t>&lt;номер&gt;</a:t>
            </a:fld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96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chemeClr val="dk1"/>
                </a:solidFill>
                <a:latin typeface="Gill Sans MT"/>
              </a:rPr>
              <a:t>Для правки структуры щёлкните мышью</a:t>
            </a:r>
            <a:endParaRPr b="0" lang="ru-RU" sz="3200" spc="-1" strike="noStrike">
              <a:solidFill>
                <a:schemeClr val="dk1"/>
              </a:solidFill>
              <a:latin typeface="Gill Sans MT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400" spc="-1" strike="noStrike">
                <a:solidFill>
                  <a:schemeClr val="dk1"/>
                </a:solidFill>
                <a:latin typeface="Gill Sans MT"/>
              </a:rPr>
              <a:t>Второй уровень структуры</a:t>
            </a:r>
            <a:endParaRPr b="0" lang="ru-RU" sz="2400" spc="-1" strike="noStrike">
              <a:solidFill>
                <a:schemeClr val="dk1"/>
              </a:solidFill>
              <a:latin typeface="Gill Sans MT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chemeClr val="dk1"/>
                </a:solidFill>
                <a:latin typeface="Gill Sans MT"/>
              </a:rPr>
              <a:t>Третий уровень структуры</a:t>
            </a:r>
            <a:endParaRPr b="0" lang="ru-RU" sz="2000" spc="-1" strike="noStrike">
              <a:solidFill>
                <a:schemeClr val="dk1"/>
              </a:solidFill>
              <a:latin typeface="Gill Sans MT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chemeClr val="dk1"/>
                </a:solidFill>
                <a:latin typeface="Gill Sans MT"/>
              </a:rPr>
              <a:t>Четвёртый уровень структуры</a:t>
            </a:r>
            <a:endParaRPr b="0" lang="ru-RU" sz="2000" spc="-1" strike="noStrike">
              <a:solidFill>
                <a:schemeClr val="dk1"/>
              </a:solidFill>
              <a:latin typeface="Gill Sans MT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chemeClr val="dk1"/>
                </a:solidFill>
                <a:latin typeface="Gill Sans MT"/>
              </a:rPr>
              <a:t>Пятый уровень структуры</a:t>
            </a:r>
            <a:endParaRPr b="0" lang="ru-RU" sz="2000" spc="-1" strike="noStrike">
              <a:solidFill>
                <a:schemeClr val="dk1"/>
              </a:solidFill>
              <a:latin typeface="Gill Sans MT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chemeClr val="dk1"/>
                </a:solidFill>
                <a:latin typeface="Gill Sans MT"/>
              </a:rPr>
              <a:t>Шестой уровень структуры</a:t>
            </a:r>
            <a:endParaRPr b="0" lang="ru-RU" sz="2000" spc="-1" strike="noStrike">
              <a:solidFill>
                <a:schemeClr val="dk1"/>
              </a:solidFill>
              <a:latin typeface="Gill Sans MT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chemeClr val="dk1"/>
                </a:solidFill>
                <a:latin typeface="Gill Sans MT"/>
              </a:rPr>
              <a:t>Седьмой уровень структуры</a:t>
            </a:r>
            <a:endParaRPr b="0" lang="ru-RU" sz="2000" spc="-1" strike="noStrike">
              <a:solidFill>
                <a:schemeClr val="dk1"/>
              </a:solidFill>
              <a:latin typeface="Gill Sans MT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3" r:id="rId3"/>
  </p:sldLayoutIdLst>
</p:sldMaster>
</file>

<file path=ppt/slideMasters/slideMaster9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tile tx="0" ty="0" sx="89772" sy="89772" algn="tl"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Пирог 6" hidden="1"/>
          <p:cNvSpPr/>
          <p:nvPr/>
        </p:nvSpPr>
        <p:spPr>
          <a:xfrm>
            <a:off x="-815760" y="-815760"/>
            <a:ext cx="1638360" cy="163836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cap="rnd" w="3175">
            <a:solidFill>
              <a:srgbClr val="e7dec9">
                <a:shade val="70000"/>
                <a:satMod val="200000"/>
                <a:alpha val="100000"/>
              </a:srgbClr>
            </a:solidFill>
            <a:round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99" name="Овал 7" hidden="1"/>
          <p:cNvSpPr/>
          <p:nvPr/>
        </p:nvSpPr>
        <p:spPr>
          <a:xfrm>
            <a:off x="168840" y="21240"/>
            <a:ext cx="1701720" cy="1701720"/>
          </a:xfrm>
          <a:prstGeom prst="ellipse">
            <a:avLst/>
          </a:prstGeom>
          <a:noFill/>
          <a:ln cap="rnd" w="27305">
            <a:solidFill>
              <a:srgbClr val="e7dec9">
                <a:tint val="45000"/>
                <a:satMod val="325000"/>
                <a:alpha val="100000"/>
              </a:srgbClr>
            </a:solidFill>
            <a:round/>
          </a:ln>
          <a:effectLst>
            <a:outerShdw algn="tl" blurRad="25560" dir="5400000" dist="25560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100" name="Кольцо 10" hidden="1"/>
          <p:cNvSpPr/>
          <p:nvPr/>
        </p:nvSpPr>
        <p:spPr>
          <a:xfrm rot="2315400">
            <a:off x="182880" y="1054800"/>
            <a:ext cx="1125360" cy="1102320"/>
          </a:xfrm>
          <a:prstGeom prst="donut">
            <a:avLst>
              <a:gd name="adj" fmla="val 11833"/>
            </a:avLst>
          </a:prstGeom>
          <a:gradFill rotWithShape="0">
            <a:gsLst>
              <a:gs pos="0">
                <a:srgbClr val="eed18e">
                  <a:alpha val="60000"/>
                </a:srgbClr>
              </a:gs>
              <a:gs pos="30000">
                <a:srgbClr val="fffffb">
                  <a:alpha val="55000"/>
                </a:srgbClr>
              </a:gs>
              <a:gs pos="100000">
                <a:srgbClr val="fefaf6">
                  <a:alpha val="70000"/>
                </a:srgbClr>
              </a:gs>
            </a:gsLst>
            <a:lin ang="13500000"/>
          </a:gradFill>
          <a:ln cap="rnd" w="7350">
            <a:solidFill>
              <a:srgbClr val="e7dec9">
                <a:shade val="60000"/>
                <a:satMod val="220000"/>
                <a:alpha val="100000"/>
              </a:srgbClr>
            </a:solidFill>
            <a:round/>
          </a:ln>
          <a:effectLst>
            <a:outerShdw algn="tl" blurRad="12600" dir="4557825" dist="14843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101" name="Прямоугольник 11" hidden="1"/>
          <p:cNvSpPr/>
          <p:nvPr/>
        </p:nvSpPr>
        <p:spPr>
          <a:xfrm>
            <a:off x="1013040" y="0"/>
            <a:ext cx="8130600" cy="68576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102" name="Прямоугольник 14" hidden="1"/>
          <p:cNvSpPr/>
          <p:nvPr/>
        </p:nvSpPr>
        <p:spPr>
          <a:xfrm>
            <a:off x="1014840" y="0"/>
            <a:ext cx="72720" cy="68576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algn="tl" blurRad="38520" dir="10800000" dist="38160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103" name="Прямоугольник 4"/>
          <p:cNvSpPr/>
          <p:nvPr/>
        </p:nvSpPr>
        <p:spPr>
          <a:xfrm>
            <a:off x="1014840" y="0"/>
            <a:ext cx="8128800" cy="68576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104" name="PlaceHolder 1"/>
          <p:cNvSpPr>
            <a:spLocks noGrp="1"/>
          </p:cNvSpPr>
          <p:nvPr>
            <p:ph type="dt" idx="25"/>
          </p:nvPr>
        </p:nvSpPr>
        <p:spPr>
          <a:xfrm>
            <a:off x="3581280" y="6305400"/>
            <a:ext cx="2133360" cy="475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r>
              <a: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rPr>
              <a:t>&lt;дата/время&gt;</a:t>
            </a:r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 type="ftr" idx="26"/>
          </p:nvPr>
        </p:nvSpPr>
        <p:spPr>
          <a:xfrm>
            <a:off x="5715000" y="6305400"/>
            <a:ext cx="2895120" cy="475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 algn="ctr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 type="sldNum" idx="27"/>
          </p:nvPr>
        </p:nvSpPr>
        <p:spPr>
          <a:xfrm>
            <a:off x="8613720" y="6305400"/>
            <a:ext cx="456840" cy="475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 algn="ctr" defTabSz="914400">
              <a:lnSpc>
                <a:spcPct val="100000"/>
              </a:lnSpc>
              <a:buNone/>
              <a:def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defRPr>
            </a:lvl1pPr>
          </a:lstStyle>
          <a:p>
            <a:pPr indent="0" algn="ctr" defTabSz="914400">
              <a:lnSpc>
                <a:spcPct val="100000"/>
              </a:lnSpc>
              <a:buNone/>
            </a:pPr>
            <a:fld id="{1EEEE9AC-9A03-4A42-9D5D-FC51CA81CCBA}" type="slidenum">
              <a: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rPr>
              <a:t>&lt;номер&gt;</a:t>
            </a:fld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07" name="Прямоугольник 5"/>
          <p:cNvSpPr/>
          <p:nvPr/>
        </p:nvSpPr>
        <p:spPr>
          <a:xfrm>
            <a:off x="1014840" y="0"/>
            <a:ext cx="72720" cy="68576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algn="tl" blurRad="38520" dir="10800000" dist="38160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108" name="PlaceHolder 4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ru-RU" sz="1800" spc="-1" strike="noStrike">
                <a:solidFill>
                  <a:schemeClr val="dk1"/>
                </a:solidFill>
                <a:latin typeface="Gill Sans MT"/>
              </a:rPr>
              <a:t>Для правки текста заглавия щёлкните мышью</a:t>
            </a:r>
            <a:endParaRPr b="0" lang="ru-RU" sz="18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109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chemeClr val="dk1"/>
                </a:solidFill>
                <a:latin typeface="Gill Sans MT"/>
              </a:rPr>
              <a:t>Для правки структуры щёлкните мышью</a:t>
            </a:r>
            <a:endParaRPr b="0" lang="ru-RU" sz="3200" spc="-1" strike="noStrike">
              <a:solidFill>
                <a:schemeClr val="dk1"/>
              </a:solidFill>
              <a:latin typeface="Gill Sans MT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400" spc="-1" strike="noStrike">
                <a:solidFill>
                  <a:schemeClr val="dk1"/>
                </a:solidFill>
                <a:latin typeface="Gill Sans MT"/>
              </a:rPr>
              <a:t>Второй уровень структуры</a:t>
            </a:r>
            <a:endParaRPr b="0" lang="ru-RU" sz="2400" spc="-1" strike="noStrike">
              <a:solidFill>
                <a:schemeClr val="dk1"/>
              </a:solidFill>
              <a:latin typeface="Gill Sans MT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chemeClr val="dk1"/>
                </a:solidFill>
                <a:latin typeface="Gill Sans MT"/>
              </a:rPr>
              <a:t>Третий уровень структуры</a:t>
            </a:r>
            <a:endParaRPr b="0" lang="ru-RU" sz="2000" spc="-1" strike="noStrike">
              <a:solidFill>
                <a:schemeClr val="dk1"/>
              </a:solidFill>
              <a:latin typeface="Gill Sans MT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chemeClr val="dk1"/>
                </a:solidFill>
                <a:latin typeface="Gill Sans MT"/>
              </a:rPr>
              <a:t>Четвёртый уровень структуры</a:t>
            </a:r>
            <a:endParaRPr b="0" lang="ru-RU" sz="2000" spc="-1" strike="noStrike">
              <a:solidFill>
                <a:schemeClr val="dk1"/>
              </a:solidFill>
              <a:latin typeface="Gill Sans MT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chemeClr val="dk1"/>
                </a:solidFill>
                <a:latin typeface="Gill Sans MT"/>
              </a:rPr>
              <a:t>Пятый уровень структуры</a:t>
            </a:r>
            <a:endParaRPr b="0" lang="ru-RU" sz="2000" spc="-1" strike="noStrike">
              <a:solidFill>
                <a:schemeClr val="dk1"/>
              </a:solidFill>
              <a:latin typeface="Gill Sans MT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chemeClr val="dk1"/>
                </a:solidFill>
                <a:latin typeface="Gill Sans MT"/>
              </a:rPr>
              <a:t>Шестой уровень структуры</a:t>
            </a:r>
            <a:endParaRPr b="0" lang="ru-RU" sz="2000" spc="-1" strike="noStrike">
              <a:solidFill>
                <a:schemeClr val="dk1"/>
              </a:solidFill>
              <a:latin typeface="Gill Sans MT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chemeClr val="dk1"/>
                </a:solidFill>
                <a:latin typeface="Gill Sans MT"/>
              </a:rPr>
              <a:t>Седьмой уровень структуры</a:t>
            </a:r>
            <a:endParaRPr b="0" lang="ru-RU" sz="2000" spc="-1" strike="noStrike">
              <a:solidFill>
                <a:schemeClr val="dk1"/>
              </a:solidFill>
              <a:latin typeface="Gill Sans MT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5" r:id="rId3"/>
  </p:sldLayoutIdLst>
</p:sldMaster>
</file>

<file path=ppt/slideMasters/slideMaster10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tile tx="0" ty="0" sx="89772" sy="89772" algn="tl"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Пирог 6" hidden="1"/>
          <p:cNvSpPr/>
          <p:nvPr/>
        </p:nvSpPr>
        <p:spPr>
          <a:xfrm>
            <a:off x="-815760" y="-815760"/>
            <a:ext cx="1638360" cy="163836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cap="rnd" w="3175">
            <a:solidFill>
              <a:srgbClr val="e7dec9">
                <a:shade val="70000"/>
                <a:satMod val="200000"/>
                <a:alpha val="100000"/>
              </a:srgbClr>
            </a:solidFill>
            <a:round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111" name="Овал 7" hidden="1"/>
          <p:cNvSpPr/>
          <p:nvPr/>
        </p:nvSpPr>
        <p:spPr>
          <a:xfrm>
            <a:off x="168840" y="21240"/>
            <a:ext cx="1701720" cy="1701720"/>
          </a:xfrm>
          <a:prstGeom prst="ellipse">
            <a:avLst/>
          </a:prstGeom>
          <a:noFill/>
          <a:ln cap="rnd" w="27305">
            <a:solidFill>
              <a:srgbClr val="e7dec9">
                <a:tint val="45000"/>
                <a:satMod val="325000"/>
                <a:alpha val="100000"/>
              </a:srgbClr>
            </a:solidFill>
            <a:round/>
          </a:ln>
          <a:effectLst>
            <a:outerShdw algn="tl" blurRad="25560" dir="5400000" dist="25560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112" name="Кольцо 10" hidden="1"/>
          <p:cNvSpPr/>
          <p:nvPr/>
        </p:nvSpPr>
        <p:spPr>
          <a:xfrm rot="2315400">
            <a:off x="182880" y="1054800"/>
            <a:ext cx="1125360" cy="1102320"/>
          </a:xfrm>
          <a:prstGeom prst="donut">
            <a:avLst>
              <a:gd name="adj" fmla="val 11833"/>
            </a:avLst>
          </a:prstGeom>
          <a:gradFill rotWithShape="0">
            <a:gsLst>
              <a:gs pos="0">
                <a:srgbClr val="eed18e">
                  <a:alpha val="60000"/>
                </a:srgbClr>
              </a:gs>
              <a:gs pos="30000">
                <a:srgbClr val="fffffb">
                  <a:alpha val="55000"/>
                </a:srgbClr>
              </a:gs>
              <a:gs pos="100000">
                <a:srgbClr val="fefaf6">
                  <a:alpha val="70000"/>
                </a:srgbClr>
              </a:gs>
            </a:gsLst>
            <a:lin ang="13500000"/>
          </a:gradFill>
          <a:ln cap="rnd" w="7350">
            <a:solidFill>
              <a:srgbClr val="e7dec9">
                <a:shade val="60000"/>
                <a:satMod val="220000"/>
                <a:alpha val="100000"/>
              </a:srgbClr>
            </a:solidFill>
            <a:round/>
          </a:ln>
          <a:effectLst>
            <a:outerShdw algn="tl" blurRad="12600" dir="4557825" dist="14843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113" name="Прямоугольник 11" hidden="1"/>
          <p:cNvSpPr/>
          <p:nvPr/>
        </p:nvSpPr>
        <p:spPr>
          <a:xfrm>
            <a:off x="1013040" y="0"/>
            <a:ext cx="8130600" cy="68576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114" name="Прямоугольник 14" hidden="1"/>
          <p:cNvSpPr/>
          <p:nvPr/>
        </p:nvSpPr>
        <p:spPr>
          <a:xfrm>
            <a:off x="1014840" y="0"/>
            <a:ext cx="72720" cy="68576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algn="tl" blurRad="38520" dir="10800000" dist="38160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115" name="PlaceHolder 1"/>
          <p:cNvSpPr>
            <a:spLocks noGrp="1"/>
          </p:cNvSpPr>
          <p:nvPr>
            <p:ph type="title"/>
          </p:nvPr>
        </p:nvSpPr>
        <p:spPr>
          <a:xfrm>
            <a:off x="457200" y="216720"/>
            <a:ext cx="3809520" cy="11617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p>
            <a:pPr indent="0">
              <a:lnSpc>
                <a:spcPts val="2001"/>
              </a:lnSpc>
              <a:buNone/>
            </a:pPr>
            <a:r>
              <a:rPr b="1" lang="ru-RU" sz="2200" spc="-1" strike="noStrike" cap="all">
                <a:solidFill>
                  <a:schemeClr val="dk2"/>
                </a:solidFill>
                <a:latin typeface="Gill Sans MT"/>
              </a:rPr>
              <a:t>Образец заголовка</a:t>
            </a:r>
            <a:endParaRPr b="0" lang="ru-RU" sz="22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116" name="PlaceHolder 2"/>
          <p:cNvSpPr>
            <a:spLocks noGrp="1"/>
          </p:cNvSpPr>
          <p:nvPr>
            <p:ph type="body"/>
          </p:nvPr>
        </p:nvSpPr>
        <p:spPr>
          <a:xfrm>
            <a:off x="457200" y="1406880"/>
            <a:ext cx="3809520" cy="6980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marL="45720"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400" spc="-1" strike="noStrike">
                <a:solidFill>
                  <a:schemeClr val="dk1"/>
                </a:solidFill>
                <a:latin typeface="Gill Sans MT"/>
              </a:rPr>
              <a:t>Образец текста</a:t>
            </a:r>
            <a:endParaRPr b="0" lang="ru-RU" sz="14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117" name="PlaceHolder 3"/>
          <p:cNvSpPr>
            <a:spLocks noGrp="1"/>
          </p:cNvSpPr>
          <p:nvPr>
            <p:ph type="body"/>
          </p:nvPr>
        </p:nvSpPr>
        <p:spPr>
          <a:xfrm>
            <a:off x="457200" y="2133720"/>
            <a:ext cx="8152920" cy="39920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marL="365760" indent="-28332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0" lang="ru-RU" sz="3200" spc="-1" strike="noStrike">
                <a:solidFill>
                  <a:schemeClr val="dk1"/>
                </a:solidFill>
                <a:latin typeface="Gill Sans MT"/>
              </a:rPr>
              <a:t>Образец текста</a:t>
            </a:r>
            <a:endParaRPr b="0" lang="ru-RU" sz="3200" spc="-1" strike="noStrike">
              <a:solidFill>
                <a:schemeClr val="dk1"/>
              </a:solidFill>
              <a:latin typeface="Gill Sans MT"/>
            </a:endParaRPr>
          </a:p>
          <a:p>
            <a:pPr lvl="1" marL="640080" indent="-237600">
              <a:lnSpc>
                <a:spcPct val="100000"/>
              </a:lnSpc>
              <a:spcBef>
                <a:spcPts val="550"/>
              </a:spcBef>
              <a:buClr>
                <a:srgbClr val="3891a7"/>
              </a:buClr>
              <a:buFont typeface="Verdana"/>
              <a:buChar char="◦"/>
            </a:pPr>
            <a:r>
              <a:rPr b="0" lang="ru-RU" sz="2800" spc="-1" strike="noStrike">
                <a:solidFill>
                  <a:schemeClr val="dk1"/>
                </a:solidFill>
                <a:latin typeface="Gill Sans MT"/>
              </a:rPr>
              <a:t>Второй уровень</a:t>
            </a:r>
            <a:endParaRPr b="0" lang="ru-RU" sz="2800" spc="-1" strike="noStrike">
              <a:solidFill>
                <a:schemeClr val="dk1"/>
              </a:solidFill>
              <a:latin typeface="Gill Sans MT"/>
            </a:endParaRPr>
          </a:p>
          <a:p>
            <a:pPr lvl="2" marL="887040" indent="-228600">
              <a:lnSpc>
                <a:spcPct val="100000"/>
              </a:lnSpc>
              <a:spcBef>
                <a:spcPts val="479"/>
              </a:spcBef>
              <a:buClr>
                <a:srgbClr val="feb80a"/>
              </a:buClr>
              <a:buFont typeface="Wingdings 2" charset="2"/>
              <a:buChar char=""/>
            </a:pPr>
            <a:r>
              <a:rPr b="0" lang="ru-RU" sz="2400" spc="-1" strike="noStrike">
                <a:solidFill>
                  <a:schemeClr val="dk1"/>
                </a:solidFill>
                <a:latin typeface="Gill Sans MT"/>
              </a:rPr>
              <a:t>Третий уровень</a:t>
            </a:r>
            <a:endParaRPr b="0" lang="ru-RU" sz="2400" spc="-1" strike="noStrike">
              <a:solidFill>
                <a:schemeClr val="dk1"/>
              </a:solidFill>
              <a:latin typeface="Gill Sans MT"/>
            </a:endParaRPr>
          </a:p>
          <a:p>
            <a:pPr lvl="3" marL="1097280" indent="-173880">
              <a:lnSpc>
                <a:spcPct val="100000"/>
              </a:lnSpc>
              <a:spcBef>
                <a:spcPts val="400"/>
              </a:spcBef>
              <a:buClr>
                <a:srgbClr val="c32d2e"/>
              </a:buClr>
              <a:buFont typeface="Wingdings 2" charset="2"/>
              <a:buChar char=""/>
            </a:pPr>
            <a:r>
              <a:rPr b="0" lang="ru-RU" sz="2000" spc="-1" strike="noStrike">
                <a:solidFill>
                  <a:schemeClr val="dk1"/>
                </a:solidFill>
                <a:latin typeface="Gill Sans MT"/>
              </a:rPr>
              <a:t>Четвертый уровень</a:t>
            </a:r>
            <a:endParaRPr b="0" lang="ru-RU" sz="2000" spc="-1" strike="noStrike">
              <a:solidFill>
                <a:schemeClr val="dk1"/>
              </a:solidFill>
              <a:latin typeface="Gill Sans MT"/>
            </a:endParaRPr>
          </a:p>
          <a:p>
            <a:pPr lvl="4" marL="1298520" indent="-182880">
              <a:lnSpc>
                <a:spcPct val="100000"/>
              </a:lnSpc>
              <a:spcBef>
                <a:spcPts val="400"/>
              </a:spcBef>
              <a:buClr>
                <a:srgbClr val="84aa33"/>
              </a:buClr>
              <a:buFont typeface="Wingdings 2" charset="2"/>
              <a:buChar char=""/>
            </a:pPr>
            <a:r>
              <a:rPr b="0" lang="ru-RU" sz="2000" spc="-1" strike="noStrike">
                <a:solidFill>
                  <a:schemeClr val="dk1"/>
                </a:solidFill>
                <a:latin typeface="Gill Sans MT"/>
              </a:rPr>
              <a:t>Пятый уровень</a:t>
            </a:r>
            <a:endParaRPr b="0" lang="ru-RU" sz="20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118" name="PlaceHolder 4"/>
          <p:cNvSpPr>
            <a:spLocks noGrp="1"/>
          </p:cNvSpPr>
          <p:nvPr>
            <p:ph type="dt" idx="28"/>
          </p:nvPr>
        </p:nvSpPr>
        <p:spPr>
          <a:xfrm>
            <a:off x="3581280" y="6305400"/>
            <a:ext cx="2133360" cy="475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r>
              <a: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rPr>
              <a:t>&lt;дата/время&gt;</a:t>
            </a:r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19" name="PlaceHolder 5"/>
          <p:cNvSpPr>
            <a:spLocks noGrp="1"/>
          </p:cNvSpPr>
          <p:nvPr>
            <p:ph type="ftr" idx="29"/>
          </p:nvPr>
        </p:nvSpPr>
        <p:spPr>
          <a:xfrm>
            <a:off x="5715000" y="6305400"/>
            <a:ext cx="2895120" cy="475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 algn="ctr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20" name="PlaceHolder 6"/>
          <p:cNvSpPr>
            <a:spLocks noGrp="1"/>
          </p:cNvSpPr>
          <p:nvPr>
            <p:ph type="sldNum" idx="30"/>
          </p:nvPr>
        </p:nvSpPr>
        <p:spPr>
          <a:xfrm>
            <a:off x="8613720" y="6305400"/>
            <a:ext cx="456840" cy="475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 algn="ctr" defTabSz="914400">
              <a:lnSpc>
                <a:spcPct val="100000"/>
              </a:lnSpc>
              <a:buNone/>
              <a:def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defRPr>
            </a:lvl1pPr>
          </a:lstStyle>
          <a:p>
            <a:pPr indent="0" algn="ctr" defTabSz="914400">
              <a:lnSpc>
                <a:spcPct val="100000"/>
              </a:lnSpc>
              <a:buNone/>
            </a:pPr>
            <a:fld id="{653978B0-3B27-4CBC-BC14-4684CAAC754B}" type="slidenum">
              <a: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rPr>
              <a:t>&lt;номер&gt;</a:t>
            </a:fld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7" r:id="rId3"/>
  </p:sldLayoutIdLst>
</p:sldMaster>
</file>

<file path=ppt/slideMasters/slideMaster1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tile tx="0" ty="0" sx="89772" sy="89772" algn="tl"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Пирог 6" hidden="1"/>
          <p:cNvSpPr/>
          <p:nvPr/>
        </p:nvSpPr>
        <p:spPr>
          <a:xfrm>
            <a:off x="-815760" y="-815760"/>
            <a:ext cx="1638360" cy="163836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cap="rnd" w="3175">
            <a:solidFill>
              <a:srgbClr val="e7dec9">
                <a:shade val="70000"/>
                <a:satMod val="200000"/>
                <a:alpha val="100000"/>
              </a:srgbClr>
            </a:solidFill>
            <a:round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122" name="Овал 7" hidden="1"/>
          <p:cNvSpPr/>
          <p:nvPr/>
        </p:nvSpPr>
        <p:spPr>
          <a:xfrm>
            <a:off x="168840" y="21240"/>
            <a:ext cx="1701720" cy="1701720"/>
          </a:xfrm>
          <a:prstGeom prst="ellipse">
            <a:avLst/>
          </a:prstGeom>
          <a:noFill/>
          <a:ln cap="rnd" w="27305">
            <a:solidFill>
              <a:srgbClr val="e7dec9">
                <a:tint val="45000"/>
                <a:satMod val="325000"/>
                <a:alpha val="100000"/>
              </a:srgbClr>
            </a:solidFill>
            <a:round/>
          </a:ln>
          <a:effectLst>
            <a:outerShdw algn="tl" blurRad="25560" dir="5400000" dist="25560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123" name="Кольцо 10" hidden="1"/>
          <p:cNvSpPr/>
          <p:nvPr/>
        </p:nvSpPr>
        <p:spPr>
          <a:xfrm rot="2315400">
            <a:off x="182880" y="1054800"/>
            <a:ext cx="1125360" cy="1102320"/>
          </a:xfrm>
          <a:prstGeom prst="donut">
            <a:avLst>
              <a:gd name="adj" fmla="val 11833"/>
            </a:avLst>
          </a:prstGeom>
          <a:gradFill rotWithShape="0">
            <a:gsLst>
              <a:gs pos="0">
                <a:srgbClr val="eed18e">
                  <a:alpha val="60000"/>
                </a:srgbClr>
              </a:gs>
              <a:gs pos="30000">
                <a:srgbClr val="fffffb">
                  <a:alpha val="55000"/>
                </a:srgbClr>
              </a:gs>
              <a:gs pos="100000">
                <a:srgbClr val="fefaf6">
                  <a:alpha val="70000"/>
                </a:srgbClr>
              </a:gs>
            </a:gsLst>
            <a:lin ang="13500000"/>
          </a:gradFill>
          <a:ln cap="rnd" w="7350">
            <a:solidFill>
              <a:srgbClr val="e7dec9">
                <a:shade val="60000"/>
                <a:satMod val="220000"/>
                <a:alpha val="100000"/>
              </a:srgbClr>
            </a:solidFill>
            <a:round/>
          </a:ln>
          <a:effectLst>
            <a:outerShdw algn="tl" blurRad="12600" dir="4557825" dist="14843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124" name="Прямоугольник 11" hidden="1"/>
          <p:cNvSpPr/>
          <p:nvPr/>
        </p:nvSpPr>
        <p:spPr>
          <a:xfrm>
            <a:off x="1013040" y="0"/>
            <a:ext cx="8130600" cy="68576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125" name="Прямоугольник 14" hidden="1"/>
          <p:cNvSpPr/>
          <p:nvPr/>
        </p:nvSpPr>
        <p:spPr>
          <a:xfrm>
            <a:off x="1014840" y="0"/>
            <a:ext cx="72720" cy="68576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algn="tl" blurRad="38520" dir="10800000" dist="38160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126" name="PlaceHolder 1"/>
          <p:cNvSpPr>
            <a:spLocks noGrp="1"/>
          </p:cNvSpPr>
          <p:nvPr>
            <p:ph type="title"/>
          </p:nvPr>
        </p:nvSpPr>
        <p:spPr>
          <a:xfrm>
            <a:off x="5886720" y="1066680"/>
            <a:ext cx="2742840" cy="19807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p>
            <a:pPr indent="0">
              <a:lnSpc>
                <a:spcPct val="100000"/>
              </a:lnSpc>
              <a:buNone/>
            </a:pPr>
            <a:r>
              <a:rPr b="1" lang="ru-RU" sz="2100" spc="-1" strike="noStrike">
                <a:solidFill>
                  <a:schemeClr val="dk2"/>
                </a:solidFill>
                <a:latin typeface="Gill Sans MT"/>
              </a:rPr>
              <a:t>Образец заголовка</a:t>
            </a:r>
            <a:endParaRPr b="0" lang="ru-RU" sz="21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127" name="PlaceHolder 2"/>
          <p:cNvSpPr>
            <a:spLocks noGrp="1"/>
          </p:cNvSpPr>
          <p:nvPr>
            <p:ph type="dt" idx="31"/>
          </p:nvPr>
        </p:nvSpPr>
        <p:spPr>
          <a:xfrm>
            <a:off x="3581280" y="6305400"/>
            <a:ext cx="2133360" cy="475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r>
              <a: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rPr>
              <a:t>&lt;дата/время&gt;</a:t>
            </a:r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28" name="PlaceHolder 3"/>
          <p:cNvSpPr>
            <a:spLocks noGrp="1"/>
          </p:cNvSpPr>
          <p:nvPr>
            <p:ph type="ftr" idx="32"/>
          </p:nvPr>
        </p:nvSpPr>
        <p:spPr>
          <a:xfrm>
            <a:off x="5715000" y="6305400"/>
            <a:ext cx="2895120" cy="475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 algn="ctr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29" name="PlaceHolder 4"/>
          <p:cNvSpPr>
            <a:spLocks noGrp="1"/>
          </p:cNvSpPr>
          <p:nvPr>
            <p:ph type="sldNum" idx="33"/>
          </p:nvPr>
        </p:nvSpPr>
        <p:spPr>
          <a:xfrm>
            <a:off x="8613720" y="6305400"/>
            <a:ext cx="456840" cy="475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 algn="ctr" defTabSz="914400">
              <a:lnSpc>
                <a:spcPct val="100000"/>
              </a:lnSpc>
              <a:buNone/>
              <a:def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defRPr>
            </a:lvl1pPr>
          </a:lstStyle>
          <a:p>
            <a:pPr indent="0" algn="ctr" defTabSz="914400">
              <a:lnSpc>
                <a:spcPct val="100000"/>
              </a:lnSpc>
              <a:buNone/>
            </a:pPr>
            <a:fld id="{38D0F0C4-898F-4F2C-8DAF-7C99B01BAB6B}" type="slidenum">
              <a: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rPr>
              <a:t>&lt;номер&gt;</a:t>
            </a:fld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30" name="Прямоугольник 7"/>
          <p:cNvSpPr/>
          <p:nvPr/>
        </p:nvSpPr>
        <p:spPr>
          <a:xfrm>
            <a:off x="762120" y="1066680"/>
            <a:ext cx="4571640" cy="4571640"/>
          </a:xfrm>
          <a:prstGeom prst="rect">
            <a:avLst/>
          </a:prstGeom>
          <a:solidFill>
            <a:srgbClr val="ffffff"/>
          </a:solidFill>
          <a:ln cap="sq" w="88900">
            <a:solidFill>
              <a:srgbClr val="ffffff"/>
            </a:solidFill>
            <a:miter/>
          </a:ln>
          <a:effectLst>
            <a:outerShdw algn="tl" blurRad="55440" dir="5400000" dist="18360" rotWithShape="0">
              <a:srgbClr val="000000">
                <a:alpha val="35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style>
          <a:lnRef idx="0"/>
          <a:fillRef idx="0"/>
          <a:effectRef idx="0"/>
          <a:fontRef idx="minor"/>
        </p:style>
        <p:txBody>
          <a:bodyPr rIns="90000" tIns="274320" bIns="45000" anchor="t">
            <a:normAutofit/>
          </a:bodyPr>
          <a:p>
            <a:pPr defTabSz="914400">
              <a:lnSpc>
                <a:spcPts val="2999"/>
              </a:lnSpc>
              <a:spcBef>
                <a:spcPts val="601"/>
              </a:spcBef>
              <a:tabLst>
                <a:tab algn="l" pos="0"/>
              </a:tabLst>
            </a:pPr>
            <a:endParaRPr b="0" lang="en-US" sz="32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131" name="PlaceHolder 5"/>
          <p:cNvSpPr>
            <a:spLocks noGrp="1"/>
          </p:cNvSpPr>
          <p:nvPr>
            <p:ph type="body"/>
          </p:nvPr>
        </p:nvSpPr>
        <p:spPr>
          <a:xfrm>
            <a:off x="838080" y="1143000"/>
            <a:ext cx="4419360" cy="3514320"/>
          </a:xfrm>
          <a:prstGeom prst="rect">
            <a:avLst/>
          </a:prstGeom>
          <a:solidFill>
            <a:schemeClr val="lt2"/>
          </a:solidFill>
          <a:ln w="127080">
            <a:noFill/>
          </a:ln>
        </p:spPr>
        <p:txBody>
          <a:bodyPr lIns="91440" rIns="90000" tIns="274320" bIns="45000" anchor="t">
            <a:noAutofit/>
          </a:bodyPr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3200" spc="-1" strike="noStrike">
                <a:solidFill>
                  <a:schemeClr val="dk1"/>
                </a:solidFill>
                <a:latin typeface="Gill Sans MT"/>
              </a:rPr>
              <a:t>Вставка рисунка</a:t>
            </a:r>
            <a:endParaRPr b="0" lang="ru-RU" sz="32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132" name="Блок-схема: процесс 8"/>
          <p:cNvSpPr/>
          <p:nvPr/>
        </p:nvSpPr>
        <p:spPr>
          <a:xfrm rot="19468800">
            <a:off x="396360" y="954360"/>
            <a:ext cx="685440" cy="204120"/>
          </a:xfrm>
          <a:prstGeom prst="flowChartProcess">
            <a:avLst/>
          </a:prstGeom>
          <a:solidFill>
            <a:srgbClr val="fbfbfb">
              <a:alpha val="45000"/>
            </a:srgbClr>
          </a:solidFill>
          <a:ln cap="rnd" w="6350">
            <a:solidFill>
              <a:srgbClr val="ffffff"/>
            </a:solidFill>
            <a:round/>
          </a:ln>
          <a:effectLst>
            <a:outerShdw algn="tl" blurRad="25560" dir="3324462" dist="25364" rotWithShape="0" sx="96000" sy="9600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133" name="Блок-схема: процесс 9"/>
          <p:cNvSpPr/>
          <p:nvPr/>
        </p:nvSpPr>
        <p:spPr>
          <a:xfrm flipH="1" rot="2103600">
            <a:off x="5002920" y="936720"/>
            <a:ext cx="648720" cy="204120"/>
          </a:xfrm>
          <a:prstGeom prst="flowChartProcess">
            <a:avLst/>
          </a:prstGeom>
          <a:solidFill>
            <a:srgbClr val="fbfbfb">
              <a:alpha val="45000"/>
            </a:srgbClr>
          </a:solidFill>
          <a:ln cap="rnd" w="6350">
            <a:solidFill>
              <a:srgbClr val="ffffff"/>
            </a:solidFill>
            <a:round/>
          </a:ln>
          <a:effectLst>
            <a:outerShdw algn="tl" blurRad="25560" dir="3324462" dist="25364" rotWithShape="0" sx="96000" sy="9600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134" name="PlaceHolder 6"/>
          <p:cNvSpPr>
            <a:spLocks noGrp="1"/>
          </p:cNvSpPr>
          <p:nvPr>
            <p:ph type="body"/>
          </p:nvPr>
        </p:nvSpPr>
        <p:spPr>
          <a:xfrm>
            <a:off x="838080" y="4800600"/>
            <a:ext cx="4419360" cy="76176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p>
            <a:pPr indent="0">
              <a:lnSpc>
                <a:spcPts val="1599"/>
              </a:lnSpc>
              <a:buNone/>
              <a:tabLst>
                <a:tab algn="l" pos="0"/>
              </a:tabLst>
            </a:pPr>
            <a:r>
              <a:rPr b="0" lang="ru-RU" sz="1400" spc="-1" strike="noStrike">
                <a:solidFill>
                  <a:srgbClr val="777777"/>
                </a:solidFill>
                <a:latin typeface="Gill Sans MT"/>
              </a:rPr>
              <a:t>Образец текста</a:t>
            </a:r>
            <a:endParaRPr b="0" lang="ru-RU" sz="1400" spc="-1" strike="noStrike">
              <a:solidFill>
                <a:schemeClr val="dk1"/>
              </a:solidFill>
              <a:latin typeface="Gill Sans MT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9" r:id="rId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3.jpeg"/><Relationship Id="rId2" Type="http://schemas.openxmlformats.org/officeDocument/2006/relationships/slideLayout" Target="../slideLayouts/slideLayout9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slideLayout" Target="../slideLayouts/slideLayout9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5.jpeg"/><Relationship Id="rId2" Type="http://schemas.openxmlformats.org/officeDocument/2006/relationships/image" Target="../media/image6.jpeg"/><Relationship Id="rId3" Type="http://schemas.openxmlformats.org/officeDocument/2006/relationships/image" Target="../media/image7.jpeg"/><Relationship Id="rId4" Type="http://schemas.openxmlformats.org/officeDocument/2006/relationships/slideLayout" Target="../slideLayouts/slideLayout9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8.jpeg"/><Relationship Id="rId2" Type="http://schemas.openxmlformats.org/officeDocument/2006/relationships/slideLayout" Target="../slideLayouts/slideLayout9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9.png"/><Relationship Id="rId2" Type="http://schemas.openxmlformats.org/officeDocument/2006/relationships/slideLayout" Target="../slideLayouts/slideLayout9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slideLayout" Target="../slideLayouts/slideLayout9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11.jpeg"/><Relationship Id="rId2" Type="http://schemas.openxmlformats.org/officeDocument/2006/relationships/slideLayout" Target="../slideLayouts/slideLayout9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12.jpeg"/><Relationship Id="rId2" Type="http://schemas.openxmlformats.org/officeDocument/2006/relationships/slideLayout" Target="../slideLayouts/slideLayout9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13.jpeg"/><Relationship Id="rId2" Type="http://schemas.openxmlformats.org/officeDocument/2006/relationships/image" Target="../media/image14.png"/><Relationship Id="rId3" Type="http://schemas.openxmlformats.org/officeDocument/2006/relationships/image" Target="../media/image15.jpeg"/><Relationship Id="rId4" Type="http://schemas.openxmlformats.org/officeDocument/2006/relationships/image" Target="../media/image16.jpeg"/><Relationship Id="rId5" Type="http://schemas.openxmlformats.org/officeDocument/2006/relationships/image" Target="../media/image17.jpeg"/><Relationship Id="rId6" Type="http://schemas.openxmlformats.org/officeDocument/2006/relationships/slideLayout" Target="../slideLayouts/slideLayout10.xml"/><Relationship Id="rId7" Type="http://schemas.openxmlformats.org/officeDocument/2006/relationships/notesSlide" Target="../notesSlides/notesSlide10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18.jpeg"/><Relationship Id="rId2" Type="http://schemas.openxmlformats.org/officeDocument/2006/relationships/slideLayout" Target="../slideLayouts/slideLayout10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19.jpeg"/><Relationship Id="rId2" Type="http://schemas.openxmlformats.org/officeDocument/2006/relationships/slideLayout" Target="../slideLayouts/slideLayout10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20.jpeg"/><Relationship Id="rId2" Type="http://schemas.openxmlformats.org/officeDocument/2006/relationships/slideLayout" Target="../slideLayouts/slideLayout10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21.jpeg"/><Relationship Id="rId2" Type="http://schemas.openxmlformats.org/officeDocument/2006/relationships/slideLayout" Target="../slideLayouts/slideLayout10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22.jpeg"/><Relationship Id="rId2" Type="http://schemas.openxmlformats.org/officeDocument/2006/relationships/slideLayout" Target="../slideLayouts/slideLayout10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23.jpeg"/><Relationship Id="rId2" Type="http://schemas.openxmlformats.org/officeDocument/2006/relationships/slideLayout" Target="../slideLayouts/slideLayout10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24.jpeg"/><Relationship Id="rId2" Type="http://schemas.openxmlformats.org/officeDocument/2006/relationships/slideLayout" Target="../slideLayouts/slideLayout10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25.jpeg"/><Relationship Id="rId2" Type="http://schemas.openxmlformats.org/officeDocument/2006/relationships/slideLayout" Target="../slideLayouts/slideLayout10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image" Target="../media/image26.jpeg"/><Relationship Id="rId2" Type="http://schemas.openxmlformats.org/officeDocument/2006/relationships/image" Target="../media/image27.jpeg"/><Relationship Id="rId3" Type="http://schemas.openxmlformats.org/officeDocument/2006/relationships/slideLayout" Target="../slideLayouts/slideLayout8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image" Target="../media/image28.jpeg"/><Relationship Id="rId2" Type="http://schemas.openxmlformats.org/officeDocument/2006/relationships/slideLayout" Target="../slideLayouts/slideLayout8.xml"/>
</Relationships>
</file>

<file path=ppt/slides/_rels/slide21.xml.rels><?xml version="1.0" encoding="UTF-8"?>
<Relationships xmlns="http://schemas.openxmlformats.org/package/2006/relationships"><Relationship Id="rId1" Type="http://schemas.openxmlformats.org/officeDocument/2006/relationships/image" Target="../media/image29.jpeg"/><Relationship Id="rId2" Type="http://schemas.openxmlformats.org/officeDocument/2006/relationships/slideLayout" Target="../slideLayouts/slideLayout8.xml"/>
</Relationships>
</file>

<file path=ppt/slides/_rels/slide22.xml.rels><?xml version="1.0" encoding="UTF-8"?>
<Relationships xmlns="http://schemas.openxmlformats.org/package/2006/relationships"><Relationship Id="rId1" Type="http://schemas.openxmlformats.org/officeDocument/2006/relationships/image" Target="../media/image30.jpeg"/><Relationship Id="rId2" Type="http://schemas.openxmlformats.org/officeDocument/2006/relationships/image" Target="../media/image31.jpeg"/><Relationship Id="rId3" Type="http://schemas.openxmlformats.org/officeDocument/2006/relationships/image" Target="../media/image32.jpeg"/><Relationship Id="rId4" Type="http://schemas.openxmlformats.org/officeDocument/2006/relationships/slideLayout" Target="../slideLayouts/slideLayout9.xml"/>
</Relationships>
</file>

<file path=ppt/slides/_rels/slide2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8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" name="Picture 2" descr="http://hram-troicy.prihod.ru/users/67/1167/editor_files/image/254_(1).png"/>
          <p:cNvPicPr/>
          <p:nvPr/>
        </p:nvPicPr>
        <p:blipFill>
          <a:blip r:embed="rId1"/>
          <a:stretch/>
        </p:blipFill>
        <p:spPr>
          <a:xfrm>
            <a:off x="2143080" y="0"/>
            <a:ext cx="6184440" cy="67147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" name="Picture 2" descr="http://sozvezdie-tour.ru/articles_files/novgorodskaya_respublika/image001.jpg"/>
          <p:cNvPicPr/>
          <p:nvPr/>
        </p:nvPicPr>
        <p:blipFill>
          <a:blip r:embed="rId1"/>
          <a:stretch/>
        </p:blipFill>
        <p:spPr>
          <a:xfrm>
            <a:off x="428760" y="214200"/>
            <a:ext cx="4895640" cy="6435360"/>
          </a:xfrm>
          <a:prstGeom prst="rect">
            <a:avLst/>
          </a:prstGeom>
          <a:ln w="0">
            <a:noFill/>
          </a:ln>
        </p:spPr>
      </p:pic>
      <p:sp>
        <p:nvSpPr>
          <p:cNvPr id="143" name="Скругленный прямоугольник 4"/>
          <p:cNvSpPr/>
          <p:nvPr/>
        </p:nvSpPr>
        <p:spPr>
          <a:xfrm>
            <a:off x="5580000" y="253080"/>
            <a:ext cx="3214440" cy="63576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solidFill>
              <a:srgbClr val="3891a7"/>
            </a:solidFill>
            <a:rou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r>
              <a:rPr b="0" lang="ru-RU" sz="2600" spc="-1" strike="noStrike">
                <a:solidFill>
                  <a:schemeClr val="dk1"/>
                </a:solidFill>
                <a:latin typeface="Times New Roman"/>
              </a:rPr>
              <a:t>Новгородская земля расположена на северо-западе Руси, от Финского залива до Уральских гор, от Северного ледовитого океана до верховьев Волги,</a:t>
            </a:r>
            <a:endParaRPr b="0" lang="ru-RU" sz="2600" spc="-1" strike="noStrike">
              <a:solidFill>
                <a:srgbClr val="000000"/>
              </a:solidFill>
              <a:latin typeface="Arial"/>
            </a:endParaRPr>
          </a:p>
          <a:p>
            <a:pPr algn="ctr" defTabSz="914400">
              <a:lnSpc>
                <a:spcPct val="100000"/>
              </a:lnSpc>
            </a:pPr>
            <a:r>
              <a:rPr b="0" lang="ru-RU" sz="2600" spc="-1" strike="noStrike">
                <a:solidFill>
                  <a:schemeClr val="dk1"/>
                </a:solidFill>
                <a:latin typeface="Times New Roman"/>
              </a:rPr>
              <a:t> </a:t>
            </a:r>
            <a:r>
              <a:rPr b="0" lang="ru-RU" sz="2600" spc="-1" strike="noStrike">
                <a:solidFill>
                  <a:schemeClr val="dk1"/>
                </a:solidFill>
                <a:latin typeface="Times New Roman"/>
              </a:rPr>
              <a:t>т.е. весь север Европейской части современной России</a:t>
            </a:r>
            <a:endParaRPr b="0" lang="ru-RU" sz="26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PlaceHolder 1"/>
          <p:cNvSpPr>
            <a:spLocks noGrp="1"/>
          </p:cNvSpPr>
          <p:nvPr>
            <p:ph type="title"/>
          </p:nvPr>
        </p:nvSpPr>
        <p:spPr>
          <a:xfrm>
            <a:off x="1432440" y="360000"/>
            <a:ext cx="7406280" cy="43650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rmAutofit/>
          </a:bodyPr>
          <a:p>
            <a:pPr indent="0" algn="ctr">
              <a:lnSpc>
                <a:spcPct val="100000"/>
              </a:lnSpc>
              <a:buNone/>
            </a:pPr>
            <a:br>
              <a:rPr sz="7200"/>
            </a:br>
            <a:r>
              <a:rPr b="1" i="1" lang="ru-RU" sz="7200" spc="-1" strike="noStrike">
                <a:solidFill>
                  <a:srgbClr val="7030a0"/>
                </a:solidFill>
                <a:latin typeface="Times New Roman"/>
              </a:rPr>
              <a:t>Новгородская </a:t>
            </a:r>
            <a:br>
              <a:rPr sz="7200"/>
            </a:br>
            <a:r>
              <a:rPr b="1" i="1" lang="ru-RU" sz="7200" spc="-1" strike="noStrike">
                <a:solidFill>
                  <a:srgbClr val="7030a0"/>
                </a:solidFill>
                <a:latin typeface="Times New Roman"/>
              </a:rPr>
              <a:t>республика</a:t>
            </a:r>
            <a:endParaRPr b="0" lang="ru-RU" sz="72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145" name="PlaceHolder 2"/>
          <p:cNvSpPr>
            <a:spLocks noGrp="1"/>
          </p:cNvSpPr>
          <p:nvPr>
            <p:ph type="subTitle"/>
          </p:nvPr>
        </p:nvSpPr>
        <p:spPr>
          <a:xfrm>
            <a:off x="1432440" y="5157360"/>
            <a:ext cx="7233480" cy="5281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0" bIns="45000" anchor="t">
            <a:noAutofit/>
          </a:bodyPr>
          <a:p>
            <a:pPr indent="0" algn="ctr">
              <a:buNone/>
            </a:pPr>
            <a:endParaRPr b="0" lang="ru-RU" sz="2600" spc="-1" strike="noStrike">
              <a:solidFill>
                <a:schemeClr val="dk2">
                  <a:shade val="30000"/>
                </a:schemeClr>
              </a:solidFill>
              <a:latin typeface="Gill Sans MT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" name="Picture 2" descr="http://rusich.moy.su/_nw/20/55111514.jpg"/>
          <p:cNvPicPr/>
          <p:nvPr/>
        </p:nvPicPr>
        <p:blipFill>
          <a:blip r:embed="rId1"/>
          <a:stretch/>
        </p:blipFill>
        <p:spPr>
          <a:xfrm>
            <a:off x="4714920" y="642960"/>
            <a:ext cx="4190760" cy="5552640"/>
          </a:xfrm>
          <a:prstGeom prst="rect">
            <a:avLst/>
          </a:prstGeom>
          <a:ln w="0">
            <a:noFill/>
          </a:ln>
        </p:spPr>
      </p:pic>
      <p:pic>
        <p:nvPicPr>
          <p:cNvPr id="147" name="Picture 4" descr="http://www.russiancity.ru/pictures/nov0001.jpg"/>
          <p:cNvPicPr/>
          <p:nvPr/>
        </p:nvPicPr>
        <p:blipFill>
          <a:blip r:embed="rId2"/>
          <a:stretch/>
        </p:blipFill>
        <p:spPr>
          <a:xfrm>
            <a:off x="1785960" y="285840"/>
            <a:ext cx="2457000" cy="2999880"/>
          </a:xfrm>
          <a:prstGeom prst="rect">
            <a:avLst/>
          </a:prstGeom>
          <a:ln w="0">
            <a:noFill/>
          </a:ln>
        </p:spPr>
      </p:pic>
      <p:pic>
        <p:nvPicPr>
          <p:cNvPr id="148" name="Picture 6" descr="http://www.fortuna-travel.ru/html/images/rus-valday_clip_image004.jpg"/>
          <p:cNvPicPr/>
          <p:nvPr/>
        </p:nvPicPr>
        <p:blipFill>
          <a:blip r:embed="rId3"/>
          <a:stretch/>
        </p:blipFill>
        <p:spPr>
          <a:xfrm>
            <a:off x="142920" y="3214800"/>
            <a:ext cx="4624200" cy="3428640"/>
          </a:xfrm>
          <a:prstGeom prst="rect">
            <a:avLst/>
          </a:prstGeom>
          <a:ln w="0">
            <a:noFill/>
          </a:ln>
        </p:spPr>
      </p:pic>
      <p:sp>
        <p:nvSpPr>
          <p:cNvPr id="149" name="Скругленный прямоугольник 4"/>
          <p:cNvSpPr/>
          <p:nvPr/>
        </p:nvSpPr>
        <p:spPr>
          <a:xfrm>
            <a:off x="285840" y="928800"/>
            <a:ext cx="1557000" cy="71388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solidFill>
              <a:srgbClr val="475a8d"/>
            </a:solidFill>
            <a:rou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r>
              <a:rPr b="1" lang="ru-RU" sz="2000" spc="-1" strike="noStrike">
                <a:solidFill>
                  <a:schemeClr val="dk1"/>
                </a:solidFill>
                <a:latin typeface="Times New Roman"/>
              </a:rPr>
              <a:t>Герб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algn="ctr" defTabSz="914400">
              <a:lnSpc>
                <a:spcPct val="100000"/>
              </a:lnSpc>
            </a:pPr>
            <a:r>
              <a:rPr b="1" lang="ru-RU" sz="2000" spc="-1" strike="noStrike">
                <a:solidFill>
                  <a:schemeClr val="dk1"/>
                </a:solidFill>
                <a:latin typeface="Times New Roman"/>
              </a:rPr>
              <a:t>Новгорода 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0" name="Скругленный прямоугольник 5"/>
          <p:cNvSpPr/>
          <p:nvPr/>
        </p:nvSpPr>
        <p:spPr>
          <a:xfrm>
            <a:off x="214200" y="6215040"/>
            <a:ext cx="2714400" cy="35676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solidFill>
              <a:srgbClr val="475a8d"/>
            </a:solidFill>
            <a:rou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r>
              <a:rPr b="0" lang="ru-RU" sz="2000" spc="-1" strike="noStrike">
                <a:solidFill>
                  <a:schemeClr val="dk1"/>
                </a:solidFill>
                <a:latin typeface="Times New Roman"/>
              </a:rPr>
              <a:t>Новгородский Кремль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" name="Picture 2" descr="http://900igr.net/datas/istorija/Vremena-Drevnej-Rusi/0016-016-Novgorodskij-Kreml.jpg"/>
          <p:cNvPicPr/>
          <p:nvPr/>
        </p:nvPicPr>
        <p:blipFill>
          <a:blip r:embed="rId1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Скругленный прямоугольник 4"/>
          <p:cNvSpPr/>
          <p:nvPr/>
        </p:nvSpPr>
        <p:spPr>
          <a:xfrm>
            <a:off x="2571840" y="214200"/>
            <a:ext cx="4357440" cy="49968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solidFill>
              <a:srgbClr val="3891a7"/>
            </a:solidFill>
            <a:rou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r>
              <a:rPr b="0" lang="ru-RU" sz="2800" spc="-1" strike="noStrike">
                <a:solidFill>
                  <a:schemeClr val="dk1"/>
                </a:solidFill>
                <a:latin typeface="Times New Roman"/>
              </a:rPr>
              <a:t>Управление в Новгороде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3" name="Скругленный прямоугольник 5"/>
          <p:cNvSpPr/>
          <p:nvPr/>
        </p:nvSpPr>
        <p:spPr>
          <a:xfrm>
            <a:off x="2357280" y="1143000"/>
            <a:ext cx="3928680" cy="57132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solidFill>
              <a:srgbClr val="c32d2e"/>
            </a:solidFill>
            <a:rou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r>
              <a:rPr b="1" lang="ru-RU" sz="2800" spc="-1" strike="noStrike">
                <a:solidFill>
                  <a:schemeClr val="dk1"/>
                </a:solidFill>
                <a:latin typeface="Times New Roman"/>
              </a:rPr>
              <a:t>Вече</a:t>
            </a:r>
            <a:r>
              <a:rPr b="1" lang="ru-RU" sz="2400" spc="-1" strike="noStrike">
                <a:solidFill>
                  <a:schemeClr val="dk1"/>
                </a:solidFill>
                <a:latin typeface="Times New Roman"/>
              </a:rPr>
              <a:t> – народное собрание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</p:txBody>
      </p:sp>
      <p:cxnSp>
        <p:nvCxnSpPr>
          <p:cNvPr id="154" name="Прямая со стрелкой 7"/>
          <p:cNvCxnSpPr/>
          <p:nvPr/>
        </p:nvCxnSpPr>
        <p:spPr>
          <a:xfrm flipH="1">
            <a:off x="392760" y="1643040"/>
            <a:ext cx="1893240" cy="2822040"/>
          </a:xfrm>
          <a:prstGeom prst="straightConnector1">
            <a:avLst/>
          </a:prstGeom>
          <a:ln>
            <a:solidFill>
              <a:srgbClr val="c32d2e"/>
            </a:solidFill>
            <a:round/>
            <a:tailEnd len="med" type="arrow" w="med"/>
          </a:ln>
        </p:spPr>
      </p:cxnSp>
      <p:sp>
        <p:nvSpPr>
          <p:cNvPr id="155" name="Скругленный прямоугольник 10"/>
          <p:cNvSpPr/>
          <p:nvPr/>
        </p:nvSpPr>
        <p:spPr>
          <a:xfrm>
            <a:off x="-72000" y="4464720"/>
            <a:ext cx="2678040" cy="185688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solidFill>
              <a:srgbClr val="c32d2e"/>
            </a:solidFill>
            <a:rou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r>
              <a:rPr b="1" lang="ru-RU" sz="2800" spc="-1" strike="noStrike" u="sng">
                <a:solidFill>
                  <a:schemeClr val="dk1"/>
                </a:solidFill>
                <a:uFillTx/>
                <a:latin typeface="Times New Roman"/>
              </a:rPr>
              <a:t>Князь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algn="ctr" defTabSz="914400">
              <a:lnSpc>
                <a:spcPct val="100000"/>
              </a:lnSpc>
            </a:pPr>
            <a:r>
              <a:rPr b="0" lang="ru-RU" sz="2400" spc="-1" strike="noStrike">
                <a:solidFill>
                  <a:schemeClr val="dk1"/>
                </a:solidFill>
                <a:latin typeface="Times New Roman"/>
              </a:rPr>
              <a:t>военачальник, судебный арбитр совместно с посадником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</p:txBody>
      </p:sp>
      <p:cxnSp>
        <p:nvCxnSpPr>
          <p:cNvPr id="156" name="Прямая со стрелкой 12"/>
          <p:cNvCxnSpPr/>
          <p:nvPr/>
        </p:nvCxnSpPr>
        <p:spPr>
          <a:xfrm>
            <a:off x="3428640" y="1714320"/>
            <a:ext cx="6840" cy="571680"/>
          </a:xfrm>
          <a:prstGeom prst="straightConnector1">
            <a:avLst/>
          </a:prstGeom>
          <a:ln>
            <a:solidFill>
              <a:srgbClr val="c32d2e"/>
            </a:solidFill>
            <a:round/>
            <a:tailEnd len="med" type="arrow" w="med"/>
          </a:ln>
        </p:spPr>
      </p:cxnSp>
      <p:sp>
        <p:nvSpPr>
          <p:cNvPr id="157" name="Скругленный прямоугольник 13"/>
          <p:cNvSpPr/>
          <p:nvPr/>
        </p:nvSpPr>
        <p:spPr>
          <a:xfrm>
            <a:off x="1798200" y="2250360"/>
            <a:ext cx="2928600" cy="192852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solidFill>
              <a:srgbClr val="c32d2e"/>
            </a:solidFill>
            <a:rou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r>
              <a:rPr b="1" lang="ru-RU" sz="2800" spc="-1" strike="noStrike" u="sng">
                <a:solidFill>
                  <a:schemeClr val="dk1"/>
                </a:solidFill>
                <a:uFillTx/>
                <a:latin typeface="Times New Roman"/>
              </a:rPr>
              <a:t>Посадник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algn="ctr" defTabSz="914400">
              <a:lnSpc>
                <a:spcPct val="100000"/>
              </a:lnSpc>
            </a:pPr>
            <a:r>
              <a:rPr b="0" lang="ru-RU" sz="2400" spc="-1" strike="noStrike">
                <a:solidFill>
                  <a:schemeClr val="dk1"/>
                </a:solidFill>
                <a:latin typeface="Times New Roman"/>
              </a:rPr>
              <a:t>глава города, вел дипломатические переговоры; суд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</p:txBody>
      </p:sp>
      <p:cxnSp>
        <p:nvCxnSpPr>
          <p:cNvPr id="158" name="Прямая со стрелкой 15"/>
          <p:cNvCxnSpPr/>
          <p:nvPr/>
        </p:nvCxnSpPr>
        <p:spPr>
          <a:xfrm>
            <a:off x="5429880" y="1786680"/>
            <a:ext cx="279000" cy="1531440"/>
          </a:xfrm>
          <a:prstGeom prst="straightConnector1">
            <a:avLst/>
          </a:prstGeom>
          <a:ln>
            <a:solidFill>
              <a:srgbClr val="c32d2e"/>
            </a:solidFill>
            <a:round/>
            <a:tailEnd len="med" type="arrow" w="med"/>
          </a:ln>
        </p:spPr>
      </p:cxnSp>
      <p:sp>
        <p:nvSpPr>
          <p:cNvPr id="159" name="Скругленный прямоугольник 16"/>
          <p:cNvSpPr/>
          <p:nvPr/>
        </p:nvSpPr>
        <p:spPr>
          <a:xfrm>
            <a:off x="4699440" y="3318120"/>
            <a:ext cx="2285640" cy="3142800"/>
          </a:xfrm>
          <a:prstGeom prst="roundRect">
            <a:avLst>
              <a:gd name="adj" fmla="val 28626"/>
            </a:avLst>
          </a:prstGeom>
          <a:solidFill>
            <a:srgbClr val="ffffff"/>
          </a:solidFill>
          <a:ln>
            <a:solidFill>
              <a:srgbClr val="c32d2e"/>
            </a:solidFill>
            <a:rou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r>
              <a:rPr b="1" lang="ru-RU" sz="2800" spc="-1" strike="noStrike" u="sng">
                <a:solidFill>
                  <a:schemeClr val="dk1"/>
                </a:solidFill>
                <a:uFillTx/>
                <a:latin typeface="Times New Roman"/>
              </a:rPr>
              <a:t>Тысяцкий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algn="ctr" defTabSz="914400">
              <a:lnSpc>
                <a:spcPct val="100000"/>
              </a:lnSpc>
            </a:pPr>
            <a:r>
              <a:rPr b="0" lang="ru-RU" sz="2400" spc="-1" strike="noStrike">
                <a:solidFill>
                  <a:schemeClr val="dk1"/>
                </a:solidFill>
                <a:latin typeface="Times New Roman"/>
              </a:rPr>
              <a:t>собирал налоги,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  <a:p>
            <a:pPr algn="ctr" defTabSz="914400">
              <a:lnSpc>
                <a:spcPct val="100000"/>
              </a:lnSpc>
            </a:pPr>
            <a:r>
              <a:rPr b="0" lang="ru-RU" sz="2400" spc="-1" strike="noStrike">
                <a:solidFill>
                  <a:schemeClr val="dk1"/>
                </a:solidFill>
                <a:latin typeface="Times New Roman"/>
              </a:rPr>
              <a:t>возглавлял ополчение, защищал интересы купцов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</p:txBody>
      </p:sp>
      <p:cxnSp>
        <p:nvCxnSpPr>
          <p:cNvPr id="160" name="Прямая со стрелкой 18"/>
          <p:cNvCxnSpPr>
            <a:stCxn id="153" idx="3"/>
          </p:cNvCxnSpPr>
          <p:nvPr/>
        </p:nvCxnSpPr>
        <p:spPr>
          <a:xfrm>
            <a:off x="6285960" y="1428480"/>
            <a:ext cx="500760" cy="214920"/>
          </a:xfrm>
          <a:prstGeom prst="straightConnector1">
            <a:avLst/>
          </a:prstGeom>
          <a:ln>
            <a:solidFill>
              <a:srgbClr val="c32d2e"/>
            </a:solidFill>
            <a:round/>
            <a:tailEnd len="med" type="arrow" w="med"/>
          </a:ln>
        </p:spPr>
      </p:cxnSp>
      <p:sp>
        <p:nvSpPr>
          <p:cNvPr id="161" name="Скругленный прямоугольник 19"/>
          <p:cNvSpPr/>
          <p:nvPr/>
        </p:nvSpPr>
        <p:spPr>
          <a:xfrm>
            <a:off x="6858000" y="1496160"/>
            <a:ext cx="2142720" cy="278568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solidFill>
              <a:srgbClr val="c32d2e"/>
            </a:solidFill>
            <a:rou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r>
              <a:rPr b="1" lang="ru-RU" sz="2800" spc="-1" strike="noStrike" u="sng">
                <a:solidFill>
                  <a:schemeClr val="dk1"/>
                </a:solidFill>
                <a:uFillTx/>
                <a:latin typeface="Times New Roman"/>
              </a:rPr>
              <a:t>Владыка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algn="ctr" defTabSz="914400">
              <a:lnSpc>
                <a:spcPct val="100000"/>
              </a:lnSpc>
            </a:pPr>
            <a:r>
              <a:rPr b="0" lang="ru-RU" sz="2400" spc="-1" strike="noStrike">
                <a:solidFill>
                  <a:schemeClr val="dk1"/>
                </a:solidFill>
                <a:latin typeface="Times New Roman"/>
              </a:rPr>
              <a:t>глава городской церкви, хранил казну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62" name="Picture 2" descr="http://lemur59.ru/sites/default/files/images/%D0%B2%D0%BE%D0%B8%D0%BD%D1%8B%20%D0%BD%D0%BE%D0%B2%D0%B3%D0%BE%D1%80%D0%BE%D0%B4%D0%B0(2).png"/>
          <p:cNvPicPr/>
          <p:nvPr/>
        </p:nvPicPr>
        <p:blipFill>
          <a:blip r:embed="rId1"/>
          <a:stretch/>
        </p:blipFill>
        <p:spPr>
          <a:xfrm>
            <a:off x="7602840" y="4464720"/>
            <a:ext cx="998640" cy="23176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" name="Picture 2" descr="http://apologetik.ru/wp-content/uploads/2010/08/%D0%B4%D0%B2%D0%B0-%D0%BA%D0%BE%D0%BB%D0%BE%D0%BA%D0%BE%D0%BB%D0%B0.jpg"/>
          <p:cNvPicPr/>
          <p:nvPr/>
        </p:nvPicPr>
        <p:blipFill>
          <a:blip r:embed="rId1"/>
          <a:stretch/>
        </p:blipFill>
        <p:spPr>
          <a:xfrm>
            <a:off x="1331640" y="260640"/>
            <a:ext cx="6951240" cy="4735440"/>
          </a:xfrm>
          <a:prstGeom prst="rect">
            <a:avLst/>
          </a:prstGeom>
          <a:ln w="0">
            <a:noFill/>
          </a:ln>
        </p:spPr>
      </p:pic>
      <p:sp>
        <p:nvSpPr>
          <p:cNvPr id="164" name="Скругленный прямоугольник 3"/>
          <p:cNvSpPr/>
          <p:nvPr/>
        </p:nvSpPr>
        <p:spPr>
          <a:xfrm>
            <a:off x="1547640" y="5229360"/>
            <a:ext cx="7056360" cy="135180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fe9d2"/>
              </a:gs>
              <a:gs pos="50000">
                <a:srgbClr val="ffe4c8"/>
              </a:gs>
              <a:gs pos="97000">
                <a:srgbClr val="ffddb6"/>
              </a:gs>
              <a:gs pos="100000">
                <a:srgbClr val="ffdab1"/>
              </a:gs>
            </a:gsLst>
            <a:path path="circle">
              <a:fillToRect l="50000" t="50000" r="50000" b="50000"/>
            </a:path>
          </a:gradFill>
          <a:ln>
            <a:solidFill>
              <a:srgbClr val="feb80a"/>
            </a:solidFill>
            <a:round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r>
              <a:rPr b="1" lang="ru-RU" sz="3200" spc="-1" strike="noStrike">
                <a:solidFill>
                  <a:srgbClr val="7030a0"/>
                </a:solidFill>
                <a:latin typeface="Times New Roman"/>
              </a:rPr>
              <a:t>Новгородское государство – боярская республика с системой городского самоуправления</a:t>
            </a:r>
            <a:r>
              <a:rPr b="0" lang="ru-RU" sz="3200" spc="-1" strike="noStrike">
                <a:solidFill>
                  <a:srgbClr val="7030a0"/>
                </a:solidFill>
                <a:latin typeface="Times New Roman"/>
              </a:rPr>
              <a:t>.</a:t>
            </a: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" name="Picture 2" descr="http://www.runivers.ru/upload/iblock/e3f/Veche_471.jpg"/>
          <p:cNvPicPr/>
          <p:nvPr/>
        </p:nvPicPr>
        <p:blipFill>
          <a:blip r:embed="rId1"/>
          <a:stretch/>
        </p:blipFill>
        <p:spPr>
          <a:xfrm>
            <a:off x="164880" y="-49680"/>
            <a:ext cx="8978760" cy="6919920"/>
          </a:xfrm>
          <a:prstGeom prst="rect">
            <a:avLst/>
          </a:prstGeom>
          <a:ln w="0">
            <a:noFill/>
          </a:ln>
        </p:spPr>
      </p:pic>
      <p:sp>
        <p:nvSpPr>
          <p:cNvPr id="166" name="Скругленный прямоугольник 2"/>
          <p:cNvSpPr/>
          <p:nvPr/>
        </p:nvSpPr>
        <p:spPr>
          <a:xfrm>
            <a:off x="1043640" y="116640"/>
            <a:ext cx="4320000" cy="71964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c7e5f2"/>
              </a:gs>
              <a:gs pos="50000">
                <a:srgbClr val="bbdfee"/>
              </a:gs>
              <a:gs pos="97000">
                <a:srgbClr val="a4d8ec"/>
              </a:gs>
              <a:gs pos="100000">
                <a:srgbClr val="9bd7ed"/>
              </a:gs>
            </a:gsLst>
            <a:path path="circle">
              <a:fillToRect l="50000" t="50000" r="50000" b="50000"/>
            </a:path>
          </a:gradFill>
          <a:ln>
            <a:solidFill>
              <a:srgbClr val="3891a7"/>
            </a:solidFill>
            <a:round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r>
              <a:rPr b="1" lang="ru-RU" sz="2400" spc="-1" strike="noStrike">
                <a:solidFill>
                  <a:schemeClr val="dk1"/>
                </a:solidFill>
                <a:latin typeface="Gill Sans MT"/>
              </a:rPr>
              <a:t>Новгородское вече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  <a:p>
            <a:pPr algn="ctr" defTabSz="914400">
              <a:lnSpc>
                <a:spcPct val="100000"/>
              </a:lnSpc>
            </a:pPr>
            <a:r>
              <a:rPr b="1" lang="ru-RU" sz="2000" spc="-1" strike="noStrike">
                <a:solidFill>
                  <a:schemeClr val="dk1"/>
                </a:solidFill>
                <a:latin typeface="Gill Sans MT"/>
              </a:rPr>
              <a:t>художник Васнецов А.М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" name="Рисунок 2" descr=""/>
          <p:cNvPicPr/>
          <p:nvPr/>
        </p:nvPicPr>
        <p:blipFill>
          <a:blip r:embed="rId1"/>
          <a:stretch/>
        </p:blipFill>
        <p:spPr>
          <a:xfrm>
            <a:off x="1523880" y="1143000"/>
            <a:ext cx="6095520" cy="45716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PlaceHolder 1"/>
          <p:cNvSpPr>
            <a:spLocks noGrp="1"/>
          </p:cNvSpPr>
          <p:nvPr>
            <p:ph/>
          </p:nvPr>
        </p:nvSpPr>
        <p:spPr>
          <a:xfrm>
            <a:off x="1714320" y="1285920"/>
            <a:ext cx="4900320" cy="39920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rmAutofit fontScale="87491"/>
          </a:bodyPr>
          <a:p>
            <a:pPr marL="365760" indent="-28332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1" lang="ru-RU" sz="3200" spc="-1" strike="noStrike">
                <a:solidFill>
                  <a:schemeClr val="dk1"/>
                </a:solidFill>
                <a:latin typeface="Times New Roman"/>
              </a:rPr>
              <a:t>Основные занятия:</a:t>
            </a:r>
            <a:r>
              <a:rPr b="0" lang="ru-RU" sz="3200" spc="-1" strike="noStrike" u="sng">
                <a:solidFill>
                  <a:schemeClr val="dk1"/>
                </a:solidFill>
                <a:uFillTx/>
                <a:latin typeface="Times New Roman"/>
              </a:rPr>
              <a:t> </a:t>
            </a:r>
            <a:endParaRPr b="0" lang="ru-RU" sz="3200" spc="-1" strike="noStrike">
              <a:solidFill>
                <a:schemeClr val="dk1"/>
              </a:solidFill>
              <a:latin typeface="Gill Sans MT"/>
            </a:endParaRPr>
          </a:p>
          <a:p>
            <a:pPr marL="365760" indent="-28332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3200" spc="-1" strike="noStrike">
                <a:solidFill>
                  <a:schemeClr val="dk1"/>
                </a:solidFill>
                <a:latin typeface="Times New Roman"/>
              </a:rPr>
              <a:t>животноводство, огородничество, охота, в т.ч. на пушного зверя, рыболовство, </a:t>
            </a:r>
            <a:r>
              <a:rPr b="0" lang="ru-RU" sz="3200" spc="-1" strike="noStrike" u="sng">
                <a:solidFill>
                  <a:schemeClr val="dk1"/>
                </a:solidFill>
                <a:uFillTx/>
                <a:latin typeface="Times New Roman"/>
              </a:rPr>
              <a:t>ремёсла</a:t>
            </a:r>
            <a:r>
              <a:rPr b="0" lang="ru-RU" sz="3200" spc="-1" strike="noStrike">
                <a:solidFill>
                  <a:schemeClr val="dk1"/>
                </a:solidFill>
                <a:latin typeface="Times New Roman"/>
              </a:rPr>
              <a:t>, бортничество, собирательство, </a:t>
            </a:r>
            <a:r>
              <a:rPr b="0" lang="ru-RU" sz="3200" spc="-1" strike="noStrike" u="sng">
                <a:solidFill>
                  <a:schemeClr val="dk1"/>
                </a:solidFill>
                <a:uFillTx/>
                <a:latin typeface="Times New Roman"/>
              </a:rPr>
              <a:t>торговля</a:t>
            </a:r>
            <a:r>
              <a:rPr b="0" lang="ru-RU" sz="3200" spc="-1" strike="noStrike">
                <a:solidFill>
                  <a:schemeClr val="dk1"/>
                </a:solidFill>
                <a:latin typeface="Times New Roman"/>
              </a:rPr>
              <a:t>, в т.ч. с иностранными странами</a:t>
            </a:r>
            <a:endParaRPr b="0" lang="ru-RU" sz="3200" spc="-1" strike="noStrike">
              <a:solidFill>
                <a:schemeClr val="dk1"/>
              </a:solidFill>
              <a:latin typeface="Gill Sans MT"/>
            </a:endParaRPr>
          </a:p>
        </p:txBody>
      </p:sp>
      <p:pic>
        <p:nvPicPr>
          <p:cNvPr id="169" name="Picture 2" descr="http://s019.radikal.ru/i634/1303/1c/5d31934e0ee8.jpg"/>
          <p:cNvPicPr/>
          <p:nvPr/>
        </p:nvPicPr>
        <p:blipFill>
          <a:blip r:embed="rId1"/>
          <a:stretch/>
        </p:blipFill>
        <p:spPr>
          <a:xfrm>
            <a:off x="0" y="0"/>
            <a:ext cx="2237760" cy="3142800"/>
          </a:xfrm>
          <a:prstGeom prst="rect">
            <a:avLst/>
          </a:prstGeom>
          <a:ln w="0">
            <a:noFill/>
          </a:ln>
        </p:spPr>
      </p:pic>
      <p:pic>
        <p:nvPicPr>
          <p:cNvPr id="170" name="Picture 4" descr="http://www.rusizn.ru/images/ist/ist30/30_06_2.png"/>
          <p:cNvPicPr/>
          <p:nvPr/>
        </p:nvPicPr>
        <p:blipFill>
          <a:blip r:embed="rId2"/>
          <a:stretch/>
        </p:blipFill>
        <p:spPr>
          <a:xfrm>
            <a:off x="6472080" y="3429000"/>
            <a:ext cx="2671560" cy="3214440"/>
          </a:xfrm>
          <a:prstGeom prst="rect">
            <a:avLst/>
          </a:prstGeom>
          <a:ln w="0">
            <a:noFill/>
          </a:ln>
        </p:spPr>
      </p:pic>
      <p:pic>
        <p:nvPicPr>
          <p:cNvPr id="171" name="Picture 8" descr="http://f.mypage.ru/ac5f3f70a466c40e1d48cb31935f4bb0_94f413aee27f793e59cb286c9e15772c.jpg"/>
          <p:cNvPicPr/>
          <p:nvPr/>
        </p:nvPicPr>
        <p:blipFill>
          <a:blip r:embed="rId3"/>
          <a:stretch/>
        </p:blipFill>
        <p:spPr>
          <a:xfrm>
            <a:off x="214200" y="4572000"/>
            <a:ext cx="2833560" cy="2071440"/>
          </a:xfrm>
          <a:prstGeom prst="rect">
            <a:avLst/>
          </a:prstGeom>
          <a:ln w="0">
            <a:noFill/>
          </a:ln>
        </p:spPr>
      </p:pic>
      <p:pic>
        <p:nvPicPr>
          <p:cNvPr id="172" name="Picture 10" descr="http://www.xlegio.ru/netcat_files/Image/fleet/NovgorodskoeVessel.jpg"/>
          <p:cNvPicPr/>
          <p:nvPr/>
        </p:nvPicPr>
        <p:blipFill>
          <a:blip r:embed="rId4"/>
          <a:stretch/>
        </p:blipFill>
        <p:spPr>
          <a:xfrm>
            <a:off x="6500880" y="214200"/>
            <a:ext cx="2456280" cy="2071440"/>
          </a:xfrm>
          <a:prstGeom prst="rect">
            <a:avLst/>
          </a:prstGeom>
          <a:ln w="0">
            <a:noFill/>
          </a:ln>
        </p:spPr>
      </p:pic>
      <p:pic>
        <p:nvPicPr>
          <p:cNvPr id="173" name="Picture 12" descr="http://www.newizv.ru/images/photos/other/20110807215040_2.jpg"/>
          <p:cNvPicPr/>
          <p:nvPr/>
        </p:nvPicPr>
        <p:blipFill>
          <a:blip r:embed="rId5"/>
          <a:stretch/>
        </p:blipFill>
        <p:spPr>
          <a:xfrm>
            <a:off x="3571920" y="5143680"/>
            <a:ext cx="2381040" cy="15235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PlaceHolder 1"/>
          <p:cNvSpPr>
            <a:spLocks noGrp="1"/>
          </p:cNvSpPr>
          <p:nvPr>
            <p:ph/>
          </p:nvPr>
        </p:nvSpPr>
        <p:spPr>
          <a:xfrm>
            <a:off x="457200" y="1406880"/>
            <a:ext cx="3809520" cy="6980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marL="45720"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2000" spc="-1" strike="noStrike">
                <a:solidFill>
                  <a:schemeClr val="dk1"/>
                </a:solidFill>
                <a:latin typeface="Gill Sans MT"/>
              </a:rPr>
              <a:t>.</a:t>
            </a:r>
            <a:endParaRPr b="0" lang="ru-RU" sz="2000" spc="-1" strike="noStrike">
              <a:solidFill>
                <a:schemeClr val="dk1"/>
              </a:solidFill>
              <a:latin typeface="Gill Sans MT"/>
            </a:endParaRPr>
          </a:p>
          <a:p>
            <a:pPr marL="45720" indent="0" algn="ctr">
              <a:lnSpc>
                <a:spcPct val="100000"/>
              </a:lnSpc>
              <a:buNone/>
              <a:tabLst>
                <a:tab algn="l" pos="0"/>
              </a:tabLst>
            </a:pPr>
            <a:endParaRPr b="0" lang="ru-RU" sz="1400" spc="-1" strike="noStrike">
              <a:solidFill>
                <a:schemeClr val="dk1"/>
              </a:solidFill>
              <a:latin typeface="Gill Sans MT"/>
            </a:endParaRPr>
          </a:p>
        </p:txBody>
      </p:sp>
      <p:pic>
        <p:nvPicPr>
          <p:cNvPr id="175" name="Picture 2" descr="http://centr-intellect.ru/wp-content/uploads/2016/06/%D0%90.%D0%9C.%D0%92%D0%B0%D1%81%D0%BD%D0%B5%D1%86%D0%BE%D0%B2-1024x724.jpg"/>
          <p:cNvPicPr/>
          <p:nvPr/>
        </p:nvPicPr>
        <p:blipFill>
          <a:blip r:embed="rId1"/>
          <a:stretch/>
        </p:blipFill>
        <p:spPr>
          <a:xfrm>
            <a:off x="323640" y="764640"/>
            <a:ext cx="8230320" cy="5819040"/>
          </a:xfrm>
          <a:prstGeom prst="rect">
            <a:avLst/>
          </a:prstGeom>
          <a:ln w="0">
            <a:noFill/>
          </a:ln>
        </p:spPr>
      </p:pic>
      <p:sp>
        <p:nvSpPr>
          <p:cNvPr id="176" name="Скругленный прямоугольник 9"/>
          <p:cNvSpPr/>
          <p:nvPr/>
        </p:nvSpPr>
        <p:spPr>
          <a:xfrm>
            <a:off x="2699640" y="292320"/>
            <a:ext cx="3761640" cy="703080"/>
          </a:xfrm>
          <a:prstGeom prst="roundRect">
            <a:avLst>
              <a:gd name="adj" fmla="val 20514"/>
            </a:avLst>
          </a:prstGeom>
          <a:gradFill rotWithShape="0">
            <a:gsLst>
              <a:gs pos="0">
                <a:srgbClr val="c7e5f2"/>
              </a:gs>
              <a:gs pos="50000">
                <a:srgbClr val="bbdfee"/>
              </a:gs>
              <a:gs pos="97000">
                <a:srgbClr val="a4d8ec"/>
              </a:gs>
              <a:gs pos="100000">
                <a:srgbClr val="9bd7ed"/>
              </a:gs>
            </a:gsLst>
            <a:path path="circle">
              <a:fillToRect l="50000" t="50000" r="50000" b="50000"/>
            </a:path>
          </a:gradFill>
          <a:ln>
            <a:solidFill>
              <a:srgbClr val="3891a7"/>
            </a:solidFill>
            <a:round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r>
              <a:rPr b="0" lang="ru-RU" sz="2400" spc="-1" strike="noStrike">
                <a:solidFill>
                  <a:schemeClr val="dk1"/>
                </a:solidFill>
                <a:latin typeface="Gill Sans MT"/>
              </a:rPr>
              <a:t>Новгородский торг</a:t>
            </a:r>
            <a:br>
              <a:rPr sz="2400"/>
            </a:br>
            <a:r>
              <a:rPr b="0" lang="ru-RU" sz="2000" spc="-1" strike="noStrike">
                <a:solidFill>
                  <a:schemeClr val="dk1"/>
                </a:solidFill>
                <a:latin typeface="Gill Sans MT"/>
              </a:rPr>
              <a:t>художник Васнецов А.М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PlaceHolder 1"/>
          <p:cNvSpPr>
            <a:spLocks noGrp="1"/>
          </p:cNvSpPr>
          <p:nvPr>
            <p:ph type="title"/>
          </p:nvPr>
        </p:nvSpPr>
        <p:spPr>
          <a:xfrm>
            <a:off x="457200" y="216720"/>
            <a:ext cx="3809520" cy="11617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p>
            <a:pPr indent="0">
              <a:buNone/>
            </a:pPr>
            <a:endParaRPr b="1" lang="ru-RU" sz="2200" spc="-1" strike="noStrike" cap="all">
              <a:solidFill>
                <a:schemeClr val="dk2"/>
              </a:solidFill>
              <a:latin typeface="Gill Sans MT"/>
            </a:endParaRPr>
          </a:p>
        </p:txBody>
      </p:sp>
      <p:sp>
        <p:nvSpPr>
          <p:cNvPr id="178" name="PlaceHolder 2"/>
          <p:cNvSpPr>
            <a:spLocks noGrp="1"/>
          </p:cNvSpPr>
          <p:nvPr>
            <p:ph/>
          </p:nvPr>
        </p:nvSpPr>
        <p:spPr>
          <a:xfrm>
            <a:off x="457200" y="1406880"/>
            <a:ext cx="3809520" cy="6980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indent="0">
              <a:spcBef>
                <a:spcPts val="1417"/>
              </a:spcBef>
              <a:buNone/>
            </a:pPr>
            <a:endParaRPr b="0" lang="ru-RU" sz="1400" spc="-1" strike="noStrike">
              <a:solidFill>
                <a:schemeClr val="dk1"/>
              </a:solidFill>
              <a:latin typeface="Gill Sans MT"/>
            </a:endParaRPr>
          </a:p>
        </p:txBody>
      </p:sp>
      <p:pic>
        <p:nvPicPr>
          <p:cNvPr id="179" name="Объект 4" descr=""/>
          <p:cNvPicPr/>
          <p:nvPr/>
        </p:nvPicPr>
        <p:blipFill>
          <a:blip r:embed="rId1"/>
          <a:stretch/>
        </p:blipFill>
        <p:spPr>
          <a:xfrm>
            <a:off x="539640" y="825480"/>
            <a:ext cx="7992360" cy="53006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PlaceHolder 1"/>
          <p:cNvSpPr>
            <a:spLocks noGrp="1"/>
          </p:cNvSpPr>
          <p:nvPr>
            <p:ph type="title"/>
          </p:nvPr>
        </p:nvSpPr>
        <p:spPr>
          <a:xfrm>
            <a:off x="457200" y="216720"/>
            <a:ext cx="3809520" cy="11617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p>
            <a:pPr indent="0">
              <a:buNone/>
            </a:pPr>
            <a:endParaRPr b="1" lang="ru-RU" sz="2200" spc="-1" strike="noStrike" cap="all">
              <a:solidFill>
                <a:schemeClr val="dk2"/>
              </a:solidFill>
              <a:latin typeface="Gill Sans MT"/>
            </a:endParaRPr>
          </a:p>
        </p:txBody>
      </p:sp>
      <p:sp>
        <p:nvSpPr>
          <p:cNvPr id="181" name="PlaceHolder 2"/>
          <p:cNvSpPr>
            <a:spLocks noGrp="1"/>
          </p:cNvSpPr>
          <p:nvPr>
            <p:ph/>
          </p:nvPr>
        </p:nvSpPr>
        <p:spPr>
          <a:xfrm>
            <a:off x="457200" y="1406880"/>
            <a:ext cx="3809520" cy="6980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indent="0">
              <a:spcBef>
                <a:spcPts val="1417"/>
              </a:spcBef>
              <a:buNone/>
            </a:pPr>
            <a:endParaRPr b="0" lang="ru-RU" sz="1400" spc="-1" strike="noStrike">
              <a:solidFill>
                <a:schemeClr val="dk1"/>
              </a:solidFill>
              <a:latin typeface="Gill Sans MT"/>
            </a:endParaRPr>
          </a:p>
        </p:txBody>
      </p:sp>
      <p:pic>
        <p:nvPicPr>
          <p:cNvPr id="182" name="Объект 4" descr=""/>
          <p:cNvPicPr/>
          <p:nvPr/>
        </p:nvPicPr>
        <p:blipFill>
          <a:blip r:embed="rId1"/>
          <a:stretch/>
        </p:blipFill>
        <p:spPr>
          <a:xfrm>
            <a:off x="1259640" y="692640"/>
            <a:ext cx="6840360" cy="54331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PlaceHolder 1"/>
          <p:cNvSpPr>
            <a:spLocks noGrp="1"/>
          </p:cNvSpPr>
          <p:nvPr>
            <p:ph type="title"/>
          </p:nvPr>
        </p:nvSpPr>
        <p:spPr>
          <a:xfrm>
            <a:off x="457200" y="216720"/>
            <a:ext cx="3809520" cy="11617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p>
            <a:pPr indent="0">
              <a:buNone/>
            </a:pPr>
            <a:endParaRPr b="1" lang="ru-RU" sz="2200" spc="-1" strike="noStrike" cap="all">
              <a:solidFill>
                <a:schemeClr val="dk2"/>
              </a:solidFill>
              <a:latin typeface="Gill Sans MT"/>
            </a:endParaRPr>
          </a:p>
        </p:txBody>
      </p:sp>
      <p:sp>
        <p:nvSpPr>
          <p:cNvPr id="184" name="PlaceHolder 2"/>
          <p:cNvSpPr>
            <a:spLocks noGrp="1"/>
          </p:cNvSpPr>
          <p:nvPr>
            <p:ph/>
          </p:nvPr>
        </p:nvSpPr>
        <p:spPr>
          <a:xfrm>
            <a:off x="457200" y="1406880"/>
            <a:ext cx="3809520" cy="6980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indent="0">
              <a:spcBef>
                <a:spcPts val="1417"/>
              </a:spcBef>
              <a:buNone/>
            </a:pPr>
            <a:endParaRPr b="0" lang="ru-RU" sz="1400" spc="-1" strike="noStrike">
              <a:solidFill>
                <a:schemeClr val="dk1"/>
              </a:solidFill>
              <a:latin typeface="Gill Sans MT"/>
            </a:endParaRPr>
          </a:p>
        </p:txBody>
      </p:sp>
      <p:pic>
        <p:nvPicPr>
          <p:cNvPr id="185" name="Объект 4" descr=""/>
          <p:cNvPicPr/>
          <p:nvPr/>
        </p:nvPicPr>
        <p:blipFill>
          <a:blip r:embed="rId1"/>
          <a:stretch/>
        </p:blipFill>
        <p:spPr>
          <a:xfrm>
            <a:off x="539640" y="908640"/>
            <a:ext cx="7632360" cy="53283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PlaceHolder 1"/>
          <p:cNvSpPr>
            <a:spLocks noGrp="1"/>
          </p:cNvSpPr>
          <p:nvPr>
            <p:ph type="title"/>
          </p:nvPr>
        </p:nvSpPr>
        <p:spPr>
          <a:xfrm>
            <a:off x="457200" y="216720"/>
            <a:ext cx="3809520" cy="11617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p>
            <a:pPr indent="0">
              <a:buNone/>
            </a:pPr>
            <a:endParaRPr b="1" lang="ru-RU" sz="2200" spc="-1" strike="noStrike" cap="all">
              <a:solidFill>
                <a:schemeClr val="dk2"/>
              </a:solidFill>
              <a:latin typeface="Gill Sans MT"/>
            </a:endParaRPr>
          </a:p>
        </p:txBody>
      </p:sp>
      <p:sp>
        <p:nvSpPr>
          <p:cNvPr id="187" name="PlaceHolder 2"/>
          <p:cNvSpPr>
            <a:spLocks noGrp="1"/>
          </p:cNvSpPr>
          <p:nvPr>
            <p:ph/>
          </p:nvPr>
        </p:nvSpPr>
        <p:spPr>
          <a:xfrm>
            <a:off x="457200" y="1406880"/>
            <a:ext cx="3809520" cy="6980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indent="0">
              <a:spcBef>
                <a:spcPts val="1417"/>
              </a:spcBef>
              <a:buNone/>
            </a:pPr>
            <a:endParaRPr b="0" lang="ru-RU" sz="1400" spc="-1" strike="noStrike">
              <a:solidFill>
                <a:schemeClr val="dk1"/>
              </a:solidFill>
              <a:latin typeface="Gill Sans MT"/>
            </a:endParaRPr>
          </a:p>
        </p:txBody>
      </p:sp>
      <p:pic>
        <p:nvPicPr>
          <p:cNvPr id="188" name="Объект 4" descr=""/>
          <p:cNvPicPr/>
          <p:nvPr/>
        </p:nvPicPr>
        <p:blipFill>
          <a:blip r:embed="rId1"/>
          <a:stretch/>
        </p:blipFill>
        <p:spPr>
          <a:xfrm>
            <a:off x="827640" y="692640"/>
            <a:ext cx="7128360" cy="54331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PlaceHolder 1"/>
          <p:cNvSpPr>
            <a:spLocks noGrp="1"/>
          </p:cNvSpPr>
          <p:nvPr>
            <p:ph type="title"/>
          </p:nvPr>
        </p:nvSpPr>
        <p:spPr>
          <a:xfrm>
            <a:off x="457200" y="216720"/>
            <a:ext cx="3809520" cy="11617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p>
            <a:pPr indent="0">
              <a:buNone/>
            </a:pPr>
            <a:endParaRPr b="1" lang="ru-RU" sz="2200" spc="-1" strike="noStrike" cap="all">
              <a:solidFill>
                <a:schemeClr val="dk2"/>
              </a:solidFill>
              <a:latin typeface="Gill Sans MT"/>
            </a:endParaRPr>
          </a:p>
        </p:txBody>
      </p:sp>
      <p:sp>
        <p:nvSpPr>
          <p:cNvPr id="190" name="PlaceHolder 2"/>
          <p:cNvSpPr>
            <a:spLocks noGrp="1"/>
          </p:cNvSpPr>
          <p:nvPr>
            <p:ph/>
          </p:nvPr>
        </p:nvSpPr>
        <p:spPr>
          <a:xfrm>
            <a:off x="457200" y="1406880"/>
            <a:ext cx="3809520" cy="6980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indent="0">
              <a:spcBef>
                <a:spcPts val="1417"/>
              </a:spcBef>
              <a:buNone/>
            </a:pPr>
            <a:endParaRPr b="0" lang="ru-RU" sz="1400" spc="-1" strike="noStrike">
              <a:solidFill>
                <a:schemeClr val="dk1"/>
              </a:solidFill>
              <a:latin typeface="Gill Sans MT"/>
            </a:endParaRPr>
          </a:p>
        </p:txBody>
      </p:sp>
      <p:pic>
        <p:nvPicPr>
          <p:cNvPr id="191" name="Объект 4" descr=""/>
          <p:cNvPicPr/>
          <p:nvPr/>
        </p:nvPicPr>
        <p:blipFill>
          <a:blip r:embed="rId1"/>
          <a:stretch/>
        </p:blipFill>
        <p:spPr>
          <a:xfrm>
            <a:off x="1115640" y="692640"/>
            <a:ext cx="7128360" cy="54003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PlaceHolder 1"/>
          <p:cNvSpPr>
            <a:spLocks noGrp="1"/>
          </p:cNvSpPr>
          <p:nvPr>
            <p:ph type="title"/>
          </p:nvPr>
        </p:nvSpPr>
        <p:spPr>
          <a:xfrm>
            <a:off x="457200" y="216720"/>
            <a:ext cx="3809520" cy="11617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p>
            <a:pPr indent="0">
              <a:buNone/>
            </a:pPr>
            <a:endParaRPr b="1" lang="ru-RU" sz="2200" spc="-1" strike="noStrike" cap="all">
              <a:solidFill>
                <a:schemeClr val="dk2"/>
              </a:solidFill>
              <a:latin typeface="Gill Sans MT"/>
            </a:endParaRPr>
          </a:p>
        </p:txBody>
      </p:sp>
      <p:sp>
        <p:nvSpPr>
          <p:cNvPr id="193" name="PlaceHolder 2"/>
          <p:cNvSpPr>
            <a:spLocks noGrp="1"/>
          </p:cNvSpPr>
          <p:nvPr>
            <p:ph/>
          </p:nvPr>
        </p:nvSpPr>
        <p:spPr>
          <a:xfrm>
            <a:off x="457200" y="1406880"/>
            <a:ext cx="3809520" cy="6980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indent="0">
              <a:spcBef>
                <a:spcPts val="1417"/>
              </a:spcBef>
              <a:buNone/>
            </a:pPr>
            <a:endParaRPr b="0" lang="ru-RU" sz="1400" spc="-1" strike="noStrike">
              <a:solidFill>
                <a:schemeClr val="dk1"/>
              </a:solidFill>
              <a:latin typeface="Gill Sans MT"/>
            </a:endParaRPr>
          </a:p>
        </p:txBody>
      </p:sp>
      <p:pic>
        <p:nvPicPr>
          <p:cNvPr id="194" name="Объект 4" descr=""/>
          <p:cNvPicPr/>
          <p:nvPr/>
        </p:nvPicPr>
        <p:blipFill>
          <a:blip r:embed="rId1"/>
          <a:stretch/>
        </p:blipFill>
        <p:spPr>
          <a:xfrm>
            <a:off x="469800" y="764640"/>
            <a:ext cx="8127720" cy="51998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PlaceHolder 1"/>
          <p:cNvSpPr>
            <a:spLocks noGrp="1"/>
          </p:cNvSpPr>
          <p:nvPr>
            <p:ph type="title"/>
          </p:nvPr>
        </p:nvSpPr>
        <p:spPr>
          <a:xfrm>
            <a:off x="457200" y="216720"/>
            <a:ext cx="3809520" cy="11617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p>
            <a:pPr indent="0">
              <a:buNone/>
            </a:pPr>
            <a:endParaRPr b="1" lang="ru-RU" sz="2200" spc="-1" strike="noStrike" cap="all">
              <a:solidFill>
                <a:schemeClr val="dk2"/>
              </a:solidFill>
              <a:latin typeface="Gill Sans MT"/>
            </a:endParaRPr>
          </a:p>
        </p:txBody>
      </p:sp>
      <p:sp>
        <p:nvSpPr>
          <p:cNvPr id="196" name="PlaceHolder 2"/>
          <p:cNvSpPr>
            <a:spLocks noGrp="1"/>
          </p:cNvSpPr>
          <p:nvPr>
            <p:ph/>
          </p:nvPr>
        </p:nvSpPr>
        <p:spPr>
          <a:xfrm>
            <a:off x="457200" y="1406880"/>
            <a:ext cx="3809520" cy="6980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indent="0">
              <a:spcBef>
                <a:spcPts val="1417"/>
              </a:spcBef>
              <a:buNone/>
            </a:pPr>
            <a:endParaRPr b="0" lang="ru-RU" sz="1400" spc="-1" strike="noStrike">
              <a:solidFill>
                <a:schemeClr val="dk1"/>
              </a:solidFill>
              <a:latin typeface="Gill Sans MT"/>
            </a:endParaRPr>
          </a:p>
        </p:txBody>
      </p:sp>
      <p:pic>
        <p:nvPicPr>
          <p:cNvPr id="197" name="Объект 4" descr=""/>
          <p:cNvPicPr/>
          <p:nvPr/>
        </p:nvPicPr>
        <p:blipFill>
          <a:blip r:embed="rId1"/>
          <a:stretch/>
        </p:blipFill>
        <p:spPr>
          <a:xfrm>
            <a:off x="539640" y="404640"/>
            <a:ext cx="7560360" cy="61923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PlaceHolder 1"/>
          <p:cNvSpPr>
            <a:spLocks noGrp="1"/>
          </p:cNvSpPr>
          <p:nvPr>
            <p:ph type="title"/>
          </p:nvPr>
        </p:nvSpPr>
        <p:spPr>
          <a:xfrm>
            <a:off x="1000080" y="285840"/>
            <a:ext cx="7783560" cy="6426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rmAutofit/>
          </a:bodyPr>
          <a:p>
            <a:pPr indent="0" algn="ctr">
              <a:lnSpc>
                <a:spcPct val="100000"/>
              </a:lnSpc>
              <a:buNone/>
            </a:pPr>
            <a:r>
              <a:rPr b="1" i="1" lang="ru-RU" sz="3200" spc="-1" strike="noStrike">
                <a:solidFill>
                  <a:srgbClr val="ff0000"/>
                </a:solidFill>
                <a:latin typeface="Times New Roman"/>
              </a:rPr>
              <a:t>Особенности новгородской культуры</a:t>
            </a:r>
            <a:endParaRPr b="0" lang="ru-RU" sz="3200" spc="-1" strike="noStrike">
              <a:solidFill>
                <a:schemeClr val="dk1"/>
              </a:solidFill>
              <a:latin typeface="Gill Sans MT"/>
            </a:endParaRPr>
          </a:p>
        </p:txBody>
      </p:sp>
      <p:pic>
        <p:nvPicPr>
          <p:cNvPr id="199" name="Picture 4" descr="http://900igr.net/datas/istorija/Rukopisnye-knigi-Drevnej-Rusi/0029-029-Sofijskij-sobor-v-novgorode.jpg"/>
          <p:cNvPicPr/>
          <p:nvPr/>
        </p:nvPicPr>
        <p:blipFill>
          <a:blip r:embed="rId1"/>
          <a:stretch/>
        </p:blipFill>
        <p:spPr>
          <a:xfrm>
            <a:off x="928800" y="1135080"/>
            <a:ext cx="7500600" cy="5419080"/>
          </a:xfrm>
          <a:prstGeom prst="rect">
            <a:avLst/>
          </a:prstGeom>
          <a:ln w="0">
            <a:noFill/>
          </a:ln>
        </p:spPr>
      </p:pic>
      <p:pic>
        <p:nvPicPr>
          <p:cNvPr id="200" name="Рисунок 3" descr=""/>
          <p:cNvPicPr/>
          <p:nvPr/>
        </p:nvPicPr>
        <p:blipFill>
          <a:blip r:embed="rId2"/>
          <a:stretch/>
        </p:blipFill>
        <p:spPr>
          <a:xfrm>
            <a:off x="928800" y="1135080"/>
            <a:ext cx="7500600" cy="54190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PlaceHolder 1"/>
          <p:cNvSpPr>
            <a:spLocks noGrp="1"/>
          </p:cNvSpPr>
          <p:nvPr>
            <p:ph type="title"/>
          </p:nvPr>
        </p:nvSpPr>
        <p:spPr>
          <a:xfrm>
            <a:off x="1435680" y="274320"/>
            <a:ext cx="7497720" cy="11426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p>
            <a:pPr indent="0">
              <a:buNone/>
            </a:pPr>
            <a:endParaRPr b="0" lang="ru-RU" sz="4300" spc="-1" strike="noStrike">
              <a:solidFill>
                <a:schemeClr val="dk2"/>
              </a:solidFill>
              <a:latin typeface="Gill Sans MT"/>
            </a:endParaRPr>
          </a:p>
        </p:txBody>
      </p:sp>
      <p:pic>
        <p:nvPicPr>
          <p:cNvPr id="202" name="Рисунок 2" descr=""/>
          <p:cNvPicPr/>
          <p:nvPr/>
        </p:nvPicPr>
        <p:blipFill>
          <a:blip r:embed="rId1"/>
          <a:stretch/>
        </p:blipFill>
        <p:spPr>
          <a:xfrm>
            <a:off x="1043640" y="431640"/>
            <a:ext cx="6912360" cy="57330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PlaceHolder 1"/>
          <p:cNvSpPr>
            <a:spLocks noGrp="1"/>
          </p:cNvSpPr>
          <p:nvPr>
            <p:ph type="title"/>
          </p:nvPr>
        </p:nvSpPr>
        <p:spPr>
          <a:xfrm>
            <a:off x="1435680" y="274320"/>
            <a:ext cx="7497720" cy="11426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p>
            <a:pPr indent="0">
              <a:buNone/>
            </a:pPr>
            <a:endParaRPr b="0" lang="ru-RU" sz="4300" spc="-1" strike="noStrike">
              <a:solidFill>
                <a:schemeClr val="dk2"/>
              </a:solidFill>
              <a:latin typeface="Gill Sans MT"/>
            </a:endParaRPr>
          </a:p>
        </p:txBody>
      </p:sp>
      <p:pic>
        <p:nvPicPr>
          <p:cNvPr id="204" name="Рисунок 2" descr=""/>
          <p:cNvPicPr/>
          <p:nvPr/>
        </p:nvPicPr>
        <p:blipFill>
          <a:blip r:embed="rId1"/>
          <a:stretch/>
        </p:blipFill>
        <p:spPr>
          <a:xfrm>
            <a:off x="1475640" y="624240"/>
            <a:ext cx="6984360" cy="56088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" name="Picture 2" descr="http://ic.pics.livejournal.com/byslaikyr/47706181/227293/227293_original.jpg"/>
          <p:cNvPicPr/>
          <p:nvPr/>
        </p:nvPicPr>
        <p:blipFill>
          <a:blip r:embed="rId1"/>
          <a:stretch/>
        </p:blipFill>
        <p:spPr>
          <a:xfrm>
            <a:off x="3276000" y="1917000"/>
            <a:ext cx="5714640" cy="4543200"/>
          </a:xfrm>
          <a:prstGeom prst="rect">
            <a:avLst/>
          </a:prstGeom>
          <a:ln w="0">
            <a:noFill/>
          </a:ln>
        </p:spPr>
      </p:pic>
      <p:pic>
        <p:nvPicPr>
          <p:cNvPr id="206" name="Picture 4" descr="http://stat17.privet.ru/lr/0929719c01c12104706946ea690ecf3a"/>
          <p:cNvPicPr/>
          <p:nvPr/>
        </p:nvPicPr>
        <p:blipFill>
          <a:blip r:embed="rId2"/>
          <a:stretch/>
        </p:blipFill>
        <p:spPr>
          <a:xfrm>
            <a:off x="323640" y="357120"/>
            <a:ext cx="2857320" cy="2142720"/>
          </a:xfrm>
          <a:prstGeom prst="rect">
            <a:avLst/>
          </a:prstGeom>
          <a:ln w="0">
            <a:noFill/>
          </a:ln>
        </p:spPr>
      </p:pic>
      <p:pic>
        <p:nvPicPr>
          <p:cNvPr id="207" name="Picture 6" descr="https://encrypted-tbn3.gstatic.com/images?q=tbn:ANd9GcRvjNIRb864YXRgXdEtBGcF-g96yp4upwh_Pk_n81kLUzvtEvBeYQ"/>
          <p:cNvPicPr/>
          <p:nvPr/>
        </p:nvPicPr>
        <p:blipFill>
          <a:blip r:embed="rId3"/>
          <a:stretch/>
        </p:blipFill>
        <p:spPr>
          <a:xfrm>
            <a:off x="500040" y="4000680"/>
            <a:ext cx="2114280" cy="2161800"/>
          </a:xfrm>
          <a:prstGeom prst="rect">
            <a:avLst/>
          </a:prstGeom>
          <a:ln w="0">
            <a:noFill/>
          </a:ln>
        </p:spPr>
      </p:pic>
      <p:sp>
        <p:nvSpPr>
          <p:cNvPr id="208" name="Скругленный прямоугольник 4"/>
          <p:cNvSpPr/>
          <p:nvPr/>
        </p:nvSpPr>
        <p:spPr>
          <a:xfrm>
            <a:off x="4643280" y="714240"/>
            <a:ext cx="2485800" cy="71388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solidFill>
              <a:srgbClr val="475a8d"/>
            </a:solidFill>
            <a:rou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r>
              <a:rPr b="1" i="1" lang="ru-RU" sz="2400" spc="-1" strike="noStrike">
                <a:solidFill>
                  <a:schemeClr val="dk1"/>
                </a:solidFill>
                <a:latin typeface="Times New Roman"/>
              </a:rPr>
              <a:t>Образование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PlaceHolder 1"/>
          <p:cNvSpPr>
            <a:spLocks noGrp="1"/>
          </p:cNvSpPr>
          <p:nvPr>
            <p:ph type="title"/>
          </p:nvPr>
        </p:nvSpPr>
        <p:spPr>
          <a:xfrm>
            <a:off x="1435680" y="274320"/>
            <a:ext cx="7497720" cy="50266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rmAutofit/>
          </a:bodyPr>
          <a:p>
            <a:pPr marL="457200" indent="-457200" algn="ctr">
              <a:lnSpc>
                <a:spcPct val="100000"/>
              </a:lnSpc>
              <a:buClr>
                <a:srgbClr val="572314"/>
              </a:buClr>
              <a:buFont typeface="Wingdings" charset="2"/>
              <a:buChar char=""/>
            </a:pPr>
            <a:r>
              <a:rPr b="1" lang="ru-RU" sz="2700" spc="-1" strike="noStrike">
                <a:solidFill>
                  <a:schemeClr val="dk2"/>
                </a:solidFill>
                <a:latin typeface="Gill Sans MT"/>
              </a:rPr>
              <a:t>Домашнее задание :</a:t>
            </a:r>
            <a:br>
              <a:rPr sz="2700"/>
            </a:br>
            <a:r>
              <a:rPr b="1" lang="ru-RU" sz="2700" spc="-1" strike="noStrike">
                <a:solidFill>
                  <a:schemeClr val="dk2"/>
                </a:solidFill>
                <a:latin typeface="Gill Sans MT"/>
              </a:rPr>
              <a:t>1.)для всех</a:t>
            </a:r>
            <a:br>
              <a:rPr sz="2700"/>
            </a:br>
            <a:r>
              <a:rPr b="0" lang="ru-RU" sz="2700" spc="-1" strike="noStrike">
                <a:solidFill>
                  <a:schemeClr val="dk2"/>
                </a:solidFill>
                <a:latin typeface="Gill Sans MT"/>
              </a:rPr>
              <a:t> </a:t>
            </a:r>
            <a:r>
              <a:rPr b="0" lang="ru-RU" sz="2700" spc="-1" strike="noStrike">
                <a:solidFill>
                  <a:schemeClr val="dk2"/>
                </a:solidFill>
                <a:latin typeface="Times New Roman"/>
              </a:rPr>
              <a:t>Прочитайте параграф 14, завершите заполнение текста.</a:t>
            </a:r>
            <a:br>
              <a:rPr sz="2700"/>
            </a:br>
            <a:r>
              <a:rPr b="1" lang="ru-RU" sz="2700" spc="-1" strike="noStrike">
                <a:solidFill>
                  <a:schemeClr val="dk2"/>
                </a:solidFill>
                <a:latin typeface="Times New Roman"/>
              </a:rPr>
              <a:t>2.) по желанию</a:t>
            </a:r>
            <a:br>
              <a:rPr sz="2700"/>
            </a:br>
            <a:r>
              <a:rPr b="0" lang="ru-RU" sz="2700" spc="-1" strike="noStrike">
                <a:solidFill>
                  <a:schemeClr val="dk2"/>
                </a:solidFill>
                <a:latin typeface="Times New Roman"/>
              </a:rPr>
              <a:t>-написать сочинение на тему «Новгород глазами иностранного купца».</a:t>
            </a:r>
            <a:br>
              <a:rPr sz="2700"/>
            </a:br>
            <a:r>
              <a:rPr b="0" lang="ru-RU" sz="2700" spc="-1" strike="noStrike">
                <a:solidFill>
                  <a:schemeClr val="dk2"/>
                </a:solidFill>
                <a:latin typeface="Times New Roman"/>
              </a:rPr>
              <a:t> </a:t>
            </a:r>
            <a:endParaRPr b="0" lang="ru-RU" sz="2700" spc="-1" strike="noStrike">
              <a:solidFill>
                <a:schemeClr val="dk1"/>
              </a:solidFill>
              <a:latin typeface="Gill Sans MT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_rels/theme1.xml.rels><?xml version="1.0" encoding="UTF-8"?>
<Relationships xmlns="http://schemas.openxmlformats.org/package/2006/relationships"><Relationship Id="rId1" Type="http://schemas.openxmlformats.org/officeDocument/2006/relationships/image" Target="../media/image1.jpeg"/>
</Relationships>
</file>

<file path=ppt/theme/_rels/theme2.xml.rels><?xml version="1.0" encoding="UTF-8"?>
<Relationships xmlns="http://schemas.openxmlformats.org/package/2006/relationships"><Relationship Id="rId1" Type="http://schemas.openxmlformats.org/officeDocument/2006/relationships/image" Target="../media/image1.jpeg"/>
</Relationships>
</file>

<file path=ppt/theme/_rels/theme3.xml.rels><?xml version="1.0" encoding="UTF-8"?>
<Relationships xmlns="http://schemas.openxmlformats.org/package/2006/relationships"><Relationship Id="rId1" Type="http://schemas.openxmlformats.org/officeDocument/2006/relationships/image" Target="../media/image1.jpeg"/>
</Relationships>
</file>

<file path=ppt/theme/_rels/theme4.xml.rels><?xml version="1.0" encoding="UTF-8"?>
<Relationships xmlns="http://schemas.openxmlformats.org/package/2006/relationships"><Relationship Id="rId1" Type="http://schemas.openxmlformats.org/officeDocument/2006/relationships/image" Target="../media/image1.jpeg"/>
</Relationships>
</file>

<file path=ppt/theme/_rels/theme5.xml.rels><?xml version="1.0" encoding="UTF-8"?>
<Relationships xmlns="http://schemas.openxmlformats.org/package/2006/relationships"><Relationship Id="rId1" Type="http://schemas.openxmlformats.org/officeDocument/2006/relationships/image" Target="../media/image1.jpeg"/>
</Relationships>
</file>

<file path=ppt/theme/_rels/theme6.xml.rels><?xml version="1.0" encoding="UTF-8"?>
<Relationships xmlns="http://schemas.openxmlformats.org/package/2006/relationships"><Relationship Id="rId1" Type="http://schemas.openxmlformats.org/officeDocument/2006/relationships/image" Target="../media/image1.jpeg"/>
</Relationships>
</file>

<file path=ppt/theme/_rels/theme7.xml.rels><?xml version="1.0" encoding="UTF-8"?>
<Relationships xmlns="http://schemas.openxmlformats.org/package/2006/relationships"><Relationship Id="rId1" Type="http://schemas.openxmlformats.org/officeDocument/2006/relationships/image" Target="../media/image1.jpeg"/>
</Relationships>
</file>

<file path=ppt/theme/_rels/theme8.xml.rels><?xml version="1.0" encoding="UTF-8"?>
<Relationships xmlns="http://schemas.openxmlformats.org/package/2006/relationships"><Relationship Id="rId1" Type="http://schemas.openxmlformats.org/officeDocument/2006/relationships/image" Target="../media/image1.jpeg"/>
</Relationships>
</file>

<file path=ppt/theme/_rels/theme9.xml.rels><?xml version="1.0" encoding="UTF-8"?>
<Relationships xmlns="http://schemas.openxmlformats.org/package/2006/relationships"><Relationship Id="rId1" Type="http://schemas.openxmlformats.org/officeDocument/2006/relationships/image" Target="../media/image1.jpeg"/>
</Relationships>
</file>

<file path=ppt/theme/_rels/theme10.xml.rels><?xml version="1.0" encoding="UTF-8"?>
<Relationships xmlns="http://schemas.openxmlformats.org/package/2006/relationships"><Relationship Id="rId1" Type="http://schemas.openxmlformats.org/officeDocument/2006/relationships/image" Target="../media/image1.jpeg"/>
</Relationships>
</file>

<file path=ppt/theme/_rels/theme11.xml.rels><?xml version="1.0" encoding="UTF-8"?>
<Relationships xmlns="http://schemas.openxmlformats.org/package/2006/relationships"><Relationship Id="rId1" Type="http://schemas.openxmlformats.org/officeDocument/2006/relationships/image" Target="../media/image1.jpeg"/>
</Relationships>
</file>

<file path=ppt/theme/theme1.xml><?xml version="1.0" encoding="utf-8"?>
<a:theme xmlns:a="http://schemas.openxmlformats.org/drawingml/2006/main" xmlns:r="http://schemas.openxmlformats.org/officeDocument/2006/relationships" name="Солнцестояние">
  <a:themeElements>
    <a:clrScheme name="Солнцестояние">
      <a:dk1>
        <a:srgbClr val="000000"/>
      </a:dk1>
      <a:lt1>
        <a:srgbClr val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 pitchFamily="0" charset="1"/>
        <a:ea typeface=""/>
        <a:cs typeface=""/>
      </a:majorFont>
      <a:minorFont>
        <a:latin typeface="Gill Sans MT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35000"/>
              </a:schemeClr>
            </a:gs>
            <a:gs pos="50000">
              <a:schemeClr val="phClr">
                <a:tint val="42000"/>
              </a:schemeClr>
            </a:gs>
            <a:gs pos="97000">
              <a:schemeClr val="phClr">
                <a:tint val="53000"/>
              </a:schemeClr>
            </a:gs>
            <a:gs pos="100000">
              <a:schemeClr val="phClr">
                <a:tint val="56000"/>
              </a:schemeClr>
            </a:gs>
          </a:gsLst>
          <a:path path="circle">
            <a:fillToRect l="50000" t="50000" r="50000" b="50000"/>
          </a:path>
          <a:tileRect l="0" t="0" r="0" b="0"/>
        </a:gradFill>
        <a:gradFill>
          <a:gsLst>
            <a:gs pos="0">
              <a:schemeClr val="phClr">
                <a:tint val="92000"/>
              </a:schemeClr>
            </a:gs>
            <a:gs pos="15000">
              <a:schemeClr val="phClr">
                <a:tint val="92000"/>
                <a:shade val="99000"/>
              </a:schemeClr>
            </a:gs>
            <a:gs pos="62000">
              <a:schemeClr val="phClr">
                <a:tint val="96000"/>
                <a:shade val="80000"/>
              </a:schemeClr>
            </a:gs>
            <a:gs pos="97000">
              <a:schemeClr val="phClr">
                <a:tint val="98000"/>
                <a:shade val="63000"/>
              </a:schemeClr>
            </a:gs>
            <a:gs pos="100000">
              <a:schemeClr val="phClr">
                <a:shade val="62000"/>
              </a:schemeClr>
            </a:gs>
          </a:gsLst>
          <a:path path="circle">
            <a:fillToRect l="50000" t="50000" r="50000" b="50000"/>
          </a:path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254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60000"/>
              </a:schemeClr>
            </a:gs>
            <a:gs pos="40000">
              <a:schemeClr val="phClr">
                <a:tint val="85000"/>
              </a:schemeClr>
            </a:gs>
            <a:gs pos="100000">
              <a:schemeClr val="phClr">
                <a:shade val="55000"/>
              </a:schemeClr>
            </a:gs>
          </a:gsLst>
          <a:path path="circle">
            <a:fillToRect l="-24500" t="-20000" r="124500" b="120000"/>
          </a:path>
          <a:tileRect l="0" t="0" r="0" b="0"/>
        </a:gradFill>
        <a:blipFill rotWithShape="0">
          <a:blip r:embed="rId1"/>
          <a:srcRect l="0" t="0" r="0" b="0"/>
          <a:tile tx="0" ty="0" sx="90000" sy="90000" flip="xy" algn="tl"/>
        </a:blip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Солнцестояние">
  <a:themeElements>
    <a:clrScheme name="Солнцестояние">
      <a:dk1>
        <a:srgbClr val="000000"/>
      </a:dk1>
      <a:lt1>
        <a:srgbClr val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 pitchFamily="0" charset="1"/>
        <a:ea typeface=""/>
        <a:cs typeface=""/>
      </a:majorFont>
      <a:minorFont>
        <a:latin typeface="Gill Sans MT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35000"/>
              </a:schemeClr>
            </a:gs>
            <a:gs pos="50000">
              <a:schemeClr val="phClr">
                <a:tint val="42000"/>
              </a:schemeClr>
            </a:gs>
            <a:gs pos="97000">
              <a:schemeClr val="phClr">
                <a:tint val="53000"/>
              </a:schemeClr>
            </a:gs>
            <a:gs pos="100000">
              <a:schemeClr val="phClr">
                <a:tint val="56000"/>
              </a:schemeClr>
            </a:gs>
          </a:gsLst>
          <a:path path="circle">
            <a:fillToRect l="50000" t="50000" r="50000" b="50000"/>
          </a:path>
          <a:tileRect l="0" t="0" r="0" b="0"/>
        </a:gradFill>
        <a:gradFill>
          <a:gsLst>
            <a:gs pos="0">
              <a:schemeClr val="phClr">
                <a:tint val="92000"/>
              </a:schemeClr>
            </a:gs>
            <a:gs pos="15000">
              <a:schemeClr val="phClr">
                <a:tint val="92000"/>
                <a:shade val="99000"/>
              </a:schemeClr>
            </a:gs>
            <a:gs pos="62000">
              <a:schemeClr val="phClr">
                <a:tint val="96000"/>
                <a:shade val="80000"/>
              </a:schemeClr>
            </a:gs>
            <a:gs pos="97000">
              <a:schemeClr val="phClr">
                <a:tint val="98000"/>
                <a:shade val="63000"/>
              </a:schemeClr>
            </a:gs>
            <a:gs pos="100000">
              <a:schemeClr val="phClr">
                <a:shade val="62000"/>
              </a:schemeClr>
            </a:gs>
          </a:gsLst>
          <a:path path="circle">
            <a:fillToRect l="50000" t="50000" r="50000" b="50000"/>
          </a:path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254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60000"/>
              </a:schemeClr>
            </a:gs>
            <a:gs pos="40000">
              <a:schemeClr val="phClr">
                <a:tint val="85000"/>
              </a:schemeClr>
            </a:gs>
            <a:gs pos="100000">
              <a:schemeClr val="phClr">
                <a:shade val="55000"/>
              </a:schemeClr>
            </a:gs>
          </a:gsLst>
          <a:path path="circle">
            <a:fillToRect l="-24500" t="-20000" r="124500" b="120000"/>
          </a:path>
          <a:tileRect l="0" t="0" r="0" b="0"/>
        </a:gradFill>
        <a:blipFill rotWithShape="0">
          <a:blip r:embed="rId1"/>
          <a:srcRect l="0" t="0" r="0" b="0"/>
          <a:tile tx="0" ty="0" sx="90000" sy="90000" flip="xy" algn="tl"/>
        </a:blip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Солнцестояние">
  <a:themeElements>
    <a:clrScheme name="Солнцестояние">
      <a:dk1>
        <a:srgbClr val="000000"/>
      </a:dk1>
      <a:lt1>
        <a:srgbClr val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 pitchFamily="0" charset="1"/>
        <a:ea typeface=""/>
        <a:cs typeface=""/>
      </a:majorFont>
      <a:minorFont>
        <a:latin typeface="Gill Sans MT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35000"/>
              </a:schemeClr>
            </a:gs>
            <a:gs pos="50000">
              <a:schemeClr val="phClr">
                <a:tint val="42000"/>
              </a:schemeClr>
            </a:gs>
            <a:gs pos="97000">
              <a:schemeClr val="phClr">
                <a:tint val="53000"/>
              </a:schemeClr>
            </a:gs>
            <a:gs pos="100000">
              <a:schemeClr val="phClr">
                <a:tint val="56000"/>
              </a:schemeClr>
            </a:gs>
          </a:gsLst>
          <a:path path="circle">
            <a:fillToRect l="50000" t="50000" r="50000" b="50000"/>
          </a:path>
          <a:tileRect l="0" t="0" r="0" b="0"/>
        </a:gradFill>
        <a:gradFill>
          <a:gsLst>
            <a:gs pos="0">
              <a:schemeClr val="phClr">
                <a:tint val="92000"/>
              </a:schemeClr>
            </a:gs>
            <a:gs pos="15000">
              <a:schemeClr val="phClr">
                <a:tint val="92000"/>
                <a:shade val="99000"/>
              </a:schemeClr>
            </a:gs>
            <a:gs pos="62000">
              <a:schemeClr val="phClr">
                <a:tint val="96000"/>
                <a:shade val="80000"/>
              </a:schemeClr>
            </a:gs>
            <a:gs pos="97000">
              <a:schemeClr val="phClr">
                <a:tint val="98000"/>
                <a:shade val="63000"/>
              </a:schemeClr>
            </a:gs>
            <a:gs pos="100000">
              <a:schemeClr val="phClr">
                <a:shade val="62000"/>
              </a:schemeClr>
            </a:gs>
          </a:gsLst>
          <a:path path="circle">
            <a:fillToRect l="50000" t="50000" r="50000" b="50000"/>
          </a:path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254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60000"/>
              </a:schemeClr>
            </a:gs>
            <a:gs pos="40000">
              <a:schemeClr val="phClr">
                <a:tint val="85000"/>
              </a:schemeClr>
            </a:gs>
            <a:gs pos="100000">
              <a:schemeClr val="phClr">
                <a:shade val="55000"/>
              </a:schemeClr>
            </a:gs>
          </a:gsLst>
          <a:path path="circle">
            <a:fillToRect l="-24500" t="-20000" r="124500" b="120000"/>
          </a:path>
          <a:tileRect l="0" t="0" r="0" b="0"/>
        </a:gradFill>
        <a:blipFill rotWithShape="0">
          <a:blip r:embed="rId1"/>
          <a:srcRect l="0" t="0" r="0" b="0"/>
          <a:tile tx="0" ty="0" sx="90000" sy="90000" flip="xy" algn="tl"/>
        </a:blip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 name="Солнцестояние">
  <a:themeElements>
    <a:clrScheme name="Солнцестояние">
      <a:dk1>
        <a:srgbClr val="000000"/>
      </a:dk1>
      <a:lt1>
        <a:srgbClr val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 pitchFamily="0" charset="1"/>
        <a:ea typeface=""/>
        <a:cs typeface=""/>
      </a:majorFont>
      <a:minorFont>
        <a:latin typeface="Gill Sans MT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35000"/>
              </a:schemeClr>
            </a:gs>
            <a:gs pos="50000">
              <a:schemeClr val="phClr">
                <a:tint val="42000"/>
              </a:schemeClr>
            </a:gs>
            <a:gs pos="97000">
              <a:schemeClr val="phClr">
                <a:tint val="53000"/>
              </a:schemeClr>
            </a:gs>
            <a:gs pos="100000">
              <a:schemeClr val="phClr">
                <a:tint val="56000"/>
              </a:schemeClr>
            </a:gs>
          </a:gsLst>
          <a:path path="circle">
            <a:fillToRect l="50000" t="50000" r="50000" b="50000"/>
          </a:path>
          <a:tileRect l="0" t="0" r="0" b="0"/>
        </a:gradFill>
        <a:gradFill>
          <a:gsLst>
            <a:gs pos="0">
              <a:schemeClr val="phClr">
                <a:tint val="92000"/>
              </a:schemeClr>
            </a:gs>
            <a:gs pos="15000">
              <a:schemeClr val="phClr">
                <a:tint val="92000"/>
                <a:shade val="99000"/>
              </a:schemeClr>
            </a:gs>
            <a:gs pos="62000">
              <a:schemeClr val="phClr">
                <a:tint val="96000"/>
                <a:shade val="80000"/>
              </a:schemeClr>
            </a:gs>
            <a:gs pos="97000">
              <a:schemeClr val="phClr">
                <a:tint val="98000"/>
                <a:shade val="63000"/>
              </a:schemeClr>
            </a:gs>
            <a:gs pos="100000">
              <a:schemeClr val="phClr">
                <a:shade val="62000"/>
              </a:schemeClr>
            </a:gs>
          </a:gsLst>
          <a:path path="circle">
            <a:fillToRect l="50000" t="50000" r="50000" b="50000"/>
          </a:path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254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60000"/>
              </a:schemeClr>
            </a:gs>
            <a:gs pos="40000">
              <a:schemeClr val="phClr">
                <a:tint val="85000"/>
              </a:schemeClr>
            </a:gs>
            <a:gs pos="100000">
              <a:schemeClr val="phClr">
                <a:shade val="55000"/>
              </a:schemeClr>
            </a:gs>
          </a:gsLst>
          <a:path path="circle">
            <a:fillToRect l="-24500" t="-20000" r="124500" b="120000"/>
          </a:path>
          <a:tileRect l="0" t="0" r="0" b="0"/>
        </a:gradFill>
        <a:blipFill rotWithShape="0">
          <a:blip r:embed="rId1"/>
          <a:srcRect l="0" t="0" r="0" b="0"/>
          <a:tile tx="0" ty="0" sx="90000" sy="90000" flip="xy" algn="tl"/>
        </a:blipFill>
      </a:bgFillStyleLst>
    </a:fmtScheme>
  </a:themeElements>
</a:theme>
</file>

<file path=ppt/theme/theme5.xml><?xml version="1.0" encoding="utf-8"?>
<a:theme xmlns:a="http://schemas.openxmlformats.org/drawingml/2006/main" xmlns:r="http://schemas.openxmlformats.org/officeDocument/2006/relationships" name="Солнцестояние">
  <a:themeElements>
    <a:clrScheme name="Солнцестояние">
      <a:dk1>
        <a:srgbClr val="000000"/>
      </a:dk1>
      <a:lt1>
        <a:srgbClr val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 pitchFamily="0" charset="1"/>
        <a:ea typeface=""/>
        <a:cs typeface=""/>
      </a:majorFont>
      <a:minorFont>
        <a:latin typeface="Gill Sans MT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35000"/>
              </a:schemeClr>
            </a:gs>
            <a:gs pos="50000">
              <a:schemeClr val="phClr">
                <a:tint val="42000"/>
              </a:schemeClr>
            </a:gs>
            <a:gs pos="97000">
              <a:schemeClr val="phClr">
                <a:tint val="53000"/>
              </a:schemeClr>
            </a:gs>
            <a:gs pos="100000">
              <a:schemeClr val="phClr">
                <a:tint val="56000"/>
              </a:schemeClr>
            </a:gs>
          </a:gsLst>
          <a:path path="circle">
            <a:fillToRect l="50000" t="50000" r="50000" b="50000"/>
          </a:path>
          <a:tileRect l="0" t="0" r="0" b="0"/>
        </a:gradFill>
        <a:gradFill>
          <a:gsLst>
            <a:gs pos="0">
              <a:schemeClr val="phClr">
                <a:tint val="92000"/>
              </a:schemeClr>
            </a:gs>
            <a:gs pos="15000">
              <a:schemeClr val="phClr">
                <a:tint val="92000"/>
                <a:shade val="99000"/>
              </a:schemeClr>
            </a:gs>
            <a:gs pos="62000">
              <a:schemeClr val="phClr">
                <a:tint val="96000"/>
                <a:shade val="80000"/>
              </a:schemeClr>
            </a:gs>
            <a:gs pos="97000">
              <a:schemeClr val="phClr">
                <a:tint val="98000"/>
                <a:shade val="63000"/>
              </a:schemeClr>
            </a:gs>
            <a:gs pos="100000">
              <a:schemeClr val="phClr">
                <a:shade val="62000"/>
              </a:schemeClr>
            </a:gs>
          </a:gsLst>
          <a:path path="circle">
            <a:fillToRect l="50000" t="50000" r="50000" b="50000"/>
          </a:path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254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60000"/>
              </a:schemeClr>
            </a:gs>
            <a:gs pos="40000">
              <a:schemeClr val="phClr">
                <a:tint val="85000"/>
              </a:schemeClr>
            </a:gs>
            <a:gs pos="100000">
              <a:schemeClr val="phClr">
                <a:shade val="55000"/>
              </a:schemeClr>
            </a:gs>
          </a:gsLst>
          <a:path path="circle">
            <a:fillToRect l="-24500" t="-20000" r="124500" b="120000"/>
          </a:path>
          <a:tileRect l="0" t="0" r="0" b="0"/>
        </a:gradFill>
        <a:blipFill rotWithShape="0">
          <a:blip r:embed="rId1"/>
          <a:srcRect l="0" t="0" r="0" b="0"/>
          <a:tile tx="0" ty="0" sx="90000" sy="90000" flip="xy" algn="tl"/>
        </a:blipFill>
      </a:bgFillStyleLst>
    </a:fmtScheme>
  </a:themeElements>
</a:theme>
</file>

<file path=ppt/theme/theme6.xml><?xml version="1.0" encoding="utf-8"?>
<a:theme xmlns:a="http://schemas.openxmlformats.org/drawingml/2006/main" xmlns:r="http://schemas.openxmlformats.org/officeDocument/2006/relationships" name="Солнцестояние">
  <a:themeElements>
    <a:clrScheme name="Солнцестояние">
      <a:dk1>
        <a:srgbClr val="000000"/>
      </a:dk1>
      <a:lt1>
        <a:srgbClr val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 pitchFamily="0" charset="1"/>
        <a:ea typeface=""/>
        <a:cs typeface=""/>
      </a:majorFont>
      <a:minorFont>
        <a:latin typeface="Gill Sans MT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35000"/>
              </a:schemeClr>
            </a:gs>
            <a:gs pos="50000">
              <a:schemeClr val="phClr">
                <a:tint val="42000"/>
              </a:schemeClr>
            </a:gs>
            <a:gs pos="97000">
              <a:schemeClr val="phClr">
                <a:tint val="53000"/>
              </a:schemeClr>
            </a:gs>
            <a:gs pos="100000">
              <a:schemeClr val="phClr">
                <a:tint val="56000"/>
              </a:schemeClr>
            </a:gs>
          </a:gsLst>
          <a:path path="circle">
            <a:fillToRect l="50000" t="50000" r="50000" b="50000"/>
          </a:path>
          <a:tileRect l="0" t="0" r="0" b="0"/>
        </a:gradFill>
        <a:gradFill>
          <a:gsLst>
            <a:gs pos="0">
              <a:schemeClr val="phClr">
                <a:tint val="92000"/>
              </a:schemeClr>
            </a:gs>
            <a:gs pos="15000">
              <a:schemeClr val="phClr">
                <a:tint val="92000"/>
                <a:shade val="99000"/>
              </a:schemeClr>
            </a:gs>
            <a:gs pos="62000">
              <a:schemeClr val="phClr">
                <a:tint val="96000"/>
                <a:shade val="80000"/>
              </a:schemeClr>
            </a:gs>
            <a:gs pos="97000">
              <a:schemeClr val="phClr">
                <a:tint val="98000"/>
                <a:shade val="63000"/>
              </a:schemeClr>
            </a:gs>
            <a:gs pos="100000">
              <a:schemeClr val="phClr">
                <a:shade val="62000"/>
              </a:schemeClr>
            </a:gs>
          </a:gsLst>
          <a:path path="circle">
            <a:fillToRect l="50000" t="50000" r="50000" b="50000"/>
          </a:path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254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60000"/>
              </a:schemeClr>
            </a:gs>
            <a:gs pos="40000">
              <a:schemeClr val="phClr">
                <a:tint val="85000"/>
              </a:schemeClr>
            </a:gs>
            <a:gs pos="100000">
              <a:schemeClr val="phClr">
                <a:shade val="55000"/>
              </a:schemeClr>
            </a:gs>
          </a:gsLst>
          <a:path path="circle">
            <a:fillToRect l="-24500" t="-20000" r="124500" b="120000"/>
          </a:path>
          <a:tileRect l="0" t="0" r="0" b="0"/>
        </a:gradFill>
        <a:blipFill rotWithShape="0">
          <a:blip r:embed="rId1"/>
          <a:srcRect l="0" t="0" r="0" b="0"/>
          <a:tile tx="0" ty="0" sx="90000" sy="90000" flip="xy" algn="tl"/>
        </a:blipFill>
      </a:bgFillStyleLst>
    </a:fmtScheme>
  </a:themeElements>
</a:theme>
</file>

<file path=ppt/theme/theme7.xml><?xml version="1.0" encoding="utf-8"?>
<a:theme xmlns:a="http://schemas.openxmlformats.org/drawingml/2006/main" xmlns:r="http://schemas.openxmlformats.org/officeDocument/2006/relationships" name="Солнцестояние">
  <a:themeElements>
    <a:clrScheme name="Солнцестояние">
      <a:dk1>
        <a:srgbClr val="000000"/>
      </a:dk1>
      <a:lt1>
        <a:srgbClr val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 pitchFamily="0" charset="1"/>
        <a:ea typeface=""/>
        <a:cs typeface=""/>
      </a:majorFont>
      <a:minorFont>
        <a:latin typeface="Gill Sans MT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35000"/>
              </a:schemeClr>
            </a:gs>
            <a:gs pos="50000">
              <a:schemeClr val="phClr">
                <a:tint val="42000"/>
              </a:schemeClr>
            </a:gs>
            <a:gs pos="97000">
              <a:schemeClr val="phClr">
                <a:tint val="53000"/>
              </a:schemeClr>
            </a:gs>
            <a:gs pos="100000">
              <a:schemeClr val="phClr">
                <a:tint val="56000"/>
              </a:schemeClr>
            </a:gs>
          </a:gsLst>
          <a:path path="circle">
            <a:fillToRect l="50000" t="50000" r="50000" b="50000"/>
          </a:path>
          <a:tileRect l="0" t="0" r="0" b="0"/>
        </a:gradFill>
        <a:gradFill>
          <a:gsLst>
            <a:gs pos="0">
              <a:schemeClr val="phClr">
                <a:tint val="92000"/>
              </a:schemeClr>
            </a:gs>
            <a:gs pos="15000">
              <a:schemeClr val="phClr">
                <a:tint val="92000"/>
                <a:shade val="99000"/>
              </a:schemeClr>
            </a:gs>
            <a:gs pos="62000">
              <a:schemeClr val="phClr">
                <a:tint val="96000"/>
                <a:shade val="80000"/>
              </a:schemeClr>
            </a:gs>
            <a:gs pos="97000">
              <a:schemeClr val="phClr">
                <a:tint val="98000"/>
                <a:shade val="63000"/>
              </a:schemeClr>
            </a:gs>
            <a:gs pos="100000">
              <a:schemeClr val="phClr">
                <a:shade val="62000"/>
              </a:schemeClr>
            </a:gs>
          </a:gsLst>
          <a:path path="circle">
            <a:fillToRect l="50000" t="50000" r="50000" b="50000"/>
          </a:path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254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60000"/>
              </a:schemeClr>
            </a:gs>
            <a:gs pos="40000">
              <a:schemeClr val="phClr">
                <a:tint val="85000"/>
              </a:schemeClr>
            </a:gs>
            <a:gs pos="100000">
              <a:schemeClr val="phClr">
                <a:shade val="55000"/>
              </a:schemeClr>
            </a:gs>
          </a:gsLst>
          <a:path path="circle">
            <a:fillToRect l="-24500" t="-20000" r="124500" b="120000"/>
          </a:path>
          <a:tileRect l="0" t="0" r="0" b="0"/>
        </a:gradFill>
        <a:blipFill rotWithShape="0">
          <a:blip r:embed="rId1"/>
          <a:srcRect l="0" t="0" r="0" b="0"/>
          <a:tile tx="0" ty="0" sx="90000" sy="90000" flip="xy" algn="tl"/>
        </a:blipFill>
      </a:bgFillStyleLst>
    </a:fmtScheme>
  </a:themeElements>
</a:theme>
</file>

<file path=ppt/theme/theme8.xml><?xml version="1.0" encoding="utf-8"?>
<a:theme xmlns:a="http://schemas.openxmlformats.org/drawingml/2006/main" xmlns:r="http://schemas.openxmlformats.org/officeDocument/2006/relationships" name="Солнцестояние">
  <a:themeElements>
    <a:clrScheme name="Солнцестояние">
      <a:dk1>
        <a:srgbClr val="000000"/>
      </a:dk1>
      <a:lt1>
        <a:srgbClr val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 pitchFamily="0" charset="1"/>
        <a:ea typeface=""/>
        <a:cs typeface=""/>
      </a:majorFont>
      <a:minorFont>
        <a:latin typeface="Gill Sans MT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35000"/>
              </a:schemeClr>
            </a:gs>
            <a:gs pos="50000">
              <a:schemeClr val="phClr">
                <a:tint val="42000"/>
              </a:schemeClr>
            </a:gs>
            <a:gs pos="97000">
              <a:schemeClr val="phClr">
                <a:tint val="53000"/>
              </a:schemeClr>
            </a:gs>
            <a:gs pos="100000">
              <a:schemeClr val="phClr">
                <a:tint val="56000"/>
              </a:schemeClr>
            </a:gs>
          </a:gsLst>
          <a:path path="circle">
            <a:fillToRect l="50000" t="50000" r="50000" b="50000"/>
          </a:path>
          <a:tileRect l="0" t="0" r="0" b="0"/>
        </a:gradFill>
        <a:gradFill>
          <a:gsLst>
            <a:gs pos="0">
              <a:schemeClr val="phClr">
                <a:tint val="92000"/>
              </a:schemeClr>
            </a:gs>
            <a:gs pos="15000">
              <a:schemeClr val="phClr">
                <a:tint val="92000"/>
                <a:shade val="99000"/>
              </a:schemeClr>
            </a:gs>
            <a:gs pos="62000">
              <a:schemeClr val="phClr">
                <a:tint val="96000"/>
                <a:shade val="80000"/>
              </a:schemeClr>
            </a:gs>
            <a:gs pos="97000">
              <a:schemeClr val="phClr">
                <a:tint val="98000"/>
                <a:shade val="63000"/>
              </a:schemeClr>
            </a:gs>
            <a:gs pos="100000">
              <a:schemeClr val="phClr">
                <a:shade val="62000"/>
              </a:schemeClr>
            </a:gs>
          </a:gsLst>
          <a:path path="circle">
            <a:fillToRect l="50000" t="50000" r="50000" b="50000"/>
          </a:path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254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60000"/>
              </a:schemeClr>
            </a:gs>
            <a:gs pos="40000">
              <a:schemeClr val="phClr">
                <a:tint val="85000"/>
              </a:schemeClr>
            </a:gs>
            <a:gs pos="100000">
              <a:schemeClr val="phClr">
                <a:shade val="55000"/>
              </a:schemeClr>
            </a:gs>
          </a:gsLst>
          <a:path path="circle">
            <a:fillToRect l="-24500" t="-20000" r="124500" b="120000"/>
          </a:path>
          <a:tileRect l="0" t="0" r="0" b="0"/>
        </a:gradFill>
        <a:blipFill rotWithShape="0">
          <a:blip r:embed="rId1"/>
          <a:srcRect l="0" t="0" r="0" b="0"/>
          <a:tile tx="0" ty="0" sx="90000" sy="90000" flip="xy" algn="tl"/>
        </a:blipFill>
      </a:bgFillStyleLst>
    </a:fmtScheme>
  </a:themeElements>
</a:theme>
</file>

<file path=ppt/theme/theme9.xml><?xml version="1.0" encoding="utf-8"?>
<a:theme xmlns:a="http://schemas.openxmlformats.org/drawingml/2006/main" xmlns:r="http://schemas.openxmlformats.org/officeDocument/2006/relationships" name="Солнцестояние">
  <a:themeElements>
    <a:clrScheme name="Солнцестояние">
      <a:dk1>
        <a:srgbClr val="000000"/>
      </a:dk1>
      <a:lt1>
        <a:srgbClr val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 pitchFamily="0" charset="1"/>
        <a:ea typeface=""/>
        <a:cs typeface=""/>
      </a:majorFont>
      <a:minorFont>
        <a:latin typeface="Gill Sans MT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35000"/>
              </a:schemeClr>
            </a:gs>
            <a:gs pos="50000">
              <a:schemeClr val="phClr">
                <a:tint val="42000"/>
              </a:schemeClr>
            </a:gs>
            <a:gs pos="97000">
              <a:schemeClr val="phClr">
                <a:tint val="53000"/>
              </a:schemeClr>
            </a:gs>
            <a:gs pos="100000">
              <a:schemeClr val="phClr">
                <a:tint val="56000"/>
              </a:schemeClr>
            </a:gs>
          </a:gsLst>
          <a:path path="circle">
            <a:fillToRect l="50000" t="50000" r="50000" b="50000"/>
          </a:path>
          <a:tileRect l="0" t="0" r="0" b="0"/>
        </a:gradFill>
        <a:gradFill>
          <a:gsLst>
            <a:gs pos="0">
              <a:schemeClr val="phClr">
                <a:tint val="92000"/>
              </a:schemeClr>
            </a:gs>
            <a:gs pos="15000">
              <a:schemeClr val="phClr">
                <a:tint val="92000"/>
                <a:shade val="99000"/>
              </a:schemeClr>
            </a:gs>
            <a:gs pos="62000">
              <a:schemeClr val="phClr">
                <a:tint val="96000"/>
                <a:shade val="80000"/>
              </a:schemeClr>
            </a:gs>
            <a:gs pos="97000">
              <a:schemeClr val="phClr">
                <a:tint val="98000"/>
                <a:shade val="63000"/>
              </a:schemeClr>
            </a:gs>
            <a:gs pos="100000">
              <a:schemeClr val="phClr">
                <a:shade val="62000"/>
              </a:schemeClr>
            </a:gs>
          </a:gsLst>
          <a:path path="circle">
            <a:fillToRect l="50000" t="50000" r="50000" b="50000"/>
          </a:path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254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60000"/>
              </a:schemeClr>
            </a:gs>
            <a:gs pos="40000">
              <a:schemeClr val="phClr">
                <a:tint val="85000"/>
              </a:schemeClr>
            </a:gs>
            <a:gs pos="100000">
              <a:schemeClr val="phClr">
                <a:shade val="55000"/>
              </a:schemeClr>
            </a:gs>
          </a:gsLst>
          <a:path path="circle">
            <a:fillToRect l="-24500" t="-20000" r="124500" b="120000"/>
          </a:path>
          <a:tileRect l="0" t="0" r="0" b="0"/>
        </a:gradFill>
        <a:blipFill rotWithShape="0">
          <a:blip r:embed="rId1"/>
          <a:srcRect l="0" t="0" r="0" b="0"/>
          <a:tile tx="0" ty="0" sx="90000" sy="90000" flip="xy" algn="tl"/>
        </a:blipFill>
      </a:bgFillStyleLst>
    </a:fmtScheme>
  </a:themeElements>
</a:theme>
</file>

<file path=ppt/theme/theme10.xml><?xml version="1.0" encoding="utf-8"?>
<a:theme xmlns:a="http://schemas.openxmlformats.org/drawingml/2006/main" xmlns:r="http://schemas.openxmlformats.org/officeDocument/2006/relationships" name="Солнцестояние">
  <a:themeElements>
    <a:clrScheme name="Солнцестояние">
      <a:dk1>
        <a:srgbClr val="000000"/>
      </a:dk1>
      <a:lt1>
        <a:srgbClr val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 pitchFamily="0" charset="1"/>
        <a:ea typeface=""/>
        <a:cs typeface=""/>
      </a:majorFont>
      <a:minorFont>
        <a:latin typeface="Gill Sans MT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35000"/>
              </a:schemeClr>
            </a:gs>
            <a:gs pos="50000">
              <a:schemeClr val="phClr">
                <a:tint val="42000"/>
              </a:schemeClr>
            </a:gs>
            <a:gs pos="97000">
              <a:schemeClr val="phClr">
                <a:tint val="53000"/>
              </a:schemeClr>
            </a:gs>
            <a:gs pos="100000">
              <a:schemeClr val="phClr">
                <a:tint val="56000"/>
              </a:schemeClr>
            </a:gs>
          </a:gsLst>
          <a:path path="circle">
            <a:fillToRect l="50000" t="50000" r="50000" b="50000"/>
          </a:path>
          <a:tileRect l="0" t="0" r="0" b="0"/>
        </a:gradFill>
        <a:gradFill>
          <a:gsLst>
            <a:gs pos="0">
              <a:schemeClr val="phClr">
                <a:tint val="92000"/>
              </a:schemeClr>
            </a:gs>
            <a:gs pos="15000">
              <a:schemeClr val="phClr">
                <a:tint val="92000"/>
                <a:shade val="99000"/>
              </a:schemeClr>
            </a:gs>
            <a:gs pos="62000">
              <a:schemeClr val="phClr">
                <a:tint val="96000"/>
                <a:shade val="80000"/>
              </a:schemeClr>
            </a:gs>
            <a:gs pos="97000">
              <a:schemeClr val="phClr">
                <a:tint val="98000"/>
                <a:shade val="63000"/>
              </a:schemeClr>
            </a:gs>
            <a:gs pos="100000">
              <a:schemeClr val="phClr">
                <a:shade val="62000"/>
              </a:schemeClr>
            </a:gs>
          </a:gsLst>
          <a:path path="circle">
            <a:fillToRect l="50000" t="50000" r="50000" b="50000"/>
          </a:path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254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60000"/>
              </a:schemeClr>
            </a:gs>
            <a:gs pos="40000">
              <a:schemeClr val="phClr">
                <a:tint val="85000"/>
              </a:schemeClr>
            </a:gs>
            <a:gs pos="100000">
              <a:schemeClr val="phClr">
                <a:shade val="55000"/>
              </a:schemeClr>
            </a:gs>
          </a:gsLst>
          <a:path path="circle">
            <a:fillToRect l="-24500" t="-20000" r="124500" b="120000"/>
          </a:path>
          <a:tileRect l="0" t="0" r="0" b="0"/>
        </a:gradFill>
        <a:blipFill rotWithShape="0">
          <a:blip r:embed="rId1"/>
          <a:srcRect l="0" t="0" r="0" b="0"/>
          <a:tile tx="0" ty="0" sx="90000" sy="90000" flip="xy" algn="tl"/>
        </a:blipFill>
      </a:bgFillStyleLst>
    </a:fmtScheme>
  </a:themeElements>
</a:theme>
</file>

<file path=ppt/theme/theme11.xml><?xml version="1.0" encoding="utf-8"?>
<a:theme xmlns:a="http://schemas.openxmlformats.org/drawingml/2006/main" xmlns:r="http://schemas.openxmlformats.org/officeDocument/2006/relationships" name="Солнцестояние">
  <a:themeElements>
    <a:clrScheme name="Солнцестояние">
      <a:dk1>
        <a:srgbClr val="000000"/>
      </a:dk1>
      <a:lt1>
        <a:srgbClr val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 pitchFamily="0" charset="1"/>
        <a:ea typeface=""/>
        <a:cs typeface=""/>
      </a:majorFont>
      <a:minorFont>
        <a:latin typeface="Gill Sans MT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35000"/>
              </a:schemeClr>
            </a:gs>
            <a:gs pos="50000">
              <a:schemeClr val="phClr">
                <a:tint val="42000"/>
              </a:schemeClr>
            </a:gs>
            <a:gs pos="97000">
              <a:schemeClr val="phClr">
                <a:tint val="53000"/>
              </a:schemeClr>
            </a:gs>
            <a:gs pos="100000">
              <a:schemeClr val="phClr">
                <a:tint val="56000"/>
              </a:schemeClr>
            </a:gs>
          </a:gsLst>
          <a:path path="circle">
            <a:fillToRect l="50000" t="50000" r="50000" b="50000"/>
          </a:path>
          <a:tileRect l="0" t="0" r="0" b="0"/>
        </a:gradFill>
        <a:gradFill>
          <a:gsLst>
            <a:gs pos="0">
              <a:schemeClr val="phClr">
                <a:tint val="92000"/>
              </a:schemeClr>
            </a:gs>
            <a:gs pos="15000">
              <a:schemeClr val="phClr">
                <a:tint val="92000"/>
                <a:shade val="99000"/>
              </a:schemeClr>
            </a:gs>
            <a:gs pos="62000">
              <a:schemeClr val="phClr">
                <a:tint val="96000"/>
                <a:shade val="80000"/>
              </a:schemeClr>
            </a:gs>
            <a:gs pos="97000">
              <a:schemeClr val="phClr">
                <a:tint val="98000"/>
                <a:shade val="63000"/>
              </a:schemeClr>
            </a:gs>
            <a:gs pos="100000">
              <a:schemeClr val="phClr">
                <a:shade val="62000"/>
              </a:schemeClr>
            </a:gs>
          </a:gsLst>
          <a:path path="circle">
            <a:fillToRect l="50000" t="50000" r="50000" b="50000"/>
          </a:path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254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60000"/>
              </a:schemeClr>
            </a:gs>
            <a:gs pos="40000">
              <a:schemeClr val="phClr">
                <a:tint val="85000"/>
              </a:schemeClr>
            </a:gs>
            <a:gs pos="100000">
              <a:schemeClr val="phClr">
                <a:shade val="55000"/>
              </a:schemeClr>
            </a:gs>
          </a:gsLst>
          <a:path path="circle">
            <a:fillToRect l="-24500" t="-20000" r="124500" b="120000"/>
          </a:path>
          <a:tileRect l="0" t="0" r="0" b="0"/>
        </a:gradFill>
        <a:blipFill rotWithShape="0">
          <a:blip r:embed="rId1"/>
          <a:srcRect l="0" t="0" r="0" b="0"/>
          <a:tile tx="0" ty="0" sx="90000" sy="90000" flip="xy" algn="tl"/>
        </a:blipFill>
      </a:bgFillStyleLst>
    </a:fmtScheme>
  </a:themeElements>
</a:theme>
</file>

<file path=ppt/theme/theme12.xml><?xml version="1.0" encoding="utf-8"?>
<a:theme xmlns:a="http://schemas.openxmlformats.org/drawingml/2006/main" xmlns:r="http://schemas.openxmlformats.org/officeDocument/2006/relationships" name="Office Them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 cap="flat" cmpd="sng" algn="ctr">
          <a:prstDash val="solid"/>
          <a:miter/>
        </a:ln>
        <a:ln w="6350" cap="flat" cmpd="sng" algn="ctr">
          <a:prstDash val="solid"/>
          <a:miter/>
        </a:ln>
        <a:ln w="635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265</TotalTime>
  <Application>LibreOffice/24.2.7.2$Linux_X86_64 LibreOffice_project/420$Build-2</Application>
  <AppVersion>15.0000</AppVersion>
  <Words>134</Words>
  <Paragraphs>28</Paragraphs>
  <Company>Grizli777</Company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2014-02-27T16:46:19Z</dcterms:created>
  <dc:creator>Григорьевы</dc:creator>
  <dc:description/>
  <dc:language>ru-RU</dc:language>
  <cp:lastModifiedBy/>
  <dcterms:modified xsi:type="dcterms:W3CDTF">2025-10-01T17:34:00Z</dcterms:modified>
  <cp:revision>36</cp:revision>
  <dc:subject/>
  <dc:title>Опрос по § 15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otes">
    <vt:i4>1</vt:i4>
  </property>
  <property fmtid="{D5CDD505-2E9C-101B-9397-08002B2CF9AE}" pid="3" name="PresentationFormat">
    <vt:lpwstr>Экран (4:3)</vt:lpwstr>
  </property>
  <property fmtid="{D5CDD505-2E9C-101B-9397-08002B2CF9AE}" pid="4" name="Slides">
    <vt:i4>23</vt:i4>
  </property>
</Properties>
</file>