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5" r:id="rId5"/>
    <p:sldId id="262" r:id="rId6"/>
    <p:sldId id="293" r:id="rId7"/>
    <p:sldId id="268" r:id="rId8"/>
    <p:sldId id="269" r:id="rId9"/>
    <p:sldId id="294" r:id="rId10"/>
    <p:sldId id="28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29" autoAdjust="0"/>
    <p:restoredTop sz="94660"/>
  </p:normalViewPr>
  <p:slideViewPr>
    <p:cSldViewPr>
      <p:cViewPr varScale="1">
        <p:scale>
          <a:sx n="69" d="100"/>
          <a:sy n="69" d="100"/>
        </p:scale>
        <p:origin x="-14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31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ipe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&#1058;&#1072;&#1090;&#1100;&#1103;&#1085;&#1072;\Desktop\&#1044;&#1045;&#1053;&#1068;%20&#1056;&#1054;&#1057;&#1057;&#1048;&#1048;\&#1091;%20&#1084;&#1086;&#1077;&#1081;%20&#1056;&#1086;&#1089;&#1089;&#1080;&#1080;.mp3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&#1058;&#1072;&#1090;&#1100;&#1103;&#1085;&#1072;\Desktop\&#1044;&#1045;&#1053;&#1068;%20&#1056;&#1054;&#1057;&#1057;&#1048;&#1048;\&#1050;&#1072;&#1082;%20&#1085;&#1072;&#1096;&#1072;%20&#1056;&#1086;&#1089;&#1089;&#1080;&#1080;&#1103;%20&#1087;&#1088;&#1077;&#1082;&#1088;&#1072;&#1089;&#1085;&#1072;.mp3" TargetMode="Externa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59832" y="1556792"/>
            <a:ext cx="547260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DejaVu Serif" pitchFamily="18" charset="0"/>
                <a:ea typeface="DejaVu Serif" pitchFamily="18" charset="0"/>
              </a:rPr>
              <a:t> </a:t>
            </a:r>
            <a:endParaRPr lang="ru-RU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6" name="Picture 2" descr="C:\Users\Татьяна\Desktop\305464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3372" y="785794"/>
            <a:ext cx="4214842" cy="48577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285852" y="2786058"/>
            <a:ext cx="7246589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DejaVu Serif" pitchFamily="18" charset="0"/>
                <a:ea typeface="DejaVu Serif" pitchFamily="18" charset="0"/>
              </a:rPr>
              <a:t>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479355" y="908720"/>
            <a:ext cx="3728905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DejaVu Serif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36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DejaVu Serif" pitchFamily="18" charset="0"/>
                <a:ea typeface="DejaVu Serif" pitchFamily="18" charset="0"/>
              </a:rPr>
              <a:t> </a:t>
            </a:r>
            <a:endParaRPr lang="ru-RU" sz="3600" b="1" i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DejaVu Serif" pitchFamily="18" charset="0"/>
              <a:ea typeface="DejaVu Serif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1214422"/>
            <a:ext cx="15001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Татьяна\Desktop\imgprevie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1000108"/>
            <a:ext cx="4286280" cy="42148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Текст 8"/>
          <p:cNvSpPr>
            <a:spLocks noGrp="1"/>
          </p:cNvSpPr>
          <p:nvPr>
            <p:ph type="body" sz="half" idx="2"/>
          </p:nvPr>
        </p:nvSpPr>
        <p:spPr>
          <a:xfrm>
            <a:off x="928663" y="1428737"/>
            <a:ext cx="2500330" cy="2714643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Люблю тебя, моя Россия,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 ясный свет твоих очей,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 ум, за подвиги святые,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 голос звонкий, как ручей.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Люблю, глубоко понимаю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Степей задумчивую грусть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Люблю все то, что называю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Одним широким словом - Русь!</a:t>
            </a:r>
          </a:p>
          <a:p>
            <a:endParaRPr lang="ru-RU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Татьяна\Desktop\mini_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3" y="785794"/>
            <a:ext cx="4429155" cy="4214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1357290" y="1214423"/>
            <a:ext cx="2108223" cy="3000396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Россия, как из песни слово,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Березок юная листва.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Кругом леса, поля и реки, 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Раздолье - русская душа.</a:t>
            </a:r>
          </a:p>
          <a:p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00100" y="1000108"/>
            <a:ext cx="714380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ru-RU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DejaVu Serif" pitchFamily="18" charset="0"/>
              <a:ea typeface="DejaVu Serif" pitchFamily="18" charset="0"/>
            </a:endParaRPr>
          </a:p>
        </p:txBody>
      </p:sp>
      <p:pic>
        <p:nvPicPr>
          <p:cNvPr id="4098" name="Picture 2" descr="C:\Users\Татьяна\Desktop\leto_letnie_peyzagi_foto_3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43307" y="857232"/>
            <a:ext cx="4429156" cy="407196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2D05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8" name="у моей России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1214414" y="107154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Администратор\Рабочий стол\IMG_20151214_1528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64" y="12215874"/>
            <a:ext cx="3079736" cy="7620000"/>
          </a:xfrm>
          <a:prstGeom prst="rect">
            <a:avLst/>
          </a:prstGeom>
          <a:noFill/>
        </p:spPr>
      </p:pic>
      <p:pic>
        <p:nvPicPr>
          <p:cNvPr id="5122" name="Picture 2" descr="C:\Users\Татьяна\Desktop\Simvoli_Rossii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43042" y="761971"/>
            <a:ext cx="6715172" cy="43815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7290" y="1214422"/>
            <a:ext cx="642942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2800" b="1" i="1" cap="none" spc="0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blipFill>
                <a:blip r:embed="rId3"/>
                <a:stretch>
                  <a:fillRect/>
                </a:stretch>
              </a:blip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</p:txBody>
      </p:sp>
      <p:sp>
        <p:nvSpPr>
          <p:cNvPr id="4098" name="WordArt 2" descr="1311170788_1311110903_russian-flag"/>
          <p:cNvSpPr>
            <a:spLocks noChangeArrowheads="1" noChangeShapeType="1" noTextEdit="1"/>
          </p:cNvSpPr>
          <p:nvPr/>
        </p:nvSpPr>
        <p:spPr bwMode="auto">
          <a:xfrm>
            <a:off x="2699792" y="1285860"/>
            <a:ext cx="4324350" cy="1281112"/>
          </a:xfrm>
          <a:prstGeom prst="rect">
            <a:avLst/>
          </a:prstGeom>
        </p:spPr>
        <p:txBody>
          <a:bodyPr wrap="none" fromWordArt="1">
            <a:prstTxWarp prst="textArchDown">
              <a:avLst/>
            </a:prstTxWarp>
          </a:bodyPr>
          <a:lstStyle/>
          <a:p>
            <a:pPr algn="ctr" rtl="0"/>
            <a:endParaRPr lang="ru-RU" sz="3600" kern="10" spc="0" dirty="0">
              <a:ln w="12700">
                <a:solidFill>
                  <a:srgbClr val="EAEAEA"/>
                </a:solidFill>
                <a:round/>
                <a:headEnd/>
                <a:tailEnd/>
              </a:ln>
              <a:blipFill dpi="0" rotWithShape="0">
                <a:blip r:embed="rId4"/>
                <a:srcRect/>
                <a:stretch>
                  <a:fillRect/>
                </a:stretch>
              </a:blip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Arial Black"/>
            </a:endParaRPr>
          </a:p>
        </p:txBody>
      </p:sp>
      <p:pic>
        <p:nvPicPr>
          <p:cNvPr id="6146" name="Picture 2" descr="C:\Users\Татьяна\Desktop\img1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71670" y="692848"/>
            <a:ext cx="6572263" cy="459354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Татьяна\Desktop\photo_100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45" y="785795"/>
            <a:ext cx="4798412" cy="4545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214414" y="928670"/>
            <a:ext cx="242889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Берегли родную землю русские люди, воспевали о ней песни, трудились во славу богатства Родины, защищали ее во все времена. Народ русский  испокон веков славился силою, ловкостью, удалью  молодецкой. И были всегда на Руси богатыри – эдакие силачи с добрым сердцем и чистою душою.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857224" y="1142984"/>
            <a:ext cx="2643206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этот день вокруг красиво: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всюду флаги и цветы.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День России! День России!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Нарядились я и ты.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Почему?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Да праздник это!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Отдыхает вся страна!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этот день в начале лета –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именинница она!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C:\Users\Татьяна\Desktop\s_dnem_rossii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7620" y="1071546"/>
            <a:ext cx="4572032" cy="457203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Татьяна\Desktop\0_ced68_3d84f08_XX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928670"/>
            <a:ext cx="5357850" cy="4643470"/>
          </a:xfrm>
          <a:prstGeom prst="rect">
            <a:avLst/>
          </a:prstGeom>
          <a:noFill/>
        </p:spPr>
      </p:pic>
      <p:pic>
        <p:nvPicPr>
          <p:cNvPr id="3" name="Как наша Россиия прекрасн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7929586" y="571501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14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7290" y="1214422"/>
            <a:ext cx="642942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2800" b="1" i="1" cap="none" spc="0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blipFill>
                <a:blip r:embed="rId3"/>
                <a:stretch>
                  <a:fillRect/>
                </a:stretch>
              </a:blip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</p:txBody>
      </p:sp>
      <p:sp>
        <p:nvSpPr>
          <p:cNvPr id="4098" name="WordArt 2" descr="1311170788_1311110903_russian-flag"/>
          <p:cNvSpPr>
            <a:spLocks noChangeArrowheads="1" noChangeShapeType="1" noTextEdit="1"/>
          </p:cNvSpPr>
          <p:nvPr/>
        </p:nvSpPr>
        <p:spPr bwMode="auto">
          <a:xfrm>
            <a:off x="2699792" y="1285860"/>
            <a:ext cx="4324350" cy="1281112"/>
          </a:xfrm>
          <a:prstGeom prst="rect">
            <a:avLst/>
          </a:prstGeom>
        </p:spPr>
        <p:txBody>
          <a:bodyPr wrap="none" fromWordArt="1">
            <a:prstTxWarp prst="textArchDown">
              <a:avLst/>
            </a:prstTxWarp>
          </a:bodyPr>
          <a:lstStyle/>
          <a:p>
            <a:pPr algn="ctr" rtl="0"/>
            <a:r>
              <a:rPr lang="ru-RU" sz="3600" kern="10" spc="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Arial Black"/>
              </a:rPr>
              <a:t>Спасибо </a:t>
            </a:r>
          </a:p>
          <a:p>
            <a:pPr algn="ctr" rtl="0"/>
            <a:r>
              <a:rPr lang="ru-RU" sz="3600" kern="10" spc="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Arial Black"/>
              </a:rPr>
              <a:t>за </a:t>
            </a:r>
          </a:p>
          <a:p>
            <a:pPr algn="ctr" rtl="0"/>
            <a:r>
              <a:rPr lang="ru-RU" sz="3600" kern="10" spc="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blipFill dpi="0" rotWithShape="0">
                  <a:blip r:embed="rId4"/>
                  <a:srcRect/>
                  <a:stretch>
                    <a:fillRect/>
                  </a:stretch>
                </a:blip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Arial Black"/>
              </a:rPr>
              <a:t>внимание!</a:t>
            </a:r>
            <a:endParaRPr lang="ru-RU" sz="3600" kern="10" spc="0" dirty="0">
              <a:ln w="12700">
                <a:solidFill>
                  <a:srgbClr val="EAEAEA"/>
                </a:solidFill>
                <a:round/>
                <a:headEnd/>
                <a:tailEnd/>
              </a:ln>
              <a:blipFill dpi="0" rotWithShape="0">
                <a:blip r:embed="rId4"/>
                <a:srcRect/>
                <a:stretch>
                  <a:fillRect/>
                </a:stretch>
              </a:blip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Arial Black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2549</TotalTime>
  <Words>62</Words>
  <Application>Microsoft Office PowerPoint</Application>
  <PresentationFormat>Экран (4:3)</PresentationFormat>
  <Paragraphs>30</Paragraphs>
  <Slides>10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Ириночка</dc:creator>
  <cp:lastModifiedBy>Александр Цуранов</cp:lastModifiedBy>
  <cp:revision>236</cp:revision>
  <dcterms:created xsi:type="dcterms:W3CDTF">2013-04-17T06:00:40Z</dcterms:created>
  <dcterms:modified xsi:type="dcterms:W3CDTF">2023-02-15T13:03:55Z</dcterms:modified>
</cp:coreProperties>
</file>