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70" r:id="rId4"/>
  </p:sldMasterIdLst>
  <p:notesMasterIdLst>
    <p:notesMasterId r:id="rId24"/>
  </p:notesMasterIdLst>
  <p:handoutMasterIdLst>
    <p:handoutMasterId r:id="rId25"/>
  </p:handoutMasterIdLst>
  <p:sldIdLst>
    <p:sldId id="256" r:id="rId5"/>
    <p:sldId id="279" r:id="rId6"/>
    <p:sldId id="280" r:id="rId7"/>
    <p:sldId id="259" r:id="rId8"/>
    <p:sldId id="282" r:id="rId9"/>
    <p:sldId id="263" r:id="rId10"/>
    <p:sldId id="260" r:id="rId11"/>
    <p:sldId id="283" r:id="rId12"/>
    <p:sldId id="265" r:id="rId13"/>
    <p:sldId id="288" r:id="rId14"/>
    <p:sldId id="287" r:id="rId15"/>
    <p:sldId id="286" r:id="rId16"/>
    <p:sldId id="285" r:id="rId17"/>
    <p:sldId id="284" r:id="rId18"/>
    <p:sldId id="276" r:id="rId19"/>
    <p:sldId id="270" r:id="rId20"/>
    <p:sldId id="266" r:id="rId21"/>
    <p:sldId id="281" r:id="rId22"/>
    <p:sldId id="277" r:id="rId2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48" userDrawn="1">
          <p15:clr>
            <a:srgbClr val="A4A3A4"/>
          </p15:clr>
        </p15:guide>
        <p15:guide id="2" pos="7080" userDrawn="1">
          <p15:clr>
            <a:srgbClr val="A4A3A4"/>
          </p15:clr>
        </p15:guide>
        <p15:guide id="3" pos="51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5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643" y="72"/>
      </p:cViewPr>
      <p:guideLst>
        <p:guide orient="horz" pos="1848"/>
        <p:guide pos="7080"/>
        <p:guide pos="5112"/>
      </p:guideLst>
    </p:cSldViewPr>
  </p:slideViewPr>
  <p:outlineViewPr>
    <p:cViewPr>
      <p:scale>
        <a:sx n="33" d="100"/>
        <a:sy n="33" d="100"/>
      </p:scale>
      <p:origin x="0" y="-4819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 snapToGrid="0">
      <p:cViewPr varScale="1">
        <p:scale>
          <a:sx n="92" d="100"/>
          <a:sy n="92" d="100"/>
        </p:scale>
        <p:origin x="373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04873E-34D9-4011-B823-45C4AD2A9FC6}" type="doc">
      <dgm:prSet loTypeId="urn:microsoft.com/office/officeart/2017/3/layout/HorizontalPathTimeline" loCatId="other" qsTypeId="urn:microsoft.com/office/officeart/2005/8/quickstyle/simple1" qsCatId="simple" csTypeId="urn:microsoft.com/office/officeart/2005/8/colors/accent5_2" csCatId="accent5" phldr="1"/>
      <dgm:spPr/>
      <dgm:t>
        <a:bodyPr rtlCol="0"/>
        <a:lstStyle/>
        <a:p>
          <a:pPr rtl="0"/>
          <a:endParaRPr lang="en-US"/>
        </a:p>
      </dgm:t>
    </dgm:pt>
    <dgm:pt modelId="{D0C06EB0-D7EF-45E3-95AD-C3986984C27E}">
      <dgm:prSet phldrT="[Text]" phldr="0" custT="1"/>
      <dgm:spPr/>
      <dgm:t>
        <a:bodyPr rtlCol="0"/>
        <a:lstStyle/>
        <a:p>
          <a:pPr>
            <a:defRPr b="1"/>
          </a:pPr>
          <a:r>
            <a:rPr lang="ru-RU" sz="1800" noProof="0" dirty="0"/>
            <a:t>Световые приборы</a:t>
          </a:r>
        </a:p>
      </dgm:t>
    </dgm:pt>
    <dgm:pt modelId="{0BB155BD-DA20-44C2-8CB4-CB3D3770A527}" type="parTrans" cxnId="{97993EA3-CE7B-4009-B7CE-BFB111FBE521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6F918279-79F1-4A08-BB84-2DE055676D74}" type="sibTrans" cxnId="{97993EA3-CE7B-4009-B7CE-BFB111FBE521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4E599684-CBE7-4BF6-B041-7B59A5AE3CF2}">
      <dgm:prSet phldrT="[Text]" custT="1"/>
      <dgm:spPr/>
      <dgm:t>
        <a:bodyPr rtlCol="0"/>
        <a:lstStyle/>
        <a:p>
          <a:r>
            <a:rPr lang="ru-RU" sz="1400" b="0" i="0" u="none" noProof="0" dirty="0"/>
            <a:t>Обозначение автомобиля и освещение дороги в темное время суток, освещение салона</a:t>
          </a:r>
          <a:endParaRPr lang="ru-RU" sz="1400" noProof="0" dirty="0"/>
        </a:p>
      </dgm:t>
    </dgm:pt>
    <dgm:pt modelId="{A8AAC60B-A805-4BF6-9EA5-E87AC2902868}" type="parTrans" cxnId="{841D665D-B707-471F-BD09-964D3951145A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BF909935-A6E2-4FB3-A57D-3F1AE3109B2D}" type="sibTrans" cxnId="{841D665D-B707-471F-BD09-964D3951145A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4B3BEF5E-080D-4FEE-B522-70B46FFD0660}">
      <dgm:prSet phldrT="[Text]" phldr="0" custT="1"/>
      <dgm:spPr/>
      <dgm:t>
        <a:bodyPr rtlCol="0"/>
        <a:lstStyle/>
        <a:p>
          <a:pPr>
            <a:defRPr b="1"/>
          </a:pPr>
          <a:r>
            <a:rPr lang="ru-RU" sz="1600" noProof="0" dirty="0"/>
            <a:t>Аудиосистема/</a:t>
          </a:r>
        </a:p>
        <a:p>
          <a:pPr>
            <a:defRPr b="1"/>
          </a:pPr>
          <a:r>
            <a:rPr lang="ru-RU" sz="1600" noProof="0" dirty="0"/>
            <a:t>мультимедиа</a:t>
          </a:r>
        </a:p>
      </dgm:t>
    </dgm:pt>
    <dgm:pt modelId="{06017295-6984-41E0-8693-8EB293EF8566}" type="parTrans" cxnId="{9A613993-1976-4C90-B719-959774EC46C8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39F905D4-BCDD-42A3-91CF-0746D3124C5E}" type="sibTrans" cxnId="{9A613993-1976-4C90-B719-959774EC46C8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DB8AF9DD-B1C3-4C20-BD21-C6C7FF671A92}">
      <dgm:prSet phldrT="[Text]" custT="1"/>
      <dgm:spPr/>
      <dgm:t>
        <a:bodyPr rtlCol="0"/>
        <a:lstStyle/>
        <a:p>
          <a:r>
            <a:rPr lang="ru-RU" sz="1400" b="0" i="0" u="none" noProof="0" dirty="0"/>
            <a:t>Воспроизведение музыкальных композиций, управление дополнительным оборудованием автомобиля</a:t>
          </a:r>
          <a:endParaRPr lang="ru-RU" sz="1400" noProof="0" dirty="0"/>
        </a:p>
      </dgm:t>
    </dgm:pt>
    <dgm:pt modelId="{DF70DEA5-E7DD-4AA9-B1CC-992432C16744}" type="parTrans" cxnId="{D6373D48-D8B0-4539-A4A4-81DB907C07C1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428A9B80-64FA-44ED-87FF-F7A0D539842F}" type="sibTrans" cxnId="{D6373D48-D8B0-4539-A4A4-81DB907C07C1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406B4493-A90D-40A8-B02D-BA06CB04BF3C}">
      <dgm:prSet phldrT="[Text]" phldr="0" custT="1"/>
      <dgm:spPr/>
      <dgm:t>
        <a:bodyPr rtlCol="0"/>
        <a:lstStyle/>
        <a:p>
          <a:pPr>
            <a:defRPr b="1"/>
          </a:pPr>
          <a:r>
            <a:rPr lang="ru-RU" sz="1800" noProof="0" dirty="0"/>
            <a:t>Пусковая система</a:t>
          </a:r>
        </a:p>
      </dgm:t>
    </dgm:pt>
    <dgm:pt modelId="{2E2A0F75-F224-4A80-ACB5-1C4956E37E23}" type="parTrans" cxnId="{F712E336-0730-4454-AAED-A8EC704ECFC8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B6B5896F-38E7-450F-A826-9964A8F0DE0E}" type="sibTrans" cxnId="{F712E336-0730-4454-AAED-A8EC704ECFC8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20D34FCC-0F35-496C-B2E7-3FBCA3E29C37}">
      <dgm:prSet phldrT="[Text]" custT="1"/>
      <dgm:spPr/>
      <dgm:t>
        <a:bodyPr rtlCol="0"/>
        <a:lstStyle/>
        <a:p>
          <a:r>
            <a:rPr lang="ru-RU" sz="1400" b="0" i="0" u="none" noProof="0" dirty="0"/>
            <a:t>Осуществление пуска двигателя</a:t>
          </a:r>
          <a:endParaRPr lang="ru-RU" sz="1400" noProof="0" dirty="0"/>
        </a:p>
      </dgm:t>
    </dgm:pt>
    <dgm:pt modelId="{CE74B72C-B89D-46FE-831F-2D7619996546}" type="parTrans" cxnId="{8F51CEF3-D7F7-4496-8E39-A74D3407581F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927D4900-D936-4E0F-AEA8-71096C4E0FED}" type="sibTrans" cxnId="{8F51CEF3-D7F7-4496-8E39-A74D3407581F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71A30621-5A5F-43B0-84EC-C33507890165}">
      <dgm:prSet phldrT="[Text]" phldr="0" custT="1"/>
      <dgm:spPr/>
      <dgm:t>
        <a:bodyPr rtlCol="0"/>
        <a:lstStyle/>
        <a:p>
          <a:pPr>
            <a:defRPr b="1"/>
          </a:pPr>
          <a:r>
            <a:rPr lang="ru-RU" sz="1800" noProof="0" dirty="0"/>
            <a:t>Система зажигания</a:t>
          </a:r>
        </a:p>
      </dgm:t>
    </dgm:pt>
    <dgm:pt modelId="{F93F53F9-4EA9-4B69-AEBB-EC08A304AE3E}" type="parTrans" cxnId="{1802D984-EB76-4C48-AC3B-94BA8DFE0C3F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BC9647A5-897E-4509-8E60-0A1FA7E561EE}" type="sibTrans" cxnId="{1802D984-EB76-4C48-AC3B-94BA8DFE0C3F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09823A41-36EE-4ED8-8E4C-1FC3E9B9DA38}">
      <dgm:prSet phldrT="[Text]" phldr="0" custT="1"/>
      <dgm:spPr/>
      <dgm:t>
        <a:bodyPr rtlCol="0"/>
        <a:lstStyle/>
        <a:p>
          <a:r>
            <a:rPr lang="ru-RU" sz="1400" noProof="0" dirty="0"/>
            <a:t>Подача «искры» в двигатель для сгорания топливо-воздушной смеси</a:t>
          </a:r>
        </a:p>
      </dgm:t>
    </dgm:pt>
    <dgm:pt modelId="{F244D039-067D-4FE3-9A79-1977435DEDCA}" type="parTrans" cxnId="{4123380D-BF06-47D5-BB37-27F94B9CD2B5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8919468E-A735-45AD-9C8C-4DD1ED80DA14}" type="sibTrans" cxnId="{4123380D-BF06-47D5-BB37-27F94B9CD2B5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4971AC50-A88E-4E33-87F8-FCEAC805564B}">
      <dgm:prSet phldrT="[Text]" phldr="0" custT="1"/>
      <dgm:spPr/>
      <dgm:t>
        <a:bodyPr rtlCol="0"/>
        <a:lstStyle/>
        <a:p>
          <a:pPr>
            <a:defRPr b="1"/>
          </a:pPr>
          <a:r>
            <a:rPr lang="ru-RU" sz="1800" noProof="0" dirty="0"/>
            <a:t>Система электроснабжения</a:t>
          </a:r>
        </a:p>
      </dgm:t>
    </dgm:pt>
    <dgm:pt modelId="{C9196550-5E95-4357-8451-1D9A3E9B9887}" type="parTrans" cxnId="{D3F6A62A-6459-4BFC-82C1-B194A64DAEF0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5851B56B-AA5B-4350-B325-A26109F66599}" type="sibTrans" cxnId="{D3F6A62A-6459-4BFC-82C1-B194A64DAEF0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B70A8EE9-B04A-475F-A55E-C7EC9716492A}">
      <dgm:prSet custT="1"/>
      <dgm:spPr/>
      <dgm:t>
        <a:bodyPr rtlCol="0"/>
        <a:lstStyle/>
        <a:p>
          <a:r>
            <a:rPr lang="ru-RU" sz="1400" b="0" i="0" u="none" noProof="0" dirty="0"/>
            <a:t>Выработка и хранение электрического тока (АКБ, генератор)</a:t>
          </a:r>
          <a:endParaRPr lang="ru-RU" sz="1400" noProof="0" dirty="0"/>
        </a:p>
      </dgm:t>
    </dgm:pt>
    <dgm:pt modelId="{827B8979-53B0-4D04-AFD4-E95ECE158F29}" type="parTrans" cxnId="{974143E5-F97B-46EC-BF8B-1BE68E1266DC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EF80220B-B1BA-4812-A85D-99163E525C87}" type="sibTrans" cxnId="{974143E5-F97B-46EC-BF8B-1BE68E1266DC}">
      <dgm:prSet/>
      <dgm:spPr/>
      <dgm:t>
        <a:bodyPr rtlCol="0"/>
        <a:lstStyle/>
        <a:p>
          <a:pPr rtl="0"/>
          <a:endParaRPr lang="ru-RU" sz="2000" noProof="0" dirty="0"/>
        </a:p>
      </dgm:t>
    </dgm:pt>
    <dgm:pt modelId="{932CA750-36C5-4FBB-923A-29DF7B5A91E5}" type="pres">
      <dgm:prSet presAssocID="{E604873E-34D9-4011-B823-45C4AD2A9FC6}" presName="root" presStyleCnt="0">
        <dgm:presLayoutVars>
          <dgm:chMax/>
          <dgm:chPref/>
          <dgm:animLvl val="lvl"/>
        </dgm:presLayoutVars>
      </dgm:prSet>
      <dgm:spPr/>
    </dgm:pt>
    <dgm:pt modelId="{C5D1BC48-B762-488E-BF7E-9CDA82DFACEE}" type="pres">
      <dgm:prSet presAssocID="{E604873E-34D9-4011-B823-45C4AD2A9FC6}" presName="divider" presStyleLbl="node1" presStyleIdx="0" presStyleCnt="1"/>
      <dgm:spPr>
        <a:solidFill>
          <a:schemeClr val="accent1"/>
        </a:solidFill>
      </dgm:spPr>
    </dgm:pt>
    <dgm:pt modelId="{03618986-EF2F-440D-8403-283058C2987B}" type="pres">
      <dgm:prSet presAssocID="{E604873E-34D9-4011-B823-45C4AD2A9FC6}" presName="nodes" presStyleCnt="0">
        <dgm:presLayoutVars>
          <dgm:chMax/>
          <dgm:chPref/>
          <dgm:animLvl val="lvl"/>
        </dgm:presLayoutVars>
      </dgm:prSet>
      <dgm:spPr/>
    </dgm:pt>
    <dgm:pt modelId="{3B7C76B3-9A15-41E9-ABC3-698AB66EEDEB}" type="pres">
      <dgm:prSet presAssocID="{D0C06EB0-D7EF-45E3-95AD-C3986984C27E}" presName="composite" presStyleCnt="0"/>
      <dgm:spPr/>
    </dgm:pt>
    <dgm:pt modelId="{0A2DB98E-12CB-44AC-A271-FA81A963AC9D}" type="pres">
      <dgm:prSet presAssocID="{D0C06EB0-D7EF-45E3-95AD-C3986984C27E}" presName="L1TextContainer" presStyleLbl="revTx" presStyleIdx="0" presStyleCnt="5">
        <dgm:presLayoutVars>
          <dgm:chMax val="1"/>
          <dgm:chPref val="1"/>
          <dgm:bulletEnabled val="1"/>
        </dgm:presLayoutVars>
      </dgm:prSet>
      <dgm:spPr/>
    </dgm:pt>
    <dgm:pt modelId="{27709FD2-3216-4BCF-9F74-FD4CEFA3A9ED}" type="pres">
      <dgm:prSet presAssocID="{D0C06EB0-D7EF-45E3-95AD-C3986984C27E}" presName="L2TextContainerWrapper" presStyleCnt="0">
        <dgm:presLayoutVars>
          <dgm:chMax val="0"/>
          <dgm:chPref val="0"/>
          <dgm:bulletEnabled val="1"/>
        </dgm:presLayoutVars>
      </dgm:prSet>
      <dgm:spPr/>
    </dgm:pt>
    <dgm:pt modelId="{CD7A980D-5441-4C5A-B155-C2A021C3D0DD}" type="pres">
      <dgm:prSet presAssocID="{D0C06EB0-D7EF-45E3-95AD-C3986984C27E}" presName="L2TextContainer" presStyleLbl="bgAccFollowNode1" presStyleIdx="0" presStyleCnt="5"/>
      <dgm:spPr/>
    </dgm:pt>
    <dgm:pt modelId="{EC43CE52-5C8B-407E-A382-D1268E523743}" type="pres">
      <dgm:prSet presAssocID="{D0C06EB0-D7EF-45E3-95AD-C3986984C27E}" presName="FlexibleEmptyPlaceHolder" presStyleCnt="0"/>
      <dgm:spPr/>
    </dgm:pt>
    <dgm:pt modelId="{87C15291-AEBC-4F1E-BB11-F23971968E4A}" type="pres">
      <dgm:prSet presAssocID="{D0C06EB0-D7EF-45E3-95AD-C3986984C27E}" presName="ConnectLine" presStyleLbl="alignNode1" presStyleIdx="0" presStyleCnt="5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4E6C086A-07A1-49AA-A5A9-2A0B949C7E99}" type="pres">
      <dgm:prSet presAssocID="{D0C06EB0-D7EF-45E3-95AD-C3986984C27E}" presName="ConnectorPoint" presStyleLbl="fgAcc1" presStyleIdx="0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CF0635D-7E1B-4FF0-B23E-6E3FFAF0187C}" type="pres">
      <dgm:prSet presAssocID="{D0C06EB0-D7EF-45E3-95AD-C3986984C27E}" presName="EmptyPlaceHolder" presStyleCnt="0"/>
      <dgm:spPr/>
    </dgm:pt>
    <dgm:pt modelId="{53BBE295-ADA1-45B2-9B2A-E4439C63A887}" type="pres">
      <dgm:prSet presAssocID="{6F918279-79F1-4A08-BB84-2DE055676D74}" presName="spaceBetweenRectangles" presStyleCnt="0"/>
      <dgm:spPr/>
    </dgm:pt>
    <dgm:pt modelId="{E3013DA7-D413-41BE-9E81-B2A45F6CDF77}" type="pres">
      <dgm:prSet presAssocID="{4B3BEF5E-080D-4FEE-B522-70B46FFD0660}" presName="composite" presStyleCnt="0"/>
      <dgm:spPr/>
    </dgm:pt>
    <dgm:pt modelId="{E7F88204-0CA2-4C46-B02A-29D432AB1EB7}" type="pres">
      <dgm:prSet presAssocID="{4B3BEF5E-080D-4FEE-B522-70B46FFD0660}" presName="L1TextContainer" presStyleLbl="revTx" presStyleIdx="1" presStyleCnt="5">
        <dgm:presLayoutVars>
          <dgm:chMax val="1"/>
          <dgm:chPref val="1"/>
          <dgm:bulletEnabled val="1"/>
        </dgm:presLayoutVars>
      </dgm:prSet>
      <dgm:spPr/>
    </dgm:pt>
    <dgm:pt modelId="{8CAAB770-0AB9-4D31-A1B1-5A675C95D664}" type="pres">
      <dgm:prSet presAssocID="{4B3BEF5E-080D-4FEE-B522-70B46FFD0660}" presName="L2TextContainerWrapper" presStyleCnt="0">
        <dgm:presLayoutVars>
          <dgm:chMax val="0"/>
          <dgm:chPref val="0"/>
          <dgm:bulletEnabled val="1"/>
        </dgm:presLayoutVars>
      </dgm:prSet>
      <dgm:spPr/>
    </dgm:pt>
    <dgm:pt modelId="{51FEFD34-D680-431C-AC44-012B4D99C277}" type="pres">
      <dgm:prSet presAssocID="{4B3BEF5E-080D-4FEE-B522-70B46FFD0660}" presName="L2TextContainer" presStyleLbl="bgAccFollowNode1" presStyleIdx="1" presStyleCnt="5"/>
      <dgm:spPr/>
    </dgm:pt>
    <dgm:pt modelId="{3AB85E24-E56F-4866-BA4C-2F61045077CD}" type="pres">
      <dgm:prSet presAssocID="{4B3BEF5E-080D-4FEE-B522-70B46FFD0660}" presName="FlexibleEmptyPlaceHolder" presStyleCnt="0"/>
      <dgm:spPr/>
    </dgm:pt>
    <dgm:pt modelId="{CF581527-BD03-46E2-B01B-848601BE686D}" type="pres">
      <dgm:prSet presAssocID="{4B3BEF5E-080D-4FEE-B522-70B46FFD0660}" presName="ConnectLine" presStyleLbl="alignNode1" presStyleIdx="1" presStyleCnt="5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87CBBACC-C115-48BD-9563-4AD8F5A27234}" type="pres">
      <dgm:prSet presAssocID="{4B3BEF5E-080D-4FEE-B522-70B46FFD0660}" presName="ConnectorPoint" presStyleLbl="fgAcc1" presStyleIdx="1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151CB89-C46B-4A54-8445-270B818297F5}" type="pres">
      <dgm:prSet presAssocID="{4B3BEF5E-080D-4FEE-B522-70B46FFD0660}" presName="EmptyPlaceHolder" presStyleCnt="0"/>
      <dgm:spPr/>
    </dgm:pt>
    <dgm:pt modelId="{14644381-51A3-47DC-BD53-718253873CE3}" type="pres">
      <dgm:prSet presAssocID="{39F905D4-BCDD-42A3-91CF-0746D3124C5E}" presName="spaceBetweenRectangles" presStyleCnt="0"/>
      <dgm:spPr/>
    </dgm:pt>
    <dgm:pt modelId="{A19490FE-2862-4FAC-9536-B0E8D029F478}" type="pres">
      <dgm:prSet presAssocID="{406B4493-A90D-40A8-B02D-BA06CB04BF3C}" presName="composite" presStyleCnt="0"/>
      <dgm:spPr/>
    </dgm:pt>
    <dgm:pt modelId="{503E2E0C-528D-4B96-B61D-1C3F44FFC164}" type="pres">
      <dgm:prSet presAssocID="{406B4493-A90D-40A8-B02D-BA06CB04BF3C}" presName="L1TextContainer" presStyleLbl="revTx" presStyleIdx="2" presStyleCnt="5">
        <dgm:presLayoutVars>
          <dgm:chMax val="1"/>
          <dgm:chPref val="1"/>
          <dgm:bulletEnabled val="1"/>
        </dgm:presLayoutVars>
      </dgm:prSet>
      <dgm:spPr/>
    </dgm:pt>
    <dgm:pt modelId="{DC1D6388-D73A-489E-9F74-BB24DA3C2895}" type="pres">
      <dgm:prSet presAssocID="{406B4493-A90D-40A8-B02D-BA06CB04BF3C}" presName="L2TextContainerWrapper" presStyleCnt="0">
        <dgm:presLayoutVars>
          <dgm:chMax val="0"/>
          <dgm:chPref val="0"/>
          <dgm:bulletEnabled val="1"/>
        </dgm:presLayoutVars>
      </dgm:prSet>
      <dgm:spPr/>
    </dgm:pt>
    <dgm:pt modelId="{341D02C6-3F64-4DF2-AFB2-F620E7B389D9}" type="pres">
      <dgm:prSet presAssocID="{406B4493-A90D-40A8-B02D-BA06CB04BF3C}" presName="L2TextContainer" presStyleLbl="bgAccFollowNode1" presStyleIdx="2" presStyleCnt="5"/>
      <dgm:spPr/>
    </dgm:pt>
    <dgm:pt modelId="{148856CE-7B6D-4A68-9C6D-A741925B1D54}" type="pres">
      <dgm:prSet presAssocID="{406B4493-A90D-40A8-B02D-BA06CB04BF3C}" presName="FlexibleEmptyPlaceHolder" presStyleCnt="0"/>
      <dgm:spPr/>
    </dgm:pt>
    <dgm:pt modelId="{733145A9-EE86-4C22-9A0B-D61094480CC8}" type="pres">
      <dgm:prSet presAssocID="{406B4493-A90D-40A8-B02D-BA06CB04BF3C}" presName="ConnectLine" presStyleLbl="alignNode1" presStyleIdx="2" presStyleCnt="5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78513766-A46C-4A38-9E06-613A95A26840}" type="pres">
      <dgm:prSet presAssocID="{406B4493-A90D-40A8-B02D-BA06CB04BF3C}" presName="ConnectorPoint" presStyleLbl="fgAcc1" presStyleIdx="2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18BF487-7F84-4EF9-A6DA-FA2F2DE9F454}" type="pres">
      <dgm:prSet presAssocID="{406B4493-A90D-40A8-B02D-BA06CB04BF3C}" presName="EmptyPlaceHolder" presStyleCnt="0"/>
      <dgm:spPr/>
    </dgm:pt>
    <dgm:pt modelId="{8E0EE725-6F39-42B5-9FA1-51BFA67C2005}" type="pres">
      <dgm:prSet presAssocID="{B6B5896F-38E7-450F-A826-9964A8F0DE0E}" presName="spaceBetweenRectangles" presStyleCnt="0"/>
      <dgm:spPr/>
    </dgm:pt>
    <dgm:pt modelId="{10709CC8-CC03-4ECE-9F23-072F5C5D91CF}" type="pres">
      <dgm:prSet presAssocID="{71A30621-5A5F-43B0-84EC-C33507890165}" presName="composite" presStyleCnt="0"/>
      <dgm:spPr/>
    </dgm:pt>
    <dgm:pt modelId="{49FF60A5-1B23-4767-A7F1-0C76CBEFCF2F}" type="pres">
      <dgm:prSet presAssocID="{71A30621-5A5F-43B0-84EC-C33507890165}" presName="L1TextContainer" presStyleLbl="revTx" presStyleIdx="3" presStyleCnt="5">
        <dgm:presLayoutVars>
          <dgm:chMax val="1"/>
          <dgm:chPref val="1"/>
          <dgm:bulletEnabled val="1"/>
        </dgm:presLayoutVars>
      </dgm:prSet>
      <dgm:spPr/>
    </dgm:pt>
    <dgm:pt modelId="{14973EE5-851E-4165-9791-5C726729CA90}" type="pres">
      <dgm:prSet presAssocID="{71A30621-5A5F-43B0-84EC-C33507890165}" presName="L2TextContainerWrapper" presStyleCnt="0">
        <dgm:presLayoutVars>
          <dgm:chMax val="0"/>
          <dgm:chPref val="0"/>
          <dgm:bulletEnabled val="1"/>
        </dgm:presLayoutVars>
      </dgm:prSet>
      <dgm:spPr/>
    </dgm:pt>
    <dgm:pt modelId="{24AF13D8-CAD0-4821-9259-B5AD2BBD2D9A}" type="pres">
      <dgm:prSet presAssocID="{71A30621-5A5F-43B0-84EC-C33507890165}" presName="L2TextContainer" presStyleLbl="bgAccFollowNode1" presStyleIdx="3" presStyleCnt="5"/>
      <dgm:spPr/>
    </dgm:pt>
    <dgm:pt modelId="{9FD7890F-0988-49CF-A992-BF84EE254AF3}" type="pres">
      <dgm:prSet presAssocID="{71A30621-5A5F-43B0-84EC-C33507890165}" presName="FlexibleEmptyPlaceHolder" presStyleCnt="0"/>
      <dgm:spPr/>
    </dgm:pt>
    <dgm:pt modelId="{826D19AB-7674-4339-AC6A-3554A3285C8F}" type="pres">
      <dgm:prSet presAssocID="{71A30621-5A5F-43B0-84EC-C33507890165}" presName="ConnectLine" presStyleLbl="alignNode1" presStyleIdx="3" presStyleCnt="5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43227ABF-0709-40F4-9DAE-D680F9F11751}" type="pres">
      <dgm:prSet presAssocID="{71A30621-5A5F-43B0-84EC-C33507890165}" presName="ConnectorPoint" presStyleLbl="fgAcc1" presStyleIdx="3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79A56AB1-47A5-420B-B39C-4A233C5A68B2}" type="pres">
      <dgm:prSet presAssocID="{71A30621-5A5F-43B0-84EC-C33507890165}" presName="EmptyPlaceHolder" presStyleCnt="0"/>
      <dgm:spPr/>
    </dgm:pt>
    <dgm:pt modelId="{A75AE161-E159-4EED-8525-A2C04059D73E}" type="pres">
      <dgm:prSet presAssocID="{BC9647A5-897E-4509-8E60-0A1FA7E561EE}" presName="spaceBetweenRectangles" presStyleCnt="0"/>
      <dgm:spPr/>
    </dgm:pt>
    <dgm:pt modelId="{D5F4082D-07BA-4A58-B3FE-0D27F36A7B49}" type="pres">
      <dgm:prSet presAssocID="{4971AC50-A88E-4E33-87F8-FCEAC805564B}" presName="composite" presStyleCnt="0"/>
      <dgm:spPr/>
    </dgm:pt>
    <dgm:pt modelId="{50410BE5-37F4-425C-A9B7-BB5BB0CFC24E}" type="pres">
      <dgm:prSet presAssocID="{4971AC50-A88E-4E33-87F8-FCEAC805564B}" presName="L1TextContainer" presStyleLbl="revTx" presStyleIdx="4" presStyleCnt="5">
        <dgm:presLayoutVars>
          <dgm:chMax val="1"/>
          <dgm:chPref val="1"/>
          <dgm:bulletEnabled val="1"/>
        </dgm:presLayoutVars>
      </dgm:prSet>
      <dgm:spPr/>
    </dgm:pt>
    <dgm:pt modelId="{B5259F40-CA88-4AE8-B27C-029CA34ED9E1}" type="pres">
      <dgm:prSet presAssocID="{4971AC50-A88E-4E33-87F8-FCEAC805564B}" presName="L2TextContainerWrapper" presStyleCnt="0">
        <dgm:presLayoutVars>
          <dgm:chMax val="0"/>
          <dgm:chPref val="0"/>
          <dgm:bulletEnabled val="1"/>
        </dgm:presLayoutVars>
      </dgm:prSet>
      <dgm:spPr/>
    </dgm:pt>
    <dgm:pt modelId="{F8CBB33A-901D-4476-BB4D-3BBA0095A6AF}" type="pres">
      <dgm:prSet presAssocID="{4971AC50-A88E-4E33-87F8-FCEAC805564B}" presName="L2TextContainer" presStyleLbl="bgAccFollowNode1" presStyleIdx="4" presStyleCnt="5"/>
      <dgm:spPr/>
    </dgm:pt>
    <dgm:pt modelId="{CE6AFF2F-6E4E-41AE-8042-FD172986B3C4}" type="pres">
      <dgm:prSet presAssocID="{4971AC50-A88E-4E33-87F8-FCEAC805564B}" presName="FlexibleEmptyPlaceHolder" presStyleCnt="0"/>
      <dgm:spPr/>
    </dgm:pt>
    <dgm:pt modelId="{8677116F-B78F-436F-B7FA-3681FDB781CA}" type="pres">
      <dgm:prSet presAssocID="{4971AC50-A88E-4E33-87F8-FCEAC805564B}" presName="ConnectLine" presStyleLbl="alignNode1" presStyleIdx="4" presStyleCnt="5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A95AF550-DC6B-424A-B700-8C6432E1A3FF}" type="pres">
      <dgm:prSet presAssocID="{4971AC50-A88E-4E33-87F8-FCEAC805564B}" presName="ConnectorPoint" presStyleLbl="fgAcc1" presStyleIdx="4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53410A6-E5AD-4DAB-8C5A-DC516AEF7B00}" type="pres">
      <dgm:prSet presAssocID="{4971AC50-A88E-4E33-87F8-FCEAC805564B}" presName="EmptyPlaceHolder" presStyleCnt="0"/>
      <dgm:spPr/>
    </dgm:pt>
  </dgm:ptLst>
  <dgm:cxnLst>
    <dgm:cxn modelId="{B128A003-3BB1-4A67-9604-8D987F9A69CB}" type="presOf" srcId="{E604873E-34D9-4011-B823-45C4AD2A9FC6}" destId="{932CA750-36C5-4FBB-923A-29DF7B5A91E5}" srcOrd="0" destOrd="0" presId="urn:microsoft.com/office/officeart/2017/3/layout/HorizontalPathTimeline"/>
    <dgm:cxn modelId="{DFA74F07-08A6-4FB8-9904-0CC333ABBA62}" type="presOf" srcId="{B70A8EE9-B04A-475F-A55E-C7EC9716492A}" destId="{F8CBB33A-901D-4476-BB4D-3BBA0095A6AF}" srcOrd="0" destOrd="0" presId="urn:microsoft.com/office/officeart/2017/3/layout/HorizontalPathTimeline"/>
    <dgm:cxn modelId="{4123380D-BF06-47D5-BB37-27F94B9CD2B5}" srcId="{71A30621-5A5F-43B0-84EC-C33507890165}" destId="{09823A41-36EE-4ED8-8E4C-1FC3E9B9DA38}" srcOrd="0" destOrd="0" parTransId="{F244D039-067D-4FE3-9A79-1977435DEDCA}" sibTransId="{8919468E-A735-45AD-9C8C-4DD1ED80DA14}"/>
    <dgm:cxn modelId="{EB0EC510-0650-418A-B09E-68AD0E49FCB3}" type="presOf" srcId="{D0C06EB0-D7EF-45E3-95AD-C3986984C27E}" destId="{0A2DB98E-12CB-44AC-A271-FA81A963AC9D}" srcOrd="0" destOrd="0" presId="urn:microsoft.com/office/officeart/2017/3/layout/HorizontalPathTimeline"/>
    <dgm:cxn modelId="{08F92A23-9243-4B8C-B536-DE577114CA5F}" type="presOf" srcId="{4B3BEF5E-080D-4FEE-B522-70B46FFD0660}" destId="{E7F88204-0CA2-4C46-B02A-29D432AB1EB7}" srcOrd="0" destOrd="0" presId="urn:microsoft.com/office/officeart/2017/3/layout/HorizontalPathTimeline"/>
    <dgm:cxn modelId="{D3F6A62A-6459-4BFC-82C1-B194A64DAEF0}" srcId="{E604873E-34D9-4011-B823-45C4AD2A9FC6}" destId="{4971AC50-A88E-4E33-87F8-FCEAC805564B}" srcOrd="4" destOrd="0" parTransId="{C9196550-5E95-4357-8451-1D9A3E9B9887}" sibTransId="{5851B56B-AA5B-4350-B325-A26109F66599}"/>
    <dgm:cxn modelId="{038DCE2D-F254-470C-BF53-B20B7FAFDDD8}" type="presOf" srcId="{DB8AF9DD-B1C3-4C20-BD21-C6C7FF671A92}" destId="{51FEFD34-D680-431C-AC44-012B4D99C277}" srcOrd="0" destOrd="0" presId="urn:microsoft.com/office/officeart/2017/3/layout/HorizontalPathTimeline"/>
    <dgm:cxn modelId="{F00A9B2E-8A06-4B98-BE1F-10C8BABDD7F9}" type="presOf" srcId="{71A30621-5A5F-43B0-84EC-C33507890165}" destId="{49FF60A5-1B23-4767-A7F1-0C76CBEFCF2F}" srcOrd="0" destOrd="0" presId="urn:microsoft.com/office/officeart/2017/3/layout/HorizontalPathTimeline"/>
    <dgm:cxn modelId="{F712E336-0730-4454-AAED-A8EC704ECFC8}" srcId="{E604873E-34D9-4011-B823-45C4AD2A9FC6}" destId="{406B4493-A90D-40A8-B02D-BA06CB04BF3C}" srcOrd="2" destOrd="0" parTransId="{2E2A0F75-F224-4A80-ACB5-1C4956E37E23}" sibTransId="{B6B5896F-38E7-450F-A826-9964A8F0DE0E}"/>
    <dgm:cxn modelId="{841D665D-B707-471F-BD09-964D3951145A}" srcId="{D0C06EB0-D7EF-45E3-95AD-C3986984C27E}" destId="{4E599684-CBE7-4BF6-B041-7B59A5AE3CF2}" srcOrd="0" destOrd="0" parTransId="{A8AAC60B-A805-4BF6-9EA5-E87AC2902868}" sibTransId="{BF909935-A6E2-4FB3-A57D-3F1AE3109B2D}"/>
    <dgm:cxn modelId="{C484EB46-90BA-4AA9-99FA-A08CA7DA114A}" type="presOf" srcId="{09823A41-36EE-4ED8-8E4C-1FC3E9B9DA38}" destId="{24AF13D8-CAD0-4821-9259-B5AD2BBD2D9A}" srcOrd="0" destOrd="0" presId="urn:microsoft.com/office/officeart/2017/3/layout/HorizontalPathTimeline"/>
    <dgm:cxn modelId="{D6373D48-D8B0-4539-A4A4-81DB907C07C1}" srcId="{4B3BEF5E-080D-4FEE-B522-70B46FFD0660}" destId="{DB8AF9DD-B1C3-4C20-BD21-C6C7FF671A92}" srcOrd="0" destOrd="0" parTransId="{DF70DEA5-E7DD-4AA9-B1CC-992432C16744}" sibTransId="{428A9B80-64FA-44ED-87FF-F7A0D539842F}"/>
    <dgm:cxn modelId="{3C765D74-ED83-4AFE-A3C4-20789539A003}" type="presOf" srcId="{4971AC50-A88E-4E33-87F8-FCEAC805564B}" destId="{50410BE5-37F4-425C-A9B7-BB5BB0CFC24E}" srcOrd="0" destOrd="0" presId="urn:microsoft.com/office/officeart/2017/3/layout/HorizontalPathTimeline"/>
    <dgm:cxn modelId="{60D2ED7B-5FF3-4229-887D-CBAFECEBAD15}" type="presOf" srcId="{4E599684-CBE7-4BF6-B041-7B59A5AE3CF2}" destId="{CD7A980D-5441-4C5A-B155-C2A021C3D0DD}" srcOrd="0" destOrd="0" presId="urn:microsoft.com/office/officeart/2017/3/layout/HorizontalPathTimeline"/>
    <dgm:cxn modelId="{1802D984-EB76-4C48-AC3B-94BA8DFE0C3F}" srcId="{E604873E-34D9-4011-B823-45C4AD2A9FC6}" destId="{71A30621-5A5F-43B0-84EC-C33507890165}" srcOrd="3" destOrd="0" parTransId="{F93F53F9-4EA9-4B69-AEBB-EC08A304AE3E}" sibTransId="{BC9647A5-897E-4509-8E60-0A1FA7E561EE}"/>
    <dgm:cxn modelId="{9A613993-1976-4C90-B719-959774EC46C8}" srcId="{E604873E-34D9-4011-B823-45C4AD2A9FC6}" destId="{4B3BEF5E-080D-4FEE-B522-70B46FFD0660}" srcOrd="1" destOrd="0" parTransId="{06017295-6984-41E0-8693-8EB293EF8566}" sibTransId="{39F905D4-BCDD-42A3-91CF-0746D3124C5E}"/>
    <dgm:cxn modelId="{97993EA3-CE7B-4009-B7CE-BFB111FBE521}" srcId="{E604873E-34D9-4011-B823-45C4AD2A9FC6}" destId="{D0C06EB0-D7EF-45E3-95AD-C3986984C27E}" srcOrd="0" destOrd="0" parTransId="{0BB155BD-DA20-44C2-8CB4-CB3D3770A527}" sibTransId="{6F918279-79F1-4A08-BB84-2DE055676D74}"/>
    <dgm:cxn modelId="{974143E5-F97B-46EC-BF8B-1BE68E1266DC}" srcId="{4971AC50-A88E-4E33-87F8-FCEAC805564B}" destId="{B70A8EE9-B04A-475F-A55E-C7EC9716492A}" srcOrd="0" destOrd="0" parTransId="{827B8979-53B0-4D04-AFD4-E95ECE158F29}" sibTransId="{EF80220B-B1BA-4812-A85D-99163E525C87}"/>
    <dgm:cxn modelId="{023D69EC-E962-461A-B080-73A862A8AB79}" type="presOf" srcId="{406B4493-A90D-40A8-B02D-BA06CB04BF3C}" destId="{503E2E0C-528D-4B96-B61D-1C3F44FFC164}" srcOrd="0" destOrd="0" presId="urn:microsoft.com/office/officeart/2017/3/layout/HorizontalPathTimeline"/>
    <dgm:cxn modelId="{8F51CEF3-D7F7-4496-8E39-A74D3407581F}" srcId="{406B4493-A90D-40A8-B02D-BA06CB04BF3C}" destId="{20D34FCC-0F35-496C-B2E7-3FBCA3E29C37}" srcOrd="0" destOrd="0" parTransId="{CE74B72C-B89D-46FE-831F-2D7619996546}" sibTransId="{927D4900-D936-4E0F-AEA8-71096C4E0FED}"/>
    <dgm:cxn modelId="{CBD1B7F9-C5B5-4D13-ADF5-77EE497A61F7}" type="presOf" srcId="{20D34FCC-0F35-496C-B2E7-3FBCA3E29C37}" destId="{341D02C6-3F64-4DF2-AFB2-F620E7B389D9}" srcOrd="0" destOrd="0" presId="urn:microsoft.com/office/officeart/2017/3/layout/HorizontalPathTimeline"/>
    <dgm:cxn modelId="{C5C366F6-1B1A-4444-8A08-73E9FBB53AF5}" type="presParOf" srcId="{932CA750-36C5-4FBB-923A-29DF7B5A91E5}" destId="{C5D1BC48-B762-488E-BF7E-9CDA82DFACEE}" srcOrd="0" destOrd="0" presId="urn:microsoft.com/office/officeart/2017/3/layout/HorizontalPathTimeline"/>
    <dgm:cxn modelId="{5956317D-1537-4496-A8FF-49A18B022E1E}" type="presParOf" srcId="{932CA750-36C5-4FBB-923A-29DF7B5A91E5}" destId="{03618986-EF2F-440D-8403-283058C2987B}" srcOrd="1" destOrd="0" presId="urn:microsoft.com/office/officeart/2017/3/layout/HorizontalPathTimeline"/>
    <dgm:cxn modelId="{7EE51424-4236-41EE-BD01-53AB5481EEB1}" type="presParOf" srcId="{03618986-EF2F-440D-8403-283058C2987B}" destId="{3B7C76B3-9A15-41E9-ABC3-698AB66EEDEB}" srcOrd="0" destOrd="0" presId="urn:microsoft.com/office/officeart/2017/3/layout/HorizontalPathTimeline"/>
    <dgm:cxn modelId="{131F2B71-339B-4D5A-92AA-49E332AB55B7}" type="presParOf" srcId="{3B7C76B3-9A15-41E9-ABC3-698AB66EEDEB}" destId="{0A2DB98E-12CB-44AC-A271-FA81A963AC9D}" srcOrd="0" destOrd="0" presId="urn:microsoft.com/office/officeart/2017/3/layout/HorizontalPathTimeline"/>
    <dgm:cxn modelId="{9E7DE1A2-8196-4B58-A740-224ECB56CB20}" type="presParOf" srcId="{3B7C76B3-9A15-41E9-ABC3-698AB66EEDEB}" destId="{27709FD2-3216-4BCF-9F74-FD4CEFA3A9ED}" srcOrd="1" destOrd="0" presId="urn:microsoft.com/office/officeart/2017/3/layout/HorizontalPathTimeline"/>
    <dgm:cxn modelId="{CD2816CB-99AB-4063-ABD2-2E12AE2BA35F}" type="presParOf" srcId="{27709FD2-3216-4BCF-9F74-FD4CEFA3A9ED}" destId="{CD7A980D-5441-4C5A-B155-C2A021C3D0DD}" srcOrd="0" destOrd="0" presId="urn:microsoft.com/office/officeart/2017/3/layout/HorizontalPathTimeline"/>
    <dgm:cxn modelId="{7839EF35-DC58-4487-8372-0EA4B7DCDAA5}" type="presParOf" srcId="{27709FD2-3216-4BCF-9F74-FD4CEFA3A9ED}" destId="{EC43CE52-5C8B-407E-A382-D1268E523743}" srcOrd="1" destOrd="0" presId="urn:microsoft.com/office/officeart/2017/3/layout/HorizontalPathTimeline"/>
    <dgm:cxn modelId="{C740975A-E93A-4E27-8515-113C5F6D719A}" type="presParOf" srcId="{3B7C76B3-9A15-41E9-ABC3-698AB66EEDEB}" destId="{87C15291-AEBC-4F1E-BB11-F23971968E4A}" srcOrd="2" destOrd="0" presId="urn:microsoft.com/office/officeart/2017/3/layout/HorizontalPathTimeline"/>
    <dgm:cxn modelId="{038A71F9-0AC5-4480-8183-724A68759A29}" type="presParOf" srcId="{3B7C76B3-9A15-41E9-ABC3-698AB66EEDEB}" destId="{4E6C086A-07A1-49AA-A5A9-2A0B949C7E99}" srcOrd="3" destOrd="0" presId="urn:microsoft.com/office/officeart/2017/3/layout/HorizontalPathTimeline"/>
    <dgm:cxn modelId="{55B84AA1-358B-485E-87ED-D908CB1B1EEB}" type="presParOf" srcId="{3B7C76B3-9A15-41E9-ABC3-698AB66EEDEB}" destId="{CCF0635D-7E1B-4FF0-B23E-6E3FFAF0187C}" srcOrd="4" destOrd="0" presId="urn:microsoft.com/office/officeart/2017/3/layout/HorizontalPathTimeline"/>
    <dgm:cxn modelId="{80068234-E2A1-45C1-99A3-7E94A6668E2F}" type="presParOf" srcId="{03618986-EF2F-440D-8403-283058C2987B}" destId="{53BBE295-ADA1-45B2-9B2A-E4439C63A887}" srcOrd="1" destOrd="0" presId="urn:microsoft.com/office/officeart/2017/3/layout/HorizontalPathTimeline"/>
    <dgm:cxn modelId="{00FA0602-5A50-4C63-9792-7F9489C9222E}" type="presParOf" srcId="{03618986-EF2F-440D-8403-283058C2987B}" destId="{E3013DA7-D413-41BE-9E81-B2A45F6CDF77}" srcOrd="2" destOrd="0" presId="urn:microsoft.com/office/officeart/2017/3/layout/HorizontalPathTimeline"/>
    <dgm:cxn modelId="{C55C28CB-A1D3-4530-998E-C9EF6B18550F}" type="presParOf" srcId="{E3013DA7-D413-41BE-9E81-B2A45F6CDF77}" destId="{E7F88204-0CA2-4C46-B02A-29D432AB1EB7}" srcOrd="0" destOrd="0" presId="urn:microsoft.com/office/officeart/2017/3/layout/HorizontalPathTimeline"/>
    <dgm:cxn modelId="{EC06D4C8-08C5-4652-9A04-0EC8659A3ABD}" type="presParOf" srcId="{E3013DA7-D413-41BE-9E81-B2A45F6CDF77}" destId="{8CAAB770-0AB9-4D31-A1B1-5A675C95D664}" srcOrd="1" destOrd="0" presId="urn:microsoft.com/office/officeart/2017/3/layout/HorizontalPathTimeline"/>
    <dgm:cxn modelId="{56E24DC8-9585-48BB-AA75-C1B50CD8C994}" type="presParOf" srcId="{8CAAB770-0AB9-4D31-A1B1-5A675C95D664}" destId="{51FEFD34-D680-431C-AC44-012B4D99C277}" srcOrd="0" destOrd="0" presId="urn:microsoft.com/office/officeart/2017/3/layout/HorizontalPathTimeline"/>
    <dgm:cxn modelId="{E55276BC-7DAA-4759-B118-EA59B1FF5E41}" type="presParOf" srcId="{8CAAB770-0AB9-4D31-A1B1-5A675C95D664}" destId="{3AB85E24-E56F-4866-BA4C-2F61045077CD}" srcOrd="1" destOrd="0" presId="urn:microsoft.com/office/officeart/2017/3/layout/HorizontalPathTimeline"/>
    <dgm:cxn modelId="{2044DDE4-0F8A-4A5B-A70A-AC3F82EA5CE0}" type="presParOf" srcId="{E3013DA7-D413-41BE-9E81-B2A45F6CDF77}" destId="{CF581527-BD03-46E2-B01B-848601BE686D}" srcOrd="2" destOrd="0" presId="urn:microsoft.com/office/officeart/2017/3/layout/HorizontalPathTimeline"/>
    <dgm:cxn modelId="{0B4980C7-C874-4049-A125-074994BD6A6B}" type="presParOf" srcId="{E3013DA7-D413-41BE-9E81-B2A45F6CDF77}" destId="{87CBBACC-C115-48BD-9563-4AD8F5A27234}" srcOrd="3" destOrd="0" presId="urn:microsoft.com/office/officeart/2017/3/layout/HorizontalPathTimeline"/>
    <dgm:cxn modelId="{A62C23CC-ACAC-480E-8522-53E68CA2861F}" type="presParOf" srcId="{E3013DA7-D413-41BE-9E81-B2A45F6CDF77}" destId="{D151CB89-C46B-4A54-8445-270B818297F5}" srcOrd="4" destOrd="0" presId="urn:microsoft.com/office/officeart/2017/3/layout/HorizontalPathTimeline"/>
    <dgm:cxn modelId="{117BDC21-0B79-447D-BD21-2D92504EC489}" type="presParOf" srcId="{03618986-EF2F-440D-8403-283058C2987B}" destId="{14644381-51A3-47DC-BD53-718253873CE3}" srcOrd="3" destOrd="0" presId="urn:microsoft.com/office/officeart/2017/3/layout/HorizontalPathTimeline"/>
    <dgm:cxn modelId="{9D6A5E33-BFF9-4E7B-B7E8-BE1531C50738}" type="presParOf" srcId="{03618986-EF2F-440D-8403-283058C2987B}" destId="{A19490FE-2862-4FAC-9536-B0E8D029F478}" srcOrd="4" destOrd="0" presId="urn:microsoft.com/office/officeart/2017/3/layout/HorizontalPathTimeline"/>
    <dgm:cxn modelId="{51967D85-1560-491F-868A-6C2DB3D9C07E}" type="presParOf" srcId="{A19490FE-2862-4FAC-9536-B0E8D029F478}" destId="{503E2E0C-528D-4B96-B61D-1C3F44FFC164}" srcOrd="0" destOrd="0" presId="urn:microsoft.com/office/officeart/2017/3/layout/HorizontalPathTimeline"/>
    <dgm:cxn modelId="{5C90FCA2-5791-469E-A520-C37341725813}" type="presParOf" srcId="{A19490FE-2862-4FAC-9536-B0E8D029F478}" destId="{DC1D6388-D73A-489E-9F74-BB24DA3C2895}" srcOrd="1" destOrd="0" presId="urn:microsoft.com/office/officeart/2017/3/layout/HorizontalPathTimeline"/>
    <dgm:cxn modelId="{A4521E9D-9CEC-48AA-845C-6E168860DFC4}" type="presParOf" srcId="{DC1D6388-D73A-489E-9F74-BB24DA3C2895}" destId="{341D02C6-3F64-4DF2-AFB2-F620E7B389D9}" srcOrd="0" destOrd="0" presId="urn:microsoft.com/office/officeart/2017/3/layout/HorizontalPathTimeline"/>
    <dgm:cxn modelId="{C15A7A62-5615-448B-BFFA-CFA97228B2C8}" type="presParOf" srcId="{DC1D6388-D73A-489E-9F74-BB24DA3C2895}" destId="{148856CE-7B6D-4A68-9C6D-A741925B1D54}" srcOrd="1" destOrd="0" presId="urn:microsoft.com/office/officeart/2017/3/layout/HorizontalPathTimeline"/>
    <dgm:cxn modelId="{C687AE8E-67A2-458A-9C7C-48AB74C69325}" type="presParOf" srcId="{A19490FE-2862-4FAC-9536-B0E8D029F478}" destId="{733145A9-EE86-4C22-9A0B-D61094480CC8}" srcOrd="2" destOrd="0" presId="urn:microsoft.com/office/officeart/2017/3/layout/HorizontalPathTimeline"/>
    <dgm:cxn modelId="{E03C7818-C116-4C86-BB55-4BE2BC987692}" type="presParOf" srcId="{A19490FE-2862-4FAC-9536-B0E8D029F478}" destId="{78513766-A46C-4A38-9E06-613A95A26840}" srcOrd="3" destOrd="0" presId="urn:microsoft.com/office/officeart/2017/3/layout/HorizontalPathTimeline"/>
    <dgm:cxn modelId="{79089830-35DC-45F5-972A-0BAB2D93EE44}" type="presParOf" srcId="{A19490FE-2862-4FAC-9536-B0E8D029F478}" destId="{818BF487-7F84-4EF9-A6DA-FA2F2DE9F454}" srcOrd="4" destOrd="0" presId="urn:microsoft.com/office/officeart/2017/3/layout/HorizontalPathTimeline"/>
    <dgm:cxn modelId="{71B7AC0D-D68D-4075-9D58-C9211D45DC90}" type="presParOf" srcId="{03618986-EF2F-440D-8403-283058C2987B}" destId="{8E0EE725-6F39-42B5-9FA1-51BFA67C2005}" srcOrd="5" destOrd="0" presId="urn:microsoft.com/office/officeart/2017/3/layout/HorizontalPathTimeline"/>
    <dgm:cxn modelId="{42CBD424-E9AD-4F80-8B7C-6AD0C86F7A3E}" type="presParOf" srcId="{03618986-EF2F-440D-8403-283058C2987B}" destId="{10709CC8-CC03-4ECE-9F23-072F5C5D91CF}" srcOrd="6" destOrd="0" presId="urn:microsoft.com/office/officeart/2017/3/layout/HorizontalPathTimeline"/>
    <dgm:cxn modelId="{7A0953BE-18D6-49E1-A9C5-311CEEC3041F}" type="presParOf" srcId="{10709CC8-CC03-4ECE-9F23-072F5C5D91CF}" destId="{49FF60A5-1B23-4767-A7F1-0C76CBEFCF2F}" srcOrd="0" destOrd="0" presId="urn:microsoft.com/office/officeart/2017/3/layout/HorizontalPathTimeline"/>
    <dgm:cxn modelId="{27AEBA25-56E5-464A-8EA5-2D958F5C0128}" type="presParOf" srcId="{10709CC8-CC03-4ECE-9F23-072F5C5D91CF}" destId="{14973EE5-851E-4165-9791-5C726729CA90}" srcOrd="1" destOrd="0" presId="urn:microsoft.com/office/officeart/2017/3/layout/HorizontalPathTimeline"/>
    <dgm:cxn modelId="{0C6A00A8-7058-4E07-B024-673B23D55E31}" type="presParOf" srcId="{14973EE5-851E-4165-9791-5C726729CA90}" destId="{24AF13D8-CAD0-4821-9259-B5AD2BBD2D9A}" srcOrd="0" destOrd="0" presId="urn:microsoft.com/office/officeart/2017/3/layout/HorizontalPathTimeline"/>
    <dgm:cxn modelId="{79E80C72-D13F-4911-B973-40AB79B84A42}" type="presParOf" srcId="{14973EE5-851E-4165-9791-5C726729CA90}" destId="{9FD7890F-0988-49CF-A992-BF84EE254AF3}" srcOrd="1" destOrd="0" presId="urn:microsoft.com/office/officeart/2017/3/layout/HorizontalPathTimeline"/>
    <dgm:cxn modelId="{5A213244-4BF4-40F4-BA5D-BA04124D1F03}" type="presParOf" srcId="{10709CC8-CC03-4ECE-9F23-072F5C5D91CF}" destId="{826D19AB-7674-4339-AC6A-3554A3285C8F}" srcOrd="2" destOrd="0" presId="urn:microsoft.com/office/officeart/2017/3/layout/HorizontalPathTimeline"/>
    <dgm:cxn modelId="{7548AACC-7F09-44DE-97E1-AD45F0769473}" type="presParOf" srcId="{10709CC8-CC03-4ECE-9F23-072F5C5D91CF}" destId="{43227ABF-0709-40F4-9DAE-D680F9F11751}" srcOrd="3" destOrd="0" presId="urn:microsoft.com/office/officeart/2017/3/layout/HorizontalPathTimeline"/>
    <dgm:cxn modelId="{B083EAB3-DB44-42C0-992A-58D387B51230}" type="presParOf" srcId="{10709CC8-CC03-4ECE-9F23-072F5C5D91CF}" destId="{79A56AB1-47A5-420B-B39C-4A233C5A68B2}" srcOrd="4" destOrd="0" presId="urn:microsoft.com/office/officeart/2017/3/layout/HorizontalPathTimeline"/>
    <dgm:cxn modelId="{9CCAC250-AB19-43D3-B777-7DD267AE1210}" type="presParOf" srcId="{03618986-EF2F-440D-8403-283058C2987B}" destId="{A75AE161-E159-4EED-8525-A2C04059D73E}" srcOrd="7" destOrd="0" presId="urn:microsoft.com/office/officeart/2017/3/layout/HorizontalPathTimeline"/>
    <dgm:cxn modelId="{26CA7715-324E-491A-BF38-ECCEDCB3B9F0}" type="presParOf" srcId="{03618986-EF2F-440D-8403-283058C2987B}" destId="{D5F4082D-07BA-4A58-B3FE-0D27F36A7B49}" srcOrd="8" destOrd="0" presId="urn:microsoft.com/office/officeart/2017/3/layout/HorizontalPathTimeline"/>
    <dgm:cxn modelId="{8A01AB94-AED4-4AAA-AEB9-7421619610EB}" type="presParOf" srcId="{D5F4082D-07BA-4A58-B3FE-0D27F36A7B49}" destId="{50410BE5-37F4-425C-A9B7-BB5BB0CFC24E}" srcOrd="0" destOrd="0" presId="urn:microsoft.com/office/officeart/2017/3/layout/HorizontalPathTimeline"/>
    <dgm:cxn modelId="{B0F2249C-DFF9-42D5-9E99-8A54A378AB4B}" type="presParOf" srcId="{D5F4082D-07BA-4A58-B3FE-0D27F36A7B49}" destId="{B5259F40-CA88-4AE8-B27C-029CA34ED9E1}" srcOrd="1" destOrd="0" presId="urn:microsoft.com/office/officeart/2017/3/layout/HorizontalPathTimeline"/>
    <dgm:cxn modelId="{1B3E0383-5D39-47A8-AC4B-46E5957FA208}" type="presParOf" srcId="{B5259F40-CA88-4AE8-B27C-029CA34ED9E1}" destId="{F8CBB33A-901D-4476-BB4D-3BBA0095A6AF}" srcOrd="0" destOrd="0" presId="urn:microsoft.com/office/officeart/2017/3/layout/HorizontalPathTimeline"/>
    <dgm:cxn modelId="{1BD2C073-A9B4-45E2-8976-213D95D475B4}" type="presParOf" srcId="{B5259F40-CA88-4AE8-B27C-029CA34ED9E1}" destId="{CE6AFF2F-6E4E-41AE-8042-FD172986B3C4}" srcOrd="1" destOrd="0" presId="urn:microsoft.com/office/officeart/2017/3/layout/HorizontalPathTimeline"/>
    <dgm:cxn modelId="{2A8FE899-99BB-49BC-AD81-20F8DC67E1B2}" type="presParOf" srcId="{D5F4082D-07BA-4A58-B3FE-0D27F36A7B49}" destId="{8677116F-B78F-436F-B7FA-3681FDB781CA}" srcOrd="2" destOrd="0" presId="urn:microsoft.com/office/officeart/2017/3/layout/HorizontalPathTimeline"/>
    <dgm:cxn modelId="{47BBB360-9802-4696-B1E9-4DC8A3652D09}" type="presParOf" srcId="{D5F4082D-07BA-4A58-B3FE-0D27F36A7B49}" destId="{A95AF550-DC6B-424A-B700-8C6432E1A3FF}" srcOrd="3" destOrd="0" presId="urn:microsoft.com/office/officeart/2017/3/layout/HorizontalPathTimeline"/>
    <dgm:cxn modelId="{AE468CA1-761D-4AB6-8F64-65B573C77BD5}" type="presParOf" srcId="{D5F4082D-07BA-4A58-B3FE-0D27F36A7B49}" destId="{D53410A6-E5AD-4DAB-8C5A-DC516AEF7B00}" srcOrd="4" destOrd="0" presId="urn:microsoft.com/office/officeart/2017/3/layout/HorizontalPath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DB98E-12CB-44AC-A271-FA81A963AC9D}">
      <dsp:nvSpPr>
        <dsp:cNvPr id="0" name=""/>
        <dsp:cNvSpPr/>
      </dsp:nvSpPr>
      <dsp:spPr>
        <a:xfrm>
          <a:off x="381746" y="2136674"/>
          <a:ext cx="3009836" cy="44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1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800" kern="1200" noProof="0" dirty="0"/>
            <a:t>Световые приборы</a:t>
          </a:r>
        </a:p>
      </dsp:txBody>
      <dsp:txXfrm>
        <a:off x="381746" y="2136674"/>
        <a:ext cx="3009836" cy="449616"/>
      </dsp:txXfrm>
    </dsp:sp>
    <dsp:sp modelId="{C5D1BC48-B762-488E-BF7E-9CDA82DFACEE}">
      <dsp:nvSpPr>
        <dsp:cNvPr id="0" name=""/>
        <dsp:cNvSpPr/>
      </dsp:nvSpPr>
      <dsp:spPr>
        <a:xfrm>
          <a:off x="0" y="1909876"/>
          <a:ext cx="11297920" cy="159156"/>
        </a:xfrm>
        <a:prstGeom prst="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7A980D-5441-4C5A-B155-C2A021C3D0DD}">
      <dsp:nvSpPr>
        <dsp:cNvPr id="0" name=""/>
        <dsp:cNvSpPr/>
      </dsp:nvSpPr>
      <dsp:spPr>
        <a:xfrm>
          <a:off x="231254" y="418220"/>
          <a:ext cx="3310820" cy="815241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rtlCol="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u="none" kern="1200" noProof="0" dirty="0"/>
            <a:t>Обозначение автомобиля и освещение дороги в темное время суток, освещение салона</a:t>
          </a:r>
          <a:endParaRPr lang="ru-RU" sz="1400" kern="1200" noProof="0" dirty="0"/>
        </a:p>
      </dsp:txBody>
      <dsp:txXfrm>
        <a:off x="231254" y="418220"/>
        <a:ext cx="3310820" cy="815241"/>
      </dsp:txXfrm>
    </dsp:sp>
    <dsp:sp modelId="{87C15291-AEBC-4F1E-BB11-F23971968E4A}">
      <dsp:nvSpPr>
        <dsp:cNvPr id="0" name=""/>
        <dsp:cNvSpPr/>
      </dsp:nvSpPr>
      <dsp:spPr>
        <a:xfrm>
          <a:off x="1886664" y="1233462"/>
          <a:ext cx="0" cy="676414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F88204-0CA2-4C46-B02A-29D432AB1EB7}">
      <dsp:nvSpPr>
        <dsp:cNvPr id="0" name=""/>
        <dsp:cNvSpPr/>
      </dsp:nvSpPr>
      <dsp:spPr>
        <a:xfrm>
          <a:off x="2262893" y="1392618"/>
          <a:ext cx="3009836" cy="44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b" anchorCtr="1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600" kern="1200" noProof="0" dirty="0"/>
            <a:t>Аудиосистема/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600" kern="1200" noProof="0" dirty="0"/>
            <a:t>мультимедиа</a:t>
          </a:r>
        </a:p>
      </dsp:txBody>
      <dsp:txXfrm>
        <a:off x="2262893" y="1392618"/>
        <a:ext cx="3009836" cy="449616"/>
      </dsp:txXfrm>
    </dsp:sp>
    <dsp:sp modelId="{51FEFD34-D680-431C-AC44-012B4D99C277}">
      <dsp:nvSpPr>
        <dsp:cNvPr id="0" name=""/>
        <dsp:cNvSpPr/>
      </dsp:nvSpPr>
      <dsp:spPr>
        <a:xfrm>
          <a:off x="2112402" y="2745447"/>
          <a:ext cx="3310820" cy="1006042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rtlCol="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u="none" kern="1200" noProof="0" dirty="0"/>
            <a:t>Воспроизведение музыкальных композиций, управление дополнительным оборудованием автомобиля</a:t>
          </a:r>
          <a:endParaRPr lang="ru-RU" sz="1400" kern="1200" noProof="0" dirty="0"/>
        </a:p>
      </dsp:txBody>
      <dsp:txXfrm>
        <a:off x="2112402" y="2745447"/>
        <a:ext cx="3310820" cy="1006042"/>
      </dsp:txXfrm>
    </dsp:sp>
    <dsp:sp modelId="{CF581527-BD03-46E2-B01B-848601BE686D}">
      <dsp:nvSpPr>
        <dsp:cNvPr id="0" name=""/>
        <dsp:cNvSpPr/>
      </dsp:nvSpPr>
      <dsp:spPr>
        <a:xfrm>
          <a:off x="3767812" y="2069033"/>
          <a:ext cx="0" cy="676414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6C086A-07A1-49AA-A5A9-2A0B949C7E99}">
      <dsp:nvSpPr>
        <dsp:cNvPr id="0" name=""/>
        <dsp:cNvSpPr/>
      </dsp:nvSpPr>
      <dsp:spPr>
        <a:xfrm>
          <a:off x="1836928" y="1939718"/>
          <a:ext cx="99472" cy="9947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BBACC-C115-48BD-9563-4AD8F5A27234}">
      <dsp:nvSpPr>
        <dsp:cNvPr id="0" name=""/>
        <dsp:cNvSpPr/>
      </dsp:nvSpPr>
      <dsp:spPr>
        <a:xfrm>
          <a:off x="3718075" y="1939718"/>
          <a:ext cx="99472" cy="9947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E2E0C-528D-4B96-B61D-1C3F44FFC164}">
      <dsp:nvSpPr>
        <dsp:cNvPr id="0" name=""/>
        <dsp:cNvSpPr/>
      </dsp:nvSpPr>
      <dsp:spPr>
        <a:xfrm>
          <a:off x="4144041" y="2136674"/>
          <a:ext cx="3009836" cy="44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1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800" kern="1200" noProof="0" dirty="0"/>
            <a:t>Пусковая система</a:t>
          </a:r>
        </a:p>
      </dsp:txBody>
      <dsp:txXfrm>
        <a:off x="4144041" y="2136674"/>
        <a:ext cx="3009836" cy="449616"/>
      </dsp:txXfrm>
    </dsp:sp>
    <dsp:sp modelId="{341D02C6-3F64-4DF2-AFB2-F620E7B389D9}">
      <dsp:nvSpPr>
        <dsp:cNvPr id="0" name=""/>
        <dsp:cNvSpPr/>
      </dsp:nvSpPr>
      <dsp:spPr>
        <a:xfrm>
          <a:off x="3993549" y="678404"/>
          <a:ext cx="3310820" cy="555057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rtlCol="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u="none" kern="1200" noProof="0" dirty="0"/>
            <a:t>Осуществление пуска двигателя</a:t>
          </a:r>
          <a:endParaRPr lang="ru-RU" sz="1400" kern="1200" noProof="0" dirty="0"/>
        </a:p>
      </dsp:txBody>
      <dsp:txXfrm>
        <a:off x="3993549" y="678404"/>
        <a:ext cx="3310820" cy="555057"/>
      </dsp:txXfrm>
    </dsp:sp>
    <dsp:sp modelId="{733145A9-EE86-4C22-9A0B-D61094480CC8}">
      <dsp:nvSpPr>
        <dsp:cNvPr id="0" name=""/>
        <dsp:cNvSpPr/>
      </dsp:nvSpPr>
      <dsp:spPr>
        <a:xfrm>
          <a:off x="5648960" y="1233462"/>
          <a:ext cx="0" cy="676414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FF60A5-1B23-4767-A7F1-0C76CBEFCF2F}">
      <dsp:nvSpPr>
        <dsp:cNvPr id="0" name=""/>
        <dsp:cNvSpPr/>
      </dsp:nvSpPr>
      <dsp:spPr>
        <a:xfrm>
          <a:off x="6025189" y="1392618"/>
          <a:ext cx="3009836" cy="44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b" anchorCtr="1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800" kern="1200" noProof="0" dirty="0"/>
            <a:t>Система зажигания</a:t>
          </a:r>
        </a:p>
      </dsp:txBody>
      <dsp:txXfrm>
        <a:off x="6025189" y="1392618"/>
        <a:ext cx="3009836" cy="449616"/>
      </dsp:txXfrm>
    </dsp:sp>
    <dsp:sp modelId="{24AF13D8-CAD0-4821-9259-B5AD2BBD2D9A}">
      <dsp:nvSpPr>
        <dsp:cNvPr id="0" name=""/>
        <dsp:cNvSpPr/>
      </dsp:nvSpPr>
      <dsp:spPr>
        <a:xfrm>
          <a:off x="5874697" y="2745447"/>
          <a:ext cx="3310820" cy="641785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rtlCol="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noProof="0" dirty="0"/>
            <a:t>Подача «искры» в двигатель для сгорания топливо-воздушной смеси</a:t>
          </a:r>
        </a:p>
      </dsp:txBody>
      <dsp:txXfrm>
        <a:off x="5874697" y="2745447"/>
        <a:ext cx="3310820" cy="641785"/>
      </dsp:txXfrm>
    </dsp:sp>
    <dsp:sp modelId="{826D19AB-7674-4339-AC6A-3554A3285C8F}">
      <dsp:nvSpPr>
        <dsp:cNvPr id="0" name=""/>
        <dsp:cNvSpPr/>
      </dsp:nvSpPr>
      <dsp:spPr>
        <a:xfrm>
          <a:off x="7530107" y="2069033"/>
          <a:ext cx="0" cy="676414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13766-A46C-4A38-9E06-613A95A26840}">
      <dsp:nvSpPr>
        <dsp:cNvPr id="0" name=""/>
        <dsp:cNvSpPr/>
      </dsp:nvSpPr>
      <dsp:spPr>
        <a:xfrm>
          <a:off x="5599223" y="1939718"/>
          <a:ext cx="99472" cy="9947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227ABF-0709-40F4-9DAE-D680F9F11751}">
      <dsp:nvSpPr>
        <dsp:cNvPr id="0" name=""/>
        <dsp:cNvSpPr/>
      </dsp:nvSpPr>
      <dsp:spPr>
        <a:xfrm>
          <a:off x="7480371" y="1939718"/>
          <a:ext cx="99472" cy="9947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410BE5-37F4-425C-A9B7-BB5BB0CFC24E}">
      <dsp:nvSpPr>
        <dsp:cNvPr id="0" name=""/>
        <dsp:cNvSpPr/>
      </dsp:nvSpPr>
      <dsp:spPr>
        <a:xfrm>
          <a:off x="7906337" y="2136674"/>
          <a:ext cx="3009836" cy="44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1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ru-RU" sz="1800" kern="1200" noProof="0" dirty="0"/>
            <a:t>Система электроснабжения</a:t>
          </a:r>
        </a:p>
      </dsp:txBody>
      <dsp:txXfrm>
        <a:off x="7906337" y="2136674"/>
        <a:ext cx="3009836" cy="449616"/>
      </dsp:txXfrm>
    </dsp:sp>
    <dsp:sp modelId="{F8CBB33A-901D-4476-BB4D-3BBA0095A6AF}">
      <dsp:nvSpPr>
        <dsp:cNvPr id="0" name=""/>
        <dsp:cNvSpPr/>
      </dsp:nvSpPr>
      <dsp:spPr>
        <a:xfrm>
          <a:off x="7755845" y="591676"/>
          <a:ext cx="3310820" cy="641785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rtlCol="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0" i="0" u="none" kern="1200" noProof="0" dirty="0"/>
            <a:t>Выработка и хранение электрического тока (АКБ, генератор)</a:t>
          </a:r>
          <a:endParaRPr lang="ru-RU" sz="1400" kern="1200" noProof="0" dirty="0"/>
        </a:p>
      </dsp:txBody>
      <dsp:txXfrm>
        <a:off x="7755845" y="591676"/>
        <a:ext cx="3310820" cy="641785"/>
      </dsp:txXfrm>
    </dsp:sp>
    <dsp:sp modelId="{8677116F-B78F-436F-B7FA-3681FDB781CA}">
      <dsp:nvSpPr>
        <dsp:cNvPr id="0" name=""/>
        <dsp:cNvSpPr/>
      </dsp:nvSpPr>
      <dsp:spPr>
        <a:xfrm>
          <a:off x="9411255" y="1233462"/>
          <a:ext cx="0" cy="676414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5AF550-DC6B-424A-B700-8C6432E1A3FF}">
      <dsp:nvSpPr>
        <dsp:cNvPr id="0" name=""/>
        <dsp:cNvSpPr/>
      </dsp:nvSpPr>
      <dsp:spPr>
        <a:xfrm>
          <a:off x="9361519" y="1939718"/>
          <a:ext cx="99472" cy="9947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HorizontalPathTimeline">
  <dgm:title val="Горизонтальная временная шкала с событиями"/>
  <dgm:desc val="Используется для отображения списка событий в хронологическом порядке. Прямоугольная фигура содержит описание, а даты отображаются рядом с круглыми точками вдоль временной шкалы. Это идеальный элемент SmartArt для отображения большого количества текста с кратким форматом даты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 refType="h" fact="0.04"/>
      <dgm:constr type="ctrY" for="ch" forName="divider" refType="h" fact="0.5"/>
      <dgm:constr type="l" for="ch" forName="divider"/>
      <dgm:constr type="w" for="ch" forName="nodes" refType="w"/>
      <dgm:constr type="h" for="ch" forName="nodes" refType="h"/>
    </dgm:constrLst>
    <dgm:layoutNode name="divider" styleLbl="node1">
      <dgm:alg type="sp"/>
      <dgm:shape xmlns:r="http://schemas.openxmlformats.org/officeDocument/2006/relationships" type="rect" r:blip="" zOrderOff="2">
        <dgm:adjLst/>
      </dgm:shap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hoose name="constrBasedOnChildrenCount">
        <dgm:if name="constrForTwoChildren" axis="ch" ptType="node" func="cnt" op="lte" val="2">
          <dgm:constrLst>
            <dgm:constr type="primFontSz" for="des" forName="L1TextContainer" val="20"/>
            <dgm:constr type="primFontSz" for="des" forName="L2TextContainer" refType="primFontSz" refFor="des" refForName="L1TextContainer" op="equ" fact="0.75"/>
            <dgm:constr type="w" for="ch" forName="composite" refType="w"/>
            <dgm:constr type="h" for="ch" forName="composite" refType="h"/>
            <dgm:constr type="w" for="ch" forName="spaceBetweenRectangles" refType="w" refFor="ch" refForName="composite" fact="0"/>
            <dgm:constr type="w" for="ch" ptType="sibTrans" op="equ"/>
            <dgm:constr type="primFontSz" for="des" forName="L1TextContainer" op="equ"/>
            <dgm:constr type="primFontSz" for="des" forName="L2TextContainer" op="equ"/>
          </dgm:constrLst>
        </dgm:if>
        <dgm:else name="constrForRest">
          <dgm:constrLst>
            <dgm:constr type="primFontSz" for="des" forName="L1TextContainer" val="20"/>
            <dgm:constr type="primFontSz" for="des" forName="L2TextContainer" refType="primFontSz" refFor="des" refForName="L1TextContainer" op="equ" fact="0.75"/>
            <dgm:constr type="w" for="ch" forName="composite" refType="w"/>
            <dgm:constr type="h" for="ch" forName="composite" refType="h"/>
            <dgm:constr type="w" for="ch" forName="spaceBetweenRectangles" refType="w" refFor="ch" refForName="composite" fact="-0.5"/>
            <dgm:constr type="w" for="ch" ptType="sibTrans" op="equ"/>
            <dgm:constr type="primFontSz" for="des" forName="L1TextContainer" op="equ"/>
            <dgm:constr type="primFontSz" for="des" forName="L2TextContainer" op="equ"/>
          </dgm:constrLst>
        </dgm:else>
      </dgm:choose>
      <dgm:forEach name="nodesForEach" axis="ch" ptType="node">
        <dgm:layoutNode name="composite">
          <dgm:alg type="composite"/>
          <dgm:shape xmlns:r="http://schemas.openxmlformats.org/officeDocument/2006/relationships" r:blip="">
            <dgm:adjLst/>
          </dgm:shape>
          <dgm:choose name="CaseForPlacingNodesAboveAndBelowDivider">
            <dgm:if name="CaseForPlacingNodeAboveDivider" axis="self" ptType="node" func="posOdd" op="equ" val="1">
              <dgm:constrLst>
                <dgm:constr type="w" for="ch" forName="L1TextContainer" refType="w" fact="0.8"/>
                <dgm:constr type="l" for="ch" forName="L1TextContainer" refType="w" fact="0.1"/>
                <dgm:constr type="t" for="ch" forName="L1TextContainer" refType="h" fact="0.537"/>
                <dgm:constr type="h" for="ch" forName="L1TextContainer" refType="h" fact="0.113"/>
                <dgm:constr type="w" for="ch" forName="L2TextContainerWrapper" refType="w" fact="0.88"/>
                <dgm:constr type="h" for="ch" forName="L2TextContainerWrapper" refType="h" fact="0.31"/>
                <dgm:constr type="b" for="ch" forName="L2TextContainerWrapper" refType="h" fact="0.31"/>
                <dgm:constr type="l" for="ch" forName="L2TextContainerWrapper" refType="w" fact="0.06"/>
                <dgm:constr type="w" for="ch" forName="ConnectLine"/>
                <dgm:constr type="l" for="ch" forName="ConnectLine" refType="w" fact="0.5"/>
                <dgm:constr type="h" for="ch" forName="ConnectLine" refType="h" fact="0.17"/>
                <dgm:constr type="t" for="ch" forName="ConnectLine" refType="h" fact="0.31"/>
                <dgm:constr type="w" for="ch" forName="ConnectorPoint" refType="h" fact="0.025"/>
                <dgm:constr type="h" for="ch" forName="ConnectorPoint" refType="h" fact="0.025"/>
                <dgm:constr type="ctrX" for="ch" forName="ConnectorPoint" refType="w" fact="0.5"/>
                <dgm:constr type="ctrY" for="ch" forName="ConnectorPoint" refType="h" fact="0.5"/>
                <dgm:constr type="w" for="ch" forName="EmptyPlaceHolder" refType="w"/>
                <dgm:constr type="t" for="ch" forName="EmptyPlaceHolder" refType="h" fact="0.65"/>
                <dgm:constr type="h" for="ch" forName="EmptyPlaceHolder" refType="h" fact="0.35"/>
              </dgm:constrLst>
            </dgm:if>
            <dgm:else name="CaseForPlacingNodeBelowDivider">
              <dgm:constrLst>
                <dgm:constr type="w" for="ch" forName="L1TextContainer" refType="w" fact="0.8"/>
                <dgm:constr type="l" for="ch" forName="L1TextContainer" refType="w" fact="0.1"/>
                <dgm:constr type="t" for="ch" forName="L1TextContainer" refType="h" fact="0.35"/>
                <dgm:constr type="h" for="ch" forName="L1TextContainer" refType="h" fact="0.113"/>
                <dgm:constr type="w" for="ch" forName="L2TextContainerWrapper" refType="w" fact="0.88"/>
                <dgm:constr type="h" for="ch" forName="L2TextContainerWrapper" refType="h" fact="0.31"/>
                <dgm:constr type="t" for="ch" forName="L2TextContainerWrapper" refType="h" fact="0.69"/>
                <dgm:constr type="l" for="ch" forName="L2TextContainerWrapper" refType="w" fact="0.06"/>
                <dgm:constr type="w" for="ch" forName="ConnectLine"/>
                <dgm:constr type="l" for="ch" forName="ConnectLine" refType="w" fact="0.5"/>
                <dgm:constr type="h" for="ch" forName="ConnectLine" refType="h" fact="0.17"/>
                <dgm:constr type="t" for="ch" forName="ConnectLine" refType="h" fact="0.52"/>
                <dgm:constr type="w" for="ch" forName="ConnectorPoint" refType="h" fact="0.025"/>
                <dgm:constr type="h" for="ch" forName="ConnectorPoint" refType="h" fact="0.025"/>
                <dgm:constr type="ctrX" for="ch" forName="ConnectorPoint" refType="w" fact="0.5"/>
                <dgm:constr type="ctrY" for="ch" forName="ConnectorPoint" refType="h" fact="0.5"/>
                <dgm:constr type="w" for="ch" forName="EmptyPlaceHolder" refType="w"/>
                <dgm:constr type="h" for="ch" forName="EmptyPlaceHolder" refType="h" fact="0.35"/>
                <dgm:constr type="t" for="ch" forName="EmptyPlaceHolder" refType="h" fact="0"/>
              </dgm:constrLst>
            </dgm:else>
          </dgm:choose>
          <dgm:layoutNode name="L1TextContainer" styleLbl="revTx">
            <dgm:varLst>
              <dgm:chMax val="1"/>
              <dgm:chPref val="1"/>
              <dgm:bulletEnabled val="1"/>
            </dgm:varLst>
            <dgm:choose name="casesForTxtDirLogic">
              <dgm:if name="Name78" axis="self" ptType="node" func="posOdd" op="equ" val="1">
                <dgm:alg type="tx">
                  <dgm:param type="txAnchorHorz" val="ctr"/>
                  <dgm:param type="txAnchorVert" val="t"/>
                  <dgm:param type="parTxLTRAlign" val="ctr"/>
                  <dgm:param type="parTxRTLAlign" val="ctr"/>
                </dgm:alg>
              </dgm:if>
              <dgm:else name="Name89">
                <dgm:alg type="tx">
                  <dgm:param type="txAnchorHorz" val="ctr"/>
                  <dgm:param type="txAnchorVert" val="b"/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4" fact="NaN" max="NaN"/>
            </dgm:ruleLst>
          </dgm:layoutNode>
          <dgm:layoutNode name="L2TextContainerWrapper" styleLbl="bgAccFollowNode1">
            <dgm:varLst>
              <dgm:chMax val="0"/>
              <dgm:chPref val="0"/>
              <dgm:bulletEnabled val="1"/>
            </dgm:varLst>
            <dgm:alg type="composite"/>
            <dgm:choose name="L2TextContainerConstr">
              <dgm:if name="CaseForPlacingL2TextContaineAboveDivider" axis="self" ptType="node" func="posOdd" op="equ" val="1">
                <dgm:constrLst>
                  <dgm:constr type="h" for="ch" forName="L2TextContainer" refType="h" fact="0.45"/>
                  <dgm:constr type="b" for="ch" forName="L2TextContainer" refType="h"/>
                  <dgm:constr type="h" for="ch" forName="FlexibleEmptyPlaceHolder" refType="h" fact="0.55"/>
                </dgm:constrLst>
              </dgm:if>
              <dgm:else name="CaseForPlacingL2TextContaineBelowDivider">
                <dgm:constrLst>
                  <dgm:constr type="h" for="ch" forName="L2TextContainer" refType="h" fact="0.45"/>
                  <dgm:constr type="h" for="ch" forName="FlexibleEmptyPlaceHolder" refType="h" fact="0.55"/>
                  <dgm:constr type="b" for="ch" forName="FlexibleEmptyPlaceHolder" refType="h"/>
                </dgm:constrLst>
              </dgm:else>
            </dgm:choose>
            <dgm:layoutNode name="L2TextContainer" styleLbl="bgAccFollowNode1">
              <dgm:choose name="L2TextContainerAlgo">
                <dgm:if name="L2TextContainerAlgoLTR" func="var" arg="dir" op="equ" val="norm">
                  <dgm:alg type="tx">
                    <dgm:param type="txAnchorVert" val="mid"/>
                    <dgm:param type="parTxRTLAlign" val="l"/>
                    <dgm:param type="parTxLTRAlign" val="l"/>
                    <dgm:param type="txAnchorVertCh" val="mid"/>
                    <dgm:param type="shpTxRTLAlignCh" val="l"/>
                    <dgm:param type="shpTxLTRAlignCh" val="l"/>
                  </dgm:alg>
                </dgm:if>
                <dgm:else name="L2TextContainerAlgoRTL">
                  <dgm:alg type="tx">
                    <dgm:param type="txAnchorVert" val="mid"/>
                    <dgm:param type="parTxRTLAlign" val="r"/>
                    <dgm:param type="parTxLTRAlign" val="r"/>
                    <dgm:param type="txAnchorVertCh" val="mid"/>
                    <dgm:param type="shpTxRTLAlignCh" val="r"/>
                    <dgm:param type="shpTxLTRAlignCh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75"/>
                <dgm:constr type="rMarg" refType="primFontSz" fact="0.75"/>
                <dgm:constr type="tMarg" refType="primFontSz" fact="0.75"/>
                <dgm:constr type="bMarg" refType="primFontSz" fact="0.75"/>
              </dgm:constrLst>
              <dgm:ruleLst>
                <dgm:rule type="h" val="INF" fact="NaN" max="NaN"/>
                <dgm:rule type="primFontSz" val="11" fact="NaN" max="NaN"/>
                <dgm:rule type="secFontSz" val="9" fact="NaN" max="NaN"/>
              </dgm:ruleLst>
            </dgm:layoutNode>
            <dgm:layoutNode name="FlexibleEmptyPlaceHolder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</dgm:layoutNode>
          </dgm:layoutNode>
          <dgm:layoutNode name="ConnectLine" styleLbl="alignNode1" moveWith="L2TextContainer">
            <dgm:alg type="sp"/>
            <dgm:shape xmlns:r="http://schemas.openxmlformats.org/officeDocument/2006/relationships" type="line" r:blip="" zOrderOff="-1">
              <dgm:adjLst/>
              <dgm:extLst>
                <a:ext uri="{B698B0E9-8C71-41B9-8309-B3DCBF30829C}">
                  <dgm1612:spPr xmlns:dgm1612="http://schemas.microsoft.com/office/drawing/2016/12/diagram">
                    <a:ln w="6350">
                      <a:prstDash val="dash"/>
                    </a:ln>
                  </dgm1612:spPr>
                </a:ext>
              </dgm:extLst>
            </dgm:shape>
            <dgm:presOf/>
            <dgm:constrLst/>
          </dgm:layoutNode>
          <dgm:layoutNode name="ConnectorPoint" styleLbl="fgAcc1" moveWith="L2TextContainer">
            <dgm:alg type="sp"/>
            <dgm:shape xmlns:r="http://schemas.openxmlformats.org/officeDocument/2006/relationships" type="ellipse" r:blip="" zOrderOff="10">
              <dgm:adjLst/>
              <dgm:extLst>
                <a:ext uri="{B698B0E9-8C71-41B9-8309-B3DCBF30829C}">
                  <dgm1612:spPr xmlns:dgm1612="http://schemas.microsoft.com/office/drawing/2016/12/diagram">
                    <a:ln>
                      <a:noFill/>
                    </a:ln>
                  </dgm1612:spPr>
                </a:ext>
              </dgm:extLst>
            </dgm:shape>
            <dgm:presOf/>
            <dgm:constrLst/>
          </dgm:layoutNode>
          <dgm:layoutNode name="EmptyPlaceHolder">
            <dgm:alg type="sp"/>
            <dgm:shape xmlns:r="http://schemas.openxmlformats.org/officeDocument/2006/relationships" r:blip="">
              <dgm:adjLst/>
            </dgm:shape>
            <dgm:presOf/>
            <dgm:constrLst/>
          </dgm:layoutNode>
        </dgm:layoutNode>
        <dgm:forEach name="Name28" axis="followSib" ptType="sibTrans" cnt="1">
          <dgm:layoutNode name="spaceBetweenRectangle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F80AE3C0-C0E9-40F8-963A-C710B0868C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DB19749-4C26-46F6-A13E-4F2E91EC14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16E63F7-7608-4132-B8FA-43221AD28793}" type="datetime1">
              <a:rPr lang="ru-RU" smtClean="0"/>
              <a:t>28.02.2025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9826E5B-3572-4EEA-91A0-FE0838ED61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1D8116-DB0F-4C4A-85AD-5331C0D78B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4DB74FA-BCF5-412C-B474-5CA730E53D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6456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2-28T07:25:45.3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376 1033,'0'-1,"0"0,1 0,-1 0,1 0,-1 0,0 0,1 1,0-1,-1 0,1 0,-1 0,1 1,0-1,0 0,0 0,-1 1,1-1,0 1,0-1,0 1,0-1,0 1,0 0,0-1,0 1,0 0,2-1,33-4,-33 5,295-5,-175 6,738-2,739 4,-1478 0,191 29,-248-20,-1 3,0 2,-1 4,94 43,-82-30,-51-26,-1 2,-1 1,1 1,-2 0,1 2,28 25,-44-33,-1 1,1 0,-2 0,1 0,-1 1,0 0,0 0,-1 0,0 0,-1 0,0 1,0-1,1 15,-1 11,-2-1,-4 42,1-20,3-40,-1 1,-1 0,0-1,-1 0,0 1,-10 23,10-33,0 1,-1-1,0 0,0 0,0-1,-1 1,0-1,0 0,0 0,-1-1,1 1,-1-1,0 0,0-1,-1 0,1 0,-9 3,-55 19,-2-3,-1-3,0-3,-1-4,-1-3,-98 0,60-13,0-5,-178-37,-216-82,370 91,-618-172,638 177,-95-24,159 45,0 2,-59-1,-29 9,0 7,-252 42,385-47,-1 1,1 1,0-1,0 1,0 1,0-1,0 1,1 1,0-1,0 1,0 1,0-1,1 1,0 0,0 1,1-1,0 1,0 0,0 0,1 1,-5 10,7-11,-1 0,1 0,0 1,1-1,-1 1,2 0,-1-1,1 1,0 0,1-1,-1 1,2-1,-1 1,1-1,0 1,0-1,1 0,0 0,1 0,-1 0,1-1,1 1,9 10,4 2,1-1,1-1,1-1,0 0,1-2,31 16,6-2,89 30,2-11,183 33,163-9,559-45,-993-28,0-3,0-2,0-3,74-22,22-18,272-125,-412 164,0 0,30-25,5-3,6 1,67-46,-108 70,-1-1,0 0,0-1,19-27,-29 33,-1-1,0 0,0 0,-2-1,1 1,-2-1,1 0,-1 0,-1 0,-1-1,1 1,-2-19,-2-13,-1 0,-11-47,7 62,-1 0,-2 1,-1 0,0 0,-2 1,-2 1,0 0,-1 1,-2 1,0 1,-2 0,0 2,-2 0,0 1,-30-20,38 31,1 0,-1 1,0 1,-1 1,0 0,0 0,0 2,-1 0,-23-3,28 6,0 1,0 0,0 0,0 1,-1 0,1 1,0 1,1 0,-1 0,0 1,1 0,0 1,0 0,-13 9,0 3,1 2,1 0,1 1,1 1,1 0,0 2,-24 43,15-18,3 0,2 2,-18 58,21-40,3 0,2 0,4 1,2 1,4 0,3 0,8 78,-6-139,0 1,1-1,0 0,1 0,0 0,0-1,0 1,8 11,-10-19,0 1,0 0,0-1,1 1,-1-1,1 1,-1-1,1 0,0 1,-1-1,1 0,0 0,0 0,-1-1,1 1,0 0,4 0,-3-1,-1 0,1 0,0-1,-1 1,1-1,0 1,-1-1,1 0,-1 0,0-1,1 1,-1 0,0-1,0 1,1-1,-1 0,3-3,6-7,1 0,-2-1,0 0,0-1,8-16,35-80,-38 79,-13 26,82-198,-76 179,-1 0,-1-1,-2 0,0 0,-1 0,-2-44,-2 61,0-1,-1 1,0-1,0 1,-1 0,0 0,0 0,-1 0,0 1,0-1,-1 1,0 0,0 0,-1 1,1 0,-1 0,-1 0,1 1,-1-1,-15-7,-3-1,-1 2,-1 1,0 1,-56-13,20 10,0 3,0 2,-1 3,0 3,0 2,0 4,0 2,0 3,1 3,1 2,0 4,1 2,1 2,1 3,1 3,2 2,1 3,1 2,-87 74,113-84,0 2,2 1,1 1,1 1,1 1,2 1,-27 56,39-68,1 0,1 1,1 0,0 1,2-1,0 1,2 0,0 0,1 0,2 0,0 0,1 0,1 0,10 33,-6-33,1 0,1-1,1 0,1 0,1-1,1 0,0-1,2-1,0 0,1-1,0 0,2-2,0 0,0-1,2 0,-1-2,2 0,32 13,4-4,0-2,2-3,0-2,90 8,248 1,31-20,-337-7,0-4,151-34,-218 36,0-1,0 0,-1-2,0-1,-1-1,30-19,-41 22,-1 0,0-1,0 0,-1 0,0-1,-1 0,0-1,0 0,-1 0,-1-1,0 0,0 0,5-17,-3-5,-1 0,-2-1,-1 0,-2 0,-1 0,-2 0,-1 0,-12-57,10 73,0 1,-1-1,-2 1,0 1,0-1,-2 1,0 1,-1-1,-1 2,0-1,-1 1,0 1,-27-23,16 19,-1 1,0 0,-1 2,-1 1,0 1,-1 2,-1 0,-39-9,-8 3,0 3,-90-5,-162 7,324 12,-344 3,-383 54,-333 118,750-97,301-74,1 0,0 1,0 0,0 1,1 0,-1 0,-16 16,25-20,0-1,0 1,0 1,1-1,-1 0,1 0,-1 1,1-1,0 1,0-1,0 1,0-1,0 1,1-1,-1 1,1 0,0 0,0-1,0 1,0 0,0-1,1 1,-1 0,1-1,-1 1,1 0,0-1,0 1,0-1,1 0,-1 1,0-1,1 0,0 0,-1 0,1 0,4 4,0 0,1-1,-1 1,1-1,0 0,0-1,1 0,0 0,9 3,8 2,34 7,-11-6,1-2,-1-3,73-1,145-21,-167 5,129-32,-164 27,-1-4,0-1,60-33,-103 44,-15 7,1 1,-1 0,1 0,0 1,0-1,0 1,8-1,-13 3,0 0,0 0,0 0,0 0,0 0,0 0,0 0,0 0,-1 1,1-1,0 0,0 1,0-1,0 1,-1-1,1 1,0-1,0 1,-1-1,1 1,0 0,0 0,0 1,0 1,0-1,0 0,0 1,0-1,-1 0,1 1,-1-1,1 1,-1 0,0 4,-3 36,-1 0,-13 51,9-51,2-8,-75 520,79-540,1-4,0-1,0 1,1-1,1 1,2 12,-3-21,1 1,-1-1,1 1,0-1,0 0,0 1,1-1,-1 0,0 0,1 0,0 0,-1 0,1 0,0 0,0-1,0 1,0 0,0-1,0 0,1 0,-1 1,0-1,1 0,-1-1,1 1,3 0,15 2,0-1,0-1,0-1,-1-1,1-1,40-8,128-44,97-49,307-157,-169 22,-345 185,-2-3,-3-4,72-74,-127 115,0-2,-2 0,0-1,-1-1,-2 0,13-27,-23 42,0 0,-1 0,-1-1,1 1,-1-1,-1 1,1-1,-2 0,1 1,-1-1,0 0,-1 0,0 1,0-1,-1 0,0 1,-1-1,0 1,0 0,-1 0,0 0,-6-9,0 5,0 0,0 0,-1 1,-1 0,0 1,0 1,-1 0,0 0,-1 1,-27-11,-5 1,-2 3,-55-12,-17 3,-220-16,-126 30,4 29,366-10,0 5,-164 45,231-50,0 1,1 2,0 1,0 1,-43 30,57-33,0 0,1 0,1 2,0-1,1 2,0-1,1 2,1-1,0 1,1 1,-8 20,5-6,2 2,1-1,2 1,-5 62,9-33,9 100,-4-136,1 1,1-1,0 1,2-2,1 1,2-1,0 0,1-1,23 36,-24-45,0-1,1 0,0-1,1 0,0-1,1 0,1-1,-1-1,1 0,1-1,0 0,0-1,0-1,1 0,32 7,7-6,0-2,0-2,1-2,-1-3,97-17,-86 7,-1-2,0-4,-1-3,62-29,-77 28,-2-2,-1-2,-1-3,-2-1,65-58,-89 69,-1 0,0-1,-2-1,0-1,-2 0,0-1,-2 0,0-1,-2-1,9-27,-14 33,0-1,-1 0,-2 0,0 0,0-1,-2 1,-1 0,0-1,-2 1,0 0,-1 0,-1 0,-13-31,9 32,-1 1,-1 0,0 1,-1 0,-1 0,-1 2,0-1,-2 2,1 0,-1 1,-1 0,0 2,-34-18,0 5,0 2,-2 2,-108-26,32 20,-1 5,-1 6,-1 6,-242 14,205 11,1 7,1 7,-212 68,59 18,261-89,2 2,1 3,-62 46,101-65,0 1,1 0,1 2,0-1,1 2,1 0,0 1,-13 26,22-36,0 1,1 0,-1 0,2 0,0 0,0 0,0 1,1-1,1 12,0-14,1 0,0 0,0 0,1 0,0-1,0 1,1 0,-1-1,1 1,1-1,-1 0,1 0,8 8,-2-4,0 0,1 0,0-1,1-1,0 0,0 0,1-1,0-1,25 9,3-2,0-2,48 7,19-5,203 0,-248-12,139-2,337-44,-435 29,-2-5,0-5,-2-4,-1-4,106-53,-167 68,-1-3,-1 0,-1-3,-1-1,43-42,-55 46,-1-2,-1-1,-1 0,-1-2,-2 0,0 0,20-54,-21 34,-1-1,-3 0,-2 0,-2-1,-2 0,-3 0,-1-1,-9-69,7 109,0 0,-1 1,0-1,-1 1,-6-17,8 24,1 0,-1 1,0-1,0 1,0-1,0 1,0-1,0 1,0 0,-1-1,1 1,0 0,-1 0,1 0,-1 0,0 0,1 0,-1 1,1-1,-1 0,0 1,0-1,1 1,-1 0,0 0,0-1,0 1,1 0,-1 0,0 1,0-1,1 0,-1 1,0-1,0 1,1-1,-1 1,0 0,-1 1,-4 2,0 0,0 1,1 0,-1 0,1 0,0 1,1 0,-1 0,-5 10,-43 74,45-74,-54 106,6 4,5 1,6 3,-54 251,83-292,4-1,-2 117,15-164,1 0,2 0,2 0,2 0,1-1,2 0,19 48,-21-70,1 0,1-1,0 0,1-1,1 0,1 0,0-2,29 26,-21-23,1-1,1-1,0-2,1 0,48 18,-23-15,1-3,0-2,1-2,0-2,0-2,73-4,-81-2,0-3,0-1,0-3,-1-1,0-2,-1-2,0-2,-1-1,-1-2,-1-2,0-2,-2-1,0-1,-2-3,-1 0,-1-2,-1-2,46-59,-38 34,-2-1,-3-3,-2 0,-3-2,-3-1,29-107,-30 71,-5-1,-5 0,6-187,-21 206,-3 0,-3 0,-5 1,-37-147,35 183,-2 2,-1-1,-3 2,-1 0,-2 2,-2 0,-1 2,-3 0,0 2,-44-42,26 39,-1 1,-2 3,-1 1,-2 3,-1 2,-1 3,-1 2,-64-18,20 13,-1 5,-1 4,-199-11,202 28,0 5,0 4,0 5,1 3,1 5,0 4,2 5,1 3,2 4,-124 69,168-78,1 2,2 2,1 2,1 2,-55 60,73-68,1 2,1 1,2 0,1 2,1 0,1 1,3 1,-22 69,26-58,1 1,3 1,1-1,3 1,1-1,3 1,2 0,1-1,3 0,2 0,1-1,20 48,-10-42,1-1,3-1,2-1,3-1,1-1,2-2,2-2,2-1,83 72,-80-83,1-2,1-1,1-3,1-1,2-3,0-1,1-2,0-3,1-1,52 6,-22-9,0-3,0-3,0-4,1-3,123-22,-165 19,0-2,0-2,-1-1,0-2,-1-1,-1-2,46-29,-66 35,0 0,0-1,-1-1,0-1,-1 0,-1 0,17-25,-21 26,0-1,-1 0,-1 0,0 0,0-1,-2 1,1-1,-2 0,0 0,0-22,-2 4,-7-43,1 35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8T07:26:26.77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1 953 24575,'253'1'0,"410"-8"0,-257-38 0,-8-31 0,-373 71 0,439-105 0,-453 106 0,-16 3 0,-24 3 0,-391 41 0,-6-36 0,381-9 0,-1-3 0,1-1 0,0-2 0,-71-23 0,111 29 0,0 0 0,0 0 0,0 0 0,1-1 0,-1 0 0,1 0 0,-1 0 0,1-1 0,0 1 0,0-1 0,1 0 0,-6-7 0,8 9 0,-1 0 0,1-1 0,0 0 0,0 1 0,0-1 0,0 0 0,0 0 0,1 1 0,-1-1 0,1 0 0,0 0 0,0 0 0,0 0 0,0 0 0,0 1 0,1-1 0,-1 0 0,1 0 0,0 0 0,-1 1 0,1-1 0,1 0 0,-1 1 0,3-5 0,2-1 0,0 1 0,0 0 0,0 0 0,1 0 0,0 1 0,0 0 0,1 0 0,0 1 0,0 0 0,0 1 0,12-5 0,18-7 0,50-14 0,-77 27 0,102-28 0,1 6 0,1 4 0,161-7 0,354 18 0,-194 15 0,-408-6 0,-23 0 0,-6-1 0,-39-8 0,23 6 0,-749-151-492,-13 53-197,-204 70 689,930 34 0,42-1 0,33 1 0,786 3 1155,-439-8-1129,-336 3-26,0-1 0,-1 2 0,0 1 0,1 1 0,32 8 0,1 4 0,107 9 0,-171-23 0,10 0 0,1 0 0,-1 2 0,20 5 0,-30-7 0,1 0 0,-1 0 0,1 0 0,-1 0 0,0 1 0,1-1 0,-1 1 0,0-1 0,0 1 0,2 3 0,-3-4 0,0 0 0,0 0 0,-1 0 0,1 0 0,-1 1 0,1-1 0,-1 0 0,0 0 0,1 1 0,-1-1 0,0 0 0,0 1 0,0-1 0,0 0 0,0 0 0,0 1 0,0-1 0,0 0 0,0 1 0,-1-1 0,1 0 0,-1 2 0,-4 6 0,-1-1 0,0 0 0,0 0 0,0-1 0,-1 1 0,0-1 0,0-1 0,-1 0 0,0 0 0,-14 8 0,10-5 0,-16 10 0,0-2 0,0-1 0,-2-1 0,0-1 0,0-2 0,-1-1 0,-1-1 0,1-2 0,-2-1 0,-36 2 0,-551 1 0,481-13 0,71 1 0,41-3 0,28 0 0,14-2 0,18-5 0,1 2 0,1 1 0,68-8 0,115 3 0,-155 11 0,822-79 0,-840 71 0,-36 8 0,-29 9 0,-63 18 0,0-4 0,-1-4 0,-153 10 0,-65-21 0,605-8 0,-303 3 0,31-4 0,-31 4 0,0 1 0,0-1 0,1 0 0,-1 0 0,0 0 0,0 0 0,0 0 0,0 0 0,0-1 0,0 1 0,1 0 0,-1 0 0,0 0 0,0 0 0,0 0 0,0 0 0,0 0 0,0 0 0,0 0 0,1 0 0,-1 0 0,0 0 0,0 0 0,0 0 0,0-1 0,0 1 0,0 0 0,0 0 0,0 0 0,0 0 0,0 0 0,0 0 0,0 0 0,0-1 0,1 1 0,-1 0 0,0 0 0,0 0 0,0 0 0,0 0 0,0 0 0,0-1 0,0 1 0,0 0 0,0 0 0,0 0 0,-1 0 0,1 0 0,0 0 0,0-1 0,0 1 0,0 0 0,0 0 0,0 0 0,0 0 0,0 0 0,-19-9 0,-40-6 0,-78-10 0,87 17 0,-283-46-82,-619-109-1052,866 144 1134,82 18 0,1 0 0,-1 0 0,1 0 0,0 0 0,-1-1 0,1 1 0,-5-4 0,8 5 0,0-1 0,0 1 0,0 0 0,-1 0 0,1 0 0,0 0 0,0-1 0,0 1 0,0 0 0,0 0 0,0 0 0,0 0 0,0-1 0,0 1 0,1 0 0,-1 0 0,0 0 0,0 0 0,0 0 0,0-1 0,0 1 0,0 0 0,0 0 0,0 0 0,0 0 0,0 0 0,0-1 0,1 1 0,-1 0 0,0 0 0,0 0 0,0 0 0,0 0 0,0 0 0,1 0 0,-1 0 0,0 0 0,0-1 0,0 1 0,0 0 0,1 0 0,-1 0 0,0 0 0,0 0 0,0 0 0,0 0 0,1 0 0,-1 0 0,25-3 0,37 2 0,-1 4 0,65 9 0,-95-8 0,1644 273-1678,-1412-216 795,-222-49-3531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8T07:26:37.406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422 344 24575,'35'2'0,"-1"1"0,1 2 0,49 15 0,0-1 0,468 69 0,-463-76 0,70 4 0,-159-16 0,1 0 0,-1-1 0,0 1 0,1 0 0,-1 0 0,1 0 0,-1 0 0,1 0 0,-1 0 0,1 0 0,-1 0 0,1 0 0,-1 0 0,1 0 0,-1 1 0,1-1 0,-1 0 0,1 0 0,-1 0 0,1 0 0,-1 1 0,0-1 0,1 0 0,-1 1 0,1-1 0,-1 0 0,0 1 0,1 0 0,-12 7 0,-29 7 0,6-4 0,-15 6 0,0-2 0,-1-2 0,-87 10 0,-200-21 0,924-3 0,1164 1 0,-1672 4 0,-1 4 0,95 21 0,-82-12 0,-47-9 0,570 88 0,-436-77 0,269-5 0,-203-17 0,212-14 0,633-125 0,-762 81 0,-189 31 0,243-21 0,394 52 0,-349 24 0,-418-24 0,1 0 0,-1 0 0,0 1 0,0 0 0,0 1 0,-1 0 0,1 0 0,-1 1 0,13 7 0,-18-10 0,0 1 0,0 0 0,0 0 0,0-1 0,0 1 0,0 1 0,0-1 0,-1 0 0,1 0 0,-1 1 0,1-1 0,-1 0 0,0 1 0,0-1 0,0 1 0,-1 0 0,1-1 0,0 1 0,-1 0 0,0-1 0,0 1 0,0 0 0,0 0 0,0-1 0,0 1 0,-1 0 0,1-1 0,-1 1 0,0 0 0,0-1 0,0 1 0,-1 2 0,-2 2 0,0-1 0,0 0 0,-1 0 0,0 0 0,0 0 0,0-1 0,0 0 0,-1 0 0,0 0 0,0-1 0,-1 0 0,1 0 0,-1-1 0,1 1 0,-1-2 0,0 1 0,-1-1 0,-8 2 0,-15 4 0,-1-3 0,-59 4 0,-62-2 0,-185-16 0,313 5 0,0-1 0,0-1 0,1-1 0,0-1 0,-28-14 0,19 8 0,-55-16 0,57 25 0,1 1 0,-1 1 0,-37 1 0,39 3 0,0-2 0,0-2 0,-55-11 0,22-3 0,0 3 0,-90-10 0,-646 11 0,528 16 0,105-2 0,-469-18 0,393-11 0,145 16 0,-97-19 0,28-3 0,-99-27 0,261 60 0,-1 0 0,1 0 0,-1-1 0,1 0 0,0 1 0,0-1 0,0 0 0,0 0 0,0-1 0,-2-2 0,4 5 0,1 0 0,0-1 0,0 1 0,-1 0 0,1-1 0,0 1 0,0-1 0,0 1 0,0 0 0,-1-1 0,1 1 0,0-1 0,0 1 0,0-1 0,0 1 0,0 0 0,0-1 0,0 1 0,0-1 0,0 1 0,0-1 0,0 1 0,1 0 0,-1-1 0,0 1 0,0-1 0,0 1 0,0 0 0,1-1 0,-1 0 0,2 0 0,-1 0 0,1-1 0,0 1 0,-1 0 0,1 0 0,0 0 0,0 0 0,0 1 0,-1-1 0,1 0 0,3 0 0,22-4 0,0 1 0,0 1 0,45 1 0,-58 2 0,573 11 0,-229-1 0,-73-7 0,510 20 0,-792-23 0,69 8 0,-66-7 0,-1 1 0,1-1 0,0 1 0,0 0 0,-1 1 0,0-1 0,1 1 0,-1 0 0,6 5 0,-11-8 0,1 0 0,-1 1 0,1-1 0,-1 1 0,1-1 0,-1 1 0,1-1 0,-1 1 0,1-1 0,-1 1 0,0 0 0,1-1 0,-1 1 0,0 0 0,0-1 0,1 1 0,-1 0 0,0-1 0,0 1 0,0 0 0,0-1 0,0 1 0,0 0 0,0-1 0,0 1 0,0 1 0,-1-1 0,1 0 0,-1 0 0,0 1 0,1-1 0,-1 0 0,0 0 0,0 0 0,0 0 0,0 0 0,0 0 0,0-1 0,0 1 0,-1 0 0,1-1 0,-2 2 0,-11 4 0,-1-1 0,1-1 0,-1 0 0,0-1 0,0 0 0,-1-1 0,1-1 0,-16-1 0,-11 3 0,-181 5 0,-106-13-164,-114-20-655,-103-30-164,-401-61-509,-424-47-612,4 61-1075,1050 96 2888,293 7 477,7-1 218,1 0 0,0 1 0,-19 4 0,33-4-236,-1 1-1,1-1 1,0 1-1,0-1 0,0 1 1,0 0-1,0 0 1,0-1-1,0 1 0,0 1 1,1-1-1,-1 0 1,1 0-1,-1 1 1,1-1-1,0 0 0,0 1 1,0-1-1,-1 6 1,-14 24 1398,-1-15-1365,-1 0-1,0-2 1,-1 0-1,-1-1 1,0-1-1,-22 11 1,-4-2 254,-87 30 1,123-49-456,0 1 0,0 0 0,0 0 0,1 1 0,-18 12 0,25-16 0,1 0 0,0 0 0,0 0 0,-1 0 0,1 0 0,0 0 0,0 1 0,0-1 0,0 0 0,1 1 0,-1-1 0,0 0 0,0 1 0,0 2 0,1-3 0,0 0 0,1 0 0,-1 0 0,0 0 0,0 0 0,1 0 0,-1 0 0,1 0 0,-1 0 0,1 0 0,0 0 0,-1 0 0,1 0 0,0 0 0,-1 0 0,1-1 0,0 1 0,0 0 0,0-1 0,0 1 0,0 0 0,0-1 0,0 1 0,0-1 0,0 0 0,1 1 0,25 10 0,0-1 0,0-1 0,57 10 0,-43-10 0,471 88-1105,3-22 0,605 10-1,792-76-384,-975-15 4645,2611 6-2606,-3340 2-607,1 8 1,-1 10-1,204 46 0,-358-55 157,-27-7 147,0 2 0,45 17 0,-58-14-16,-21-3-76,-29 0-42,-329-9-275,-4-31-206,102 8 72,-265-6-401,-1 23 0,-911 102-1,821-4 291,272-37 233,165-30 1119,-306-3-1,-1113-25-109,1241 6-811,-548 21-794,4 61 0,687-46 1106,103-14 310,-165 9 1,-116-30-58,132-3-497,1893 0-890,-827 4 525,5379-2 1235,-6134 1-847,-29 0-115,0 0 1,-1-1 0,1-1 0,0 0 0,0-1-1,14-4 1,-28 6 0,-1 0 0,1 0 0,-1 0 0,0-1 0,1 1 0,-1 0 0,1 0 0,-1 0 0,1 0 0,-1-1 0,1 1 0,-1 0 0,0-1 0,1 1 0,-1 0 0,1-1 0,-1 1 0,0 0 0,0-1 0,1 1 0,-1-1 0,0 1 0,1 0 0,-1-1 0,0 1 0,0-1 0,0 1 0,0-1 0,0 1 0,1-1 0,-1 1 0,0-1 0,0 1 0,0-1 0,0 1 0,0-1 0,0 1 0,-1-1 0,1 1 0,0-1 0,0 1 0,0-1 0,0 1 0,-1-1 0,1 1 0,0 0 0,0-1 0,-1 1 0,1-1 0,0 1 0,-1-1 0,-3-3 0,0 0 0,0 0 0,-1 0 0,1 0 0,-1 1 0,0 0 0,0 0 0,0 0 0,-6-2 0,-62-22 0,46 19 0,-406-110-272,-18 33-334,-764-27-1091,-7 106 884,967 9 1017,-1028 4-253,1225-6 586,1 3 0,-1 2-1,1 2 1,0 3 0,-105 35-1,98-23-527,-153 50-2,159-57-8,-110 17-1,-108 6-1363,201-32-5461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8T09:45:12.955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5091 1 24575,'12'0'0,"1"1"0,0 1 0,-1 0 0,1 0 0,-1 1 0,0 1 0,22 9 0,-1 4 0,43 28 0,-37-20 0,164 101-176,505 296-1160,-339-230 410,425 156-1,-548-259 825,4-11 0,491 87-1,-441-128-182,0-13 0,501-24 0,-800 0 286,55-3 53,-1-2 1,65-15-1,-86 8 475,-34 12-520,0 0 0,1 0 0,-1 0 1,0 0-1,0 0 0,0 0 0,1-1 0,-1 1 0,0 0 1,0 0-1,0 0 0,1 0 0,-1-1 0,0 1 0,0 0 1,0 0-1,0 0 0,0-1 0,0 1 0,1 0 0,-1 0 1,0 0-1,0-1 0,0 1 0,0 0 0,0 0 0,0-1 1,0 1-1,0 0 0,0 0 0,0-1 0,0 1 0,0 0 1,0 0-1,0-1 0,0 1 0,0 0 0,-18-8 418,-22 0 241,-58-2 0,9 1-276,-143-21-128,-87-19-402,-98-22-682,-495-94-900,-1818-309-3866,2720 472 5542,-359-47 1379,298 44 27,0 3-1,0 2 0,-83 13 0,-491 117 1018,480-93-2163,-1253 293-886,705-202 782,620-120 9,0-4 0,-157-14 0,-183-48 74,-293-92-195,695 143 0,0-1 0,0-2 0,1-1 0,-29-16 0,38 11 0,20 16 0,1 0 0,0 0 0,0 0 0,0 0 0,0-1 0,0 1 0,0 0 0,0 0 0,0 0 0,0-1 0,0 1 0,0 0 0,0 0 0,0 0 0,0-1 0,0 1 0,0 0 0,0 0 0,0 0 0,0-1 0,0 1 0,0 0 0,0 0 0,0 0 0,0-1 0,0 1 0,0 0 0,1 0 0,-1 0 0,0 0 0,0 0 0,0-1 0,0 1 0,0 0 0,1 0 0,-1 0 0,0 0 0,0 0 0,18-5 0,19 4 0,0 2 0,65 10 0,-69-7 0,176 24 0,77 14-164,89 9-655,94 5-164,1614 85-2308,15-118 592,-1832-24 2602,524-7-1101,-5-32 1961,-538 9 1705,-213 24-1426,1-1 0,-1-2 1,0-1-1,57-28 0,-92 39-1032,1 0 1,0 0-1,-1 0 0,1 0 0,0 0 1,-1 0-1,1 0 0,0-1 0,0 1 1,-1 0-1,1 0 0,0 0 0,0 0 0,-1-1 1,1 1-1,0 0 0,0 0 0,0-1 1,-1 1-1,1 0 0,0 0 0,0-1 1,0 1-1,0 0 0,-1 0 0,1-1 0,0 1 1,0 0-1,0-1 0,0 1 0,0 0 1,0 0-1,0-1 0,0 1 0,0 0 1,0-1-1,0 1 0,0 0 0,0-1 0,0 1 1,0 0-1,0 0 0,1-1 0,-1 1 1,0 0-1,0-1 0,0 1 0,0 0 1,0 0-1,1-1 0,-1 1 0,0 0 1,0 0-1,1 0 0,-1-1 0,0 1 0,0 0 1,1 0-1,-1 0 0,0-1 0,-41-4 175,-229-2-185,207 7 0,-234-1-164,-2903 4-5465,3157-2 5704,17 0 162,-1-1-1,1 0 0,-1-3 1,1 0-1,0-1 1,0-1-1,-25-10 0,30 9 209,1 1 0,-1 1 0,-41-3 0,48 6-240,-1 0-1,1 0 1,0-2 0,1 0 0,-1 0-1,0-1 1,1-1 0,0 0 0,-19-10-1,31 14-204,-1 0 0,1 1 0,0-1 0,-1 0 0,1 0 0,0 0 0,0 0 0,0 0 0,0-1 0,0 1 0,0 0 0,0 0 0,1-1 0,-1 1 0,0 0 0,1-1 0,-1 1 0,1-1 0,-1 1 0,1-1 0,-1 1 0,1-3 0,0 3 0,1-1 0,-1 1 0,1-1 0,-1 1 0,1-1 0,0 1 0,0 0 0,0-1 0,-1 1 0,1 0 0,0 0 0,1 0 0,-1-1 0,0 1 0,0 0 0,0 0 0,3-1 0,2-2 0,1 1 0,0-1 0,0 1 0,0 1 0,1-1 0,-1 1 0,10-1 0,-9 1 0,0 1 0,0 0 0,-1 0 0,1 1 0,0 0 0,0 1 0,0 0 0,0 0 0,-1 0 0,1 1 0,0 0 0,-1 1 0,0 0 0,1 0 0,-1 0 0,0 1 0,-1 0 0,8 6 0,17 17 0,-2 2 0,32 39 0,27 29 0,-51-61 0,2-2 0,1-2 0,2-2 0,85 48 0,-105-67 0,0-1 0,1-1 0,0-1 0,0-1 0,1 0 0,0-2 0,0-1 0,0-1 0,1-1 0,-1-1 0,1-2 0,35-4 0,-28-1 0,-1-2 0,-1-2 0,0 0 0,0-2 0,-1-2 0,-1 0 0,52-36 0,-15 2 0,113-109 0,-173 152 0,31-30 0,53-66 0,-80 91 0,-2-1 0,1 0 0,-2-1 0,1 0 0,-2 0 0,1 0 0,-2 0 0,1-1 0,-2 0 0,0 0 0,2-21 0,-4 29 0,-1 0 0,-1-1 0,1 1 0,-1 0 0,0 0 0,0 0 0,0 0 0,-1 0 0,0 0 0,0 0 0,0 0 0,0 1 0,-1-1 0,0 1 0,0 0 0,0-1 0,0 1 0,-1 1 0,0-1 0,1 0 0,-1 1 0,-1 0 0,1 0 0,-9-4 0,1 1 0,-1 0 0,1 1 0,-2 1 0,1 0 0,0 1 0,-1 0 0,1 1 0,-19 0 0,25 2 0,0-1 0,0 0 0,0 0 0,0 0 0,1 0 0,-11-5 0,15 5 0,0 0 0,-1-1 0,1 1 0,0-1 0,-1 0 0,1 1 0,0-1 0,0 0 0,0 0 0,1 0 0,-1-1 0,0 1 0,1 0 0,0-1 0,-1 1 0,1-1 0,0 1 0,0-1 0,0-3 0,-4-16 0,2-1 0,1 0 0,1 1 0,2-35 0,-3-41 0,-8 23-455,-3 1 0,-27-85 0,14 75-6371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8T09:54:52.576"/>
    </inkml:context>
    <inkml:brush xml:id="br0">
      <inkml:brushProperty name="width" value="0.35" units="cm"/>
      <inkml:brushProperty name="height" value="0.35" units="cm"/>
    </inkml:brush>
  </inkml:definitions>
  <inkml:trace contextRef="#ctx0" brushRef="#br0">1911 1170 24575,'-17'-1'0,"0"0"0,0-1 0,0-1 0,0-1 0,-21-7 0,-81-37 0,80 30 0,-67-19 0,75 30 0,-1 1 0,1 2 0,-35-1 0,-98 7 0,75 0 0,-926 0 0,1000-3 0,6 1 0,0 0 0,1 0 0,-1 0 0,0 1 0,1 1 0,-13 2 0,21-3 0,-1-1 0,1 0 0,0 0 0,-1 0 0,1 0 0,-1 1 0,1-1 0,0 0 0,-1 1 0,1-1 0,0 0 0,-1 0 0,1 1 0,0-1 0,-1 1 0,1-1 0,0 0 0,0 1 0,-1-1 0,1 1 0,0-1 0,0 0 0,0 1 0,0-1 0,0 1 0,-1-1 0,1 1 0,0-1 0,0 1 0,0-1 0,0 1 0,0-1 0,1 1 0,-1-1 0,0 0 0,0 1 0,0-1 0,0 1 0,0-1 0,1 1 0,-1-1 0,0 0 0,0 1 0,1-1 0,-1 1 0,0-1 0,0 0 0,1 1 0,-1-1 0,0 0 0,1 0 0,-1 1 0,1-1 0,-1 0 0,0 0 0,1 1 0,-1-1 0,1 0 0,0 0 0,34 19 0,59 16 0,168 39 0,-210-61 0,711 152-506,-456-103 381,-306-62 126,168 30 315,-142-27-253,1-1 0,-1-1-1,1-1 1,29-4 0,-55 4-63,0-1 0,0 1 0,-1 0 0,1-1 0,0 1 0,0 0 0,-1-1 0,1 0 0,0 0 0,0 1 0,-1-1 0,1 0 0,-1 0 0,1 0 0,1-2 0,-3 2 0,0 1 0,0 0 0,0 0 0,0-1 0,0 1 0,0 0 0,0 0 0,0-1 0,0 1 0,0 0 0,0 0 0,0 0 0,0-1 0,0 1 0,0 0 0,0 0 0,0-1 0,0 1 0,0 0 0,-1 0 0,1 0 0,0-1 0,0 1 0,0 0 0,0 0 0,-1 0 0,1 0 0,0-1 0,0 1 0,0 0 0,-1 0 0,1 0 0,0 0 0,0 0 0,-1-1 0,-20-4 0,-56-2 0,-107 6 0,115 1 0,-104 15 0,2 0 0,-542-14 0,339-2 0,352-1 0,22 2 0,1 0 0,-1 0 0,0 0 0,0 0 0,0 0 0,0 0 0,0 0 0,0 0 0,0 0 0,0 0 0,0 0 0,0 0 0,0 0 0,0 0 0,0 0 0,0 0 0,0 0 0,1 0 0,-1-1 0,0 1 0,0 0 0,0 0 0,0 0 0,0 0 0,0 0 0,0 0 0,0 0 0,0 0 0,0 0 0,0 0 0,0 0 0,0 0 0,0-1 0,0 1 0,0 0 0,0 0 0,0 0 0,0 0 0,0 0 0,0 0 0,0 0 0,0 0 0,0 0 0,0 0 0,-1 0 0,1 0 0,0-1 0,0 1 0,0 0 0,43-6 0,636-12-382,-496 18 235,1672 1 676,-1525 13-529,-2 1 0,-189-15 0,219-28 0,375-103 0,-320 53 0,-217 39 0,146-22 0,-174 39 0,175-13 0,426 30 0,-399 8 0,-186-2 0,229-4 0,-400 3 0,-1-1 0,1 0 0,0-1 0,-1-1 0,22-7 0,-33 10 0,1-1 0,0 0 0,-1 1 0,1-1 0,-1 0 0,1 0 0,-1 0 0,0 0 0,0 0 0,1-1 0,-1 1 0,0 0 0,0-1 0,0 1 0,0 0 0,0-1 0,0 1 0,-1-1 0,1 0 0,0-1 0,-1 0 0,0 1 0,0-1 0,0 1 0,-1-1 0,1 1 0,-1-1 0,1 1 0,-1 0 0,0-1 0,0 1 0,0 0 0,-1 0 0,1 0 0,0-1 0,-1 1 0,1 0 0,-1 1 0,-2-4 0,-9-7 0,0 0 0,0 0 0,-1 1 0,0 1 0,-27-15 0,-95-41 0,128 63 0,-235-93-164,-76-6-631,-931-222-1930,-23 92 1887,984 197 907,-570 8 1,439 36 2743,105-4-1243,180 2-1570,-149 27 0,-130 52 0,301-55 0,-133 54 0,-102 65 0,151-63 0,35-5 0,99-48 0,-81 31 0,123-59 0,-1 0 0,-1-2 0,1 0 0,-1-1 0,-32-1 0,33-2 0,0 1 0,0 1 0,1 1 0,-1 1 0,-39 12 0,45-10 0,0 1 0,0 0 0,1 1 0,0 1 0,0 1 0,1 0 0,-17 15 0,26-20 0,0 1 0,0-1 0,1 1 0,0 0 0,0 0 0,0 0 0,1 1 0,0-1 0,0 1 0,1 0 0,-1 0 0,2 0 0,-1 0 0,1 0 0,0 0 0,0 0 0,1 1 0,0-1 0,0 0 0,2 10 0,-1-12 0,-1 1 0,2-1 0,-1 1 0,0-1 0,1 0 0,0 1 0,1-1 0,-1 0 0,1 0 0,0 0 0,0-1 0,0 1 0,1-1 0,0 0 0,0 0 0,0 0 0,0 0 0,0 0 0,6 2 0,1 0 0,0-1 0,1 0 0,-1-1 0,1 0 0,0-1 0,1 0 0,23 2 0,159 19-36,252 25-238,0-34-87,-385-18 351,-1-3 0,0-2 0,72-20 0,-93 16-211,0-1 0,0-2 0,-2-2 1,0-1-1,50-33 0,49-51-5934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3327EDA-CD4E-4D7A-BE6D-26AD149468CE}" type="datetime1">
              <a:rPr lang="ru-RU" noProof="0" smtClean="0"/>
              <a:t>28.02.2025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5ADF348-2A86-4531-BD4E-BD8C0BBDAD47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788769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5ADF348-2A86-4531-BD4E-BD8C0BBDAD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15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29888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ED51245-A7A5-4517-A4C5-F741FAE668F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130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51548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35BB8-C477-36C1-6C70-CD1B767D3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5639E46-0D2E-D025-8179-8B6DDC08A7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AC7121A-A055-C087-77CB-836FCF9B28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38D4581-049F-3F37-7CDF-9E75387EFD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88257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530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06116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CFC4A-CA5E-423C-1DB5-A88ABE9FD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B76C579A-08AE-151F-CB74-74F61F57A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D71BFAD-F25B-DE60-25F8-A9E95E96D9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8DDA58-230F-C804-7531-00F11F7129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8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61160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9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164047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428409-5D2D-69BF-1EE3-69C955A78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0B27824-A58D-926A-CE5E-E60285DB38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7544680-A13B-02EB-6AD0-7EDB51E258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51FBA32-325C-5FA7-09EB-CCEF159CB7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53084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9316A-688F-E1FB-A1AF-39BA80DFC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DE4FEC4-7AB0-ECCC-E3A0-BF1CCB5D74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57CACE9-7B3C-FCD0-7E7A-25AFE67E38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CEDE3F5-B09E-EB18-1B65-CC560150A3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71285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DC9F08-7CA1-AA86-B204-1F5EE3C80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BC619E5-EF24-E175-76EC-0895031C1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39960C2-348C-4141-E321-E1C9DE21C2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4798CF9-89A4-EE6F-16DA-24E1FF9D9D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04856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E51CB-EA8D-571E-65E9-EFB8FE918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B9384C5-A45E-5EA9-C6B5-D68D0F384F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EB3EBBF-6B59-6985-1B83-FADB5EFFB1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B13EA2D-1D5C-A7D3-2A77-4C0C22B913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58386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562E2-7F41-9A83-375C-09830FDD5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D26672A-6BEC-4DF9-E66D-836D902AA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0B62C37-AB70-E2EA-5F1B-D46B44875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13C48A5-1022-E599-BBB5-856D839D8F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72140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3343946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ED51245-A7A5-4517-A4C5-F741FAE668F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147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ADF348-2A86-4531-BD4E-BD8C0BBDAD47}" type="slidenum">
              <a:rPr lang="ru-RU" noProof="0" smtClean="0"/>
              <a:t>17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18207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ED51245-A7A5-4517-A4C5-F741FAE668F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543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ED51245-A7A5-4517-A4C5-F741FAE668F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2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1947BE1-D586-49AE-B2E6-EE426AA239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7532914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4C316E-D918-422D-AC5F-D93C59AB67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0078" y="627016"/>
            <a:ext cx="6389027" cy="5601790"/>
          </a:xfrm>
        </p:spPr>
        <p:txBody>
          <a:bodyPr rtlCol="0">
            <a:noAutofit/>
          </a:bodyPr>
          <a:lstStyle>
            <a:lvl1pPr algn="r"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defRPr sz="8000" baseline="0"/>
            </a:lvl1pPr>
          </a:lstStyle>
          <a:p>
            <a:pPr rtl="0"/>
            <a:r>
              <a:rPr lang="ru-RU" noProof="0"/>
              <a:t>Щелкните, чтобы изменить стиль образца текста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4B4012DC-9879-489B-B525-C474C5DD299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29797" y="627016"/>
            <a:ext cx="3199034" cy="5590903"/>
          </a:xfrm>
        </p:spPr>
        <p:txBody>
          <a:bodyPr rtlCol="0" anchor="ctr">
            <a:normAutofit/>
          </a:bodyPr>
          <a:lstStyle>
            <a:lvl1pPr>
              <a:defRPr lang="en-US" sz="2600" kern="1200" spc="50" baseline="0" dirty="0" smtClean="0">
                <a:solidFill>
                  <a:schemeClr val="tx1"/>
                </a:solidFill>
                <a:latin typeface="+mn-lt"/>
                <a:ea typeface="+mn-ea"/>
                <a:cs typeface="Calibri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314051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Распис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9D15A25-1111-478B-8F77-D992652C7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264985"/>
            <a:ext cx="5297764" cy="39521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3472D-332A-4010-9FEA-8E1E9AE7E1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6213" y="336958"/>
            <a:ext cx="10616187" cy="1700784"/>
          </a:xfrm>
        </p:spPr>
        <p:txBody>
          <a:bodyPr rtlCol="0"/>
          <a:lstStyle>
            <a:lvl1pPr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defRPr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образец текста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51FF791A-8D73-49AD-8569-7F4FE1464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2587752"/>
            <a:ext cx="3694176" cy="3258102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>
                <a:cs typeface="Calibri"/>
              </a:rPr>
              <a:t>Образец текста</a:t>
            </a:r>
          </a:p>
          <a:p>
            <a:pPr rtl="0"/>
            <a:endParaRPr lang="ru-RU" noProof="0">
              <a:cs typeface="Calibri"/>
            </a:endParaRPr>
          </a:p>
        </p:txBody>
      </p:sp>
      <p:sp>
        <p:nvSpPr>
          <p:cNvPr id="14" name="Рисунок 13">
            <a:extLst>
              <a:ext uri="{FF2B5EF4-FFF2-40B4-BE49-F238E27FC236}">
                <a16:creationId xmlns:a16="http://schemas.microsoft.com/office/drawing/2014/main" id="{69D1BED5-2D39-40ED-92F5-CF06BE8A759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97764" y="2265363"/>
            <a:ext cx="3479524" cy="3951287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42FBE291-E88A-44C5-884C-183EE7F67E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77288" y="2265363"/>
            <a:ext cx="3414712" cy="3951287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9B99AED-D702-41BF-B21E-9BFB06308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1" y="6356350"/>
            <a:ext cx="3353262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674C4BB-67B0-4BF7-A7D4-4222652EDB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952C385-1FC3-453C-952E-8DDB1B052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3590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вед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984A150-581C-4608-9034-48767311A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609447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EE19D4B2-6593-465B-9A8E-03DFC9434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0438" y="317499"/>
            <a:ext cx="4500737" cy="2095501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ru-RU" sz="5400" noProof="0"/>
              <a:t>Образец текста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id="{E309CC8E-0532-4674-9535-1514DA3C1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438" y="2587625"/>
            <a:ext cx="4500737" cy="3594100"/>
          </a:xfrm>
        </p:spPr>
        <p:txBody>
          <a:bodyPr rtlCol="0" anchor="ctr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sz="2000" noProof="0">
                <a:solidFill>
                  <a:schemeClr val="bg1"/>
                </a:solidFill>
                <a:cs typeface="Calibri"/>
              </a:rPr>
              <a:t>Образец текста</a:t>
            </a:r>
          </a:p>
        </p:txBody>
      </p:sp>
      <p:sp>
        <p:nvSpPr>
          <p:cNvPr id="15" name="Нижний колонтитул 8">
            <a:extLst>
              <a:ext uri="{FF2B5EF4-FFF2-40B4-BE49-F238E27FC236}">
                <a16:creationId xmlns:a16="http://schemas.microsoft.com/office/drawing/2014/main" id="{A468A676-C4AD-4F50-936D-1C858E8136CE}"/>
              </a:ext>
            </a:extLst>
          </p:cNvPr>
          <p:cNvSpPr txBox="1">
            <a:spLocks/>
          </p:cNvSpPr>
          <p:nvPr userDrawn="1"/>
        </p:nvSpPr>
        <p:spPr>
          <a:xfrm>
            <a:off x="960438" y="6356350"/>
            <a:ext cx="4981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 cap="all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ru-RU" noProof="0">
                <a:solidFill>
                  <a:schemeClr val="bg1"/>
                </a:solidFill>
              </a:rPr>
              <a:t>Образец текста нижнего колонтитула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3537098-0CB9-40F0-99EE-35DF790670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4474" y="0"/>
            <a:ext cx="3046351" cy="3428363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6B54A389-080E-45CE-8275-215B7C9B58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48763" y="0"/>
            <a:ext cx="3048000" cy="34290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6" name="Рисунок 25">
            <a:extLst>
              <a:ext uri="{FF2B5EF4-FFF2-40B4-BE49-F238E27FC236}">
                <a16:creationId xmlns:a16="http://schemas.microsoft.com/office/drawing/2014/main" id="{F5006F58-5D95-4392-9D32-BE333EA5493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2350" y="3429000"/>
            <a:ext cx="6076950" cy="34290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51730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81E0804-8E9E-4C6E-B18D-44FE715B2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rtlCol="0" anchor="b">
            <a:normAutofit/>
          </a:bodyPr>
          <a:lstStyle>
            <a:lvl1pPr>
              <a:defRPr sz="72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60120" y="4544568"/>
            <a:ext cx="10268712" cy="1545336"/>
          </a:xfrm>
        </p:spPr>
        <p:txBody>
          <a:bodyPr rtlCol="0"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373844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0" y="6356350"/>
            <a:ext cx="3236976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7CE633F-9882-4A5C-83A2-1109D0C73261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388280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984A150-581C-4608-9034-48767311A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57345" y="0"/>
            <a:ext cx="753465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EE19D4B2-6593-465B-9A8E-03DFC9434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55771" y="1004205"/>
            <a:ext cx="6096000" cy="3725183"/>
          </a:xfrm>
        </p:spPr>
        <p:txBody>
          <a:bodyPr rtlCol="0">
            <a:noAutofit/>
          </a:bodyPr>
          <a:lstStyle>
            <a:lvl1pPr>
              <a:defRPr sz="6000"/>
            </a:lvl1pPr>
          </a:lstStyle>
          <a:p>
            <a:pPr rtl="0"/>
            <a:r>
              <a:rPr lang="ru-RU" sz="5400" noProof="0"/>
              <a:t>Образец текста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3537098-0CB9-40F0-99EE-35DF790670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7345" cy="68580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5" name="Нижний колонтитул 8">
            <a:extLst>
              <a:ext uri="{FF2B5EF4-FFF2-40B4-BE49-F238E27FC236}">
                <a16:creationId xmlns:a16="http://schemas.microsoft.com/office/drawing/2014/main" id="{A468A676-C4AD-4F50-936D-1C858E8136CE}"/>
              </a:ext>
            </a:extLst>
          </p:cNvPr>
          <p:cNvSpPr txBox="1">
            <a:spLocks/>
          </p:cNvSpPr>
          <p:nvPr userDrawn="1"/>
        </p:nvSpPr>
        <p:spPr>
          <a:xfrm>
            <a:off x="960438" y="6356350"/>
            <a:ext cx="4981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 cap="all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ru-RU" noProof="0">
                <a:solidFill>
                  <a:schemeClr val="bg1"/>
                </a:solidFill>
              </a:rPr>
              <a:t>Образец текста нижнего колонтитула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id="{E309CC8E-0532-4674-9535-1514DA3C1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5771" y="4865914"/>
            <a:ext cx="6096000" cy="532038"/>
          </a:xfrm>
        </p:spPr>
        <p:txBody>
          <a:bodyPr rtlCol="0" anchor="ctr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sz="2000" noProof="0">
                <a:solidFill>
                  <a:schemeClr val="bg1"/>
                </a:solidFill>
                <a:cs typeface="Calibri"/>
              </a:rPr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6340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ман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3" name="Рисунок 22">
            <a:extLst>
              <a:ext uri="{FF2B5EF4-FFF2-40B4-BE49-F238E27FC236}">
                <a16:creationId xmlns:a16="http://schemas.microsoft.com/office/drawing/2014/main" id="{91DF4D9E-FD4F-4244-ACD6-44EC4C0494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6800" y="3048000"/>
            <a:ext cx="1790700" cy="17907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4" name="Рисунок 22">
            <a:extLst>
              <a:ext uri="{FF2B5EF4-FFF2-40B4-BE49-F238E27FC236}">
                <a16:creationId xmlns:a16="http://schemas.microsoft.com/office/drawing/2014/main" id="{44F5B526-8975-4F7C-B558-830FCEE0686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1762" y="3048000"/>
            <a:ext cx="1790700" cy="17907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5" name="Рисунок 22">
            <a:extLst>
              <a:ext uri="{FF2B5EF4-FFF2-40B4-BE49-F238E27FC236}">
                <a16:creationId xmlns:a16="http://schemas.microsoft.com/office/drawing/2014/main" id="{ED20DBB5-D24E-40D6-AFFB-428692A51AD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76021" y="3048000"/>
            <a:ext cx="1790700" cy="17907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6" name="Рисунок 22">
            <a:extLst>
              <a:ext uri="{FF2B5EF4-FFF2-40B4-BE49-F238E27FC236}">
                <a16:creationId xmlns:a16="http://schemas.microsoft.com/office/drawing/2014/main" id="{F6F7262C-3E29-4219-AF83-B7A71B97A13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334500" y="3048000"/>
            <a:ext cx="1790700" cy="17907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id="{53861F78-BD42-4F29-8487-1641CFD0391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66800" y="5124103"/>
            <a:ext cx="1790700" cy="350292"/>
          </a:xfrm>
        </p:spPr>
        <p:txBody>
          <a:bodyPr rtlCol="0">
            <a:normAutofit/>
          </a:bodyPr>
          <a:lstStyle>
            <a:lvl1pPr algn="ctr"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29" name="Текст 27">
            <a:extLst>
              <a:ext uri="{FF2B5EF4-FFF2-40B4-BE49-F238E27FC236}">
                <a16:creationId xmlns:a16="http://schemas.microsoft.com/office/drawing/2014/main" id="{FFAB1F8B-1CEE-4068-86DE-561A12A041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66800" y="5458421"/>
            <a:ext cx="1790700" cy="350292"/>
          </a:xfrm>
        </p:spPr>
        <p:txBody>
          <a:bodyPr rtlCol="0">
            <a:noAutofit/>
          </a:bodyPr>
          <a:lstStyle>
            <a:lvl1pPr algn="ctr"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0" name="Текст 27">
            <a:extLst>
              <a:ext uri="{FF2B5EF4-FFF2-40B4-BE49-F238E27FC236}">
                <a16:creationId xmlns:a16="http://schemas.microsoft.com/office/drawing/2014/main" id="{D5AE44CD-B78E-4EE2-B0F2-E0D436C2BA1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21762" y="5124103"/>
            <a:ext cx="1790700" cy="350292"/>
          </a:xfrm>
        </p:spPr>
        <p:txBody>
          <a:bodyPr rtlCol="0">
            <a:normAutofit/>
          </a:bodyPr>
          <a:lstStyle>
            <a:lvl1pPr algn="ctr"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1" name="Текст 27">
            <a:extLst>
              <a:ext uri="{FF2B5EF4-FFF2-40B4-BE49-F238E27FC236}">
                <a16:creationId xmlns:a16="http://schemas.microsoft.com/office/drawing/2014/main" id="{3C4FE2DB-091F-4F7A-B6B6-9A6F22AC0B5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21762" y="5458421"/>
            <a:ext cx="1790700" cy="350292"/>
          </a:xfrm>
        </p:spPr>
        <p:txBody>
          <a:bodyPr rtlCol="0">
            <a:noAutofit/>
          </a:bodyPr>
          <a:lstStyle>
            <a:lvl1pPr algn="ctr"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2" name="Текст 27">
            <a:extLst>
              <a:ext uri="{FF2B5EF4-FFF2-40B4-BE49-F238E27FC236}">
                <a16:creationId xmlns:a16="http://schemas.microsoft.com/office/drawing/2014/main" id="{3A3F9D5D-A5CF-482B-A14C-E5BFADB76F7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576021" y="5124103"/>
            <a:ext cx="1790700" cy="350292"/>
          </a:xfrm>
        </p:spPr>
        <p:txBody>
          <a:bodyPr rtlCol="0">
            <a:normAutofit/>
          </a:bodyPr>
          <a:lstStyle>
            <a:lvl1pPr algn="ctr"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3" name="Текст 27">
            <a:extLst>
              <a:ext uri="{FF2B5EF4-FFF2-40B4-BE49-F238E27FC236}">
                <a16:creationId xmlns:a16="http://schemas.microsoft.com/office/drawing/2014/main" id="{A4F265B4-1FBB-4396-A938-862D45713A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576021" y="5458421"/>
            <a:ext cx="1790700" cy="350292"/>
          </a:xfrm>
        </p:spPr>
        <p:txBody>
          <a:bodyPr rtlCol="0">
            <a:noAutofit/>
          </a:bodyPr>
          <a:lstStyle>
            <a:lvl1pPr algn="ctr"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4" name="Текст 27">
            <a:extLst>
              <a:ext uri="{FF2B5EF4-FFF2-40B4-BE49-F238E27FC236}">
                <a16:creationId xmlns:a16="http://schemas.microsoft.com/office/drawing/2014/main" id="{AC1BA7DC-98B0-4261-8F1E-8101FB5D480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334500" y="5124103"/>
            <a:ext cx="1790700" cy="350292"/>
          </a:xfrm>
        </p:spPr>
        <p:txBody>
          <a:bodyPr rtlCol="0">
            <a:normAutofit/>
          </a:bodyPr>
          <a:lstStyle>
            <a:lvl1pPr algn="ctr"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35" name="Текст 27">
            <a:extLst>
              <a:ext uri="{FF2B5EF4-FFF2-40B4-BE49-F238E27FC236}">
                <a16:creationId xmlns:a16="http://schemas.microsoft.com/office/drawing/2014/main" id="{2E4EF69E-34E2-46FF-A0FA-3F136396D3E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34500" y="5458421"/>
            <a:ext cx="1790700" cy="350292"/>
          </a:xfrm>
        </p:spPr>
        <p:txBody>
          <a:bodyPr rtlCol="0">
            <a:noAutofit/>
          </a:bodyPr>
          <a:lstStyle>
            <a:lvl1pPr algn="ctr"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/>
            </a:lvl2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0" y="6356350"/>
            <a:ext cx="3417916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64685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60121" y="2587752"/>
            <a:ext cx="4818888" cy="892048"/>
          </a:xfrm>
        </p:spPr>
        <p:txBody>
          <a:bodyPr rtlCol="0"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60120" y="3594538"/>
            <a:ext cx="4818888" cy="2586806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/>
            </a:lvl1pPr>
            <a:lvl2pPr>
              <a:defRPr sz="1800"/>
            </a:lvl2pPr>
            <a:lvl3pPr marL="560070" indent="-285750">
              <a:buFont typeface="Arial" panose="020B0604020202020204" pitchFamily="34" charset="0"/>
              <a:buChar char="•"/>
              <a:defRPr sz="1400"/>
            </a:lvl3pPr>
            <a:lvl4pPr>
              <a:defRPr sz="1400"/>
            </a:lvl4pPr>
            <a:lvl5pPr marL="880110" indent="-285750"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409944" y="2587752"/>
            <a:ext cx="4818888" cy="892048"/>
          </a:xfrm>
        </p:spPr>
        <p:txBody>
          <a:bodyPr rtlCol="0"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09944" y="3594538"/>
            <a:ext cx="4818888" cy="2586806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/>
            </a:lvl1pPr>
            <a:lvl2pPr>
              <a:defRPr sz="1800"/>
            </a:lvl2pPr>
            <a:lvl3pPr marL="560070" indent="-285750">
              <a:buFont typeface="Arial" panose="020B0604020202020204" pitchFamily="34" charset="0"/>
              <a:buChar char="•"/>
              <a:defRPr sz="1400"/>
            </a:lvl3pPr>
            <a:lvl4pPr>
              <a:defRPr sz="1400"/>
            </a:lvl4pPr>
            <a:lvl5pPr marL="880110" indent="-285750"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0" y="6356350"/>
            <a:ext cx="3593407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23021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с 3 столбцами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60121" y="2587752"/>
            <a:ext cx="3236976" cy="892048"/>
          </a:xfrm>
        </p:spPr>
        <p:txBody>
          <a:bodyPr rtlCol="0"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60120" y="3594538"/>
            <a:ext cx="3236976" cy="2586806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1700"/>
            </a:lvl1pPr>
            <a:lvl2pPr>
              <a:defRPr sz="1800"/>
            </a:lvl2pPr>
            <a:lvl3pPr marL="560070" indent="-285750">
              <a:buFont typeface="Arial" panose="020B0604020202020204" pitchFamily="34" charset="0"/>
              <a:buChar char="•"/>
              <a:defRPr sz="1400"/>
            </a:lvl3pPr>
            <a:lvl4pPr>
              <a:defRPr sz="1400"/>
            </a:lvl4pPr>
            <a:lvl5pPr marL="880110" indent="-285750"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77512" y="2587752"/>
            <a:ext cx="3236976" cy="892048"/>
          </a:xfrm>
        </p:spPr>
        <p:txBody>
          <a:bodyPr rtlCol="0"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77512" y="3594538"/>
            <a:ext cx="3236976" cy="2586806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1700"/>
            </a:lvl1pPr>
            <a:lvl2pPr>
              <a:defRPr sz="1800"/>
            </a:lvl2pPr>
            <a:lvl3pPr marL="560070" indent="-285750">
              <a:buFont typeface="Arial" panose="020B0604020202020204" pitchFamily="34" charset="0"/>
              <a:buChar char="•"/>
              <a:defRPr sz="1400"/>
            </a:lvl3pPr>
            <a:lvl4pPr>
              <a:defRPr sz="1400"/>
            </a:lvl4pPr>
            <a:lvl5pPr marL="880110" indent="-285750"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4" name="Текст 4">
            <a:extLst>
              <a:ext uri="{FF2B5EF4-FFF2-40B4-BE49-F238E27FC236}">
                <a16:creationId xmlns:a16="http://schemas.microsoft.com/office/drawing/2014/main" id="{9054C03E-8FD4-4345-A971-0A2CCF5C4AA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94903" y="2587752"/>
            <a:ext cx="3236976" cy="892048"/>
          </a:xfrm>
        </p:spPr>
        <p:txBody>
          <a:bodyPr rtlCol="0"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образец текста</a:t>
            </a:r>
          </a:p>
        </p:txBody>
      </p:sp>
      <p:sp>
        <p:nvSpPr>
          <p:cNvPr id="15" name="Объект 5">
            <a:extLst>
              <a:ext uri="{FF2B5EF4-FFF2-40B4-BE49-F238E27FC236}">
                <a16:creationId xmlns:a16="http://schemas.microsoft.com/office/drawing/2014/main" id="{56D09A0C-509F-447E-AFB1-5531727D7DF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994903" y="3594538"/>
            <a:ext cx="3236976" cy="2586806"/>
          </a:xfrm>
        </p:spPr>
        <p:txBody>
          <a:bodyPr rtlCol="0"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1700"/>
            </a:lvl1pPr>
            <a:lvl2pPr>
              <a:defRPr sz="1800"/>
            </a:lvl2pPr>
            <a:lvl3pPr marL="560070" indent="-285750">
              <a:buFont typeface="Arial" panose="020B0604020202020204" pitchFamily="34" charset="0"/>
              <a:buChar char="•"/>
              <a:defRPr sz="1400"/>
            </a:lvl3pPr>
            <a:lvl4pPr>
              <a:defRPr sz="1400"/>
            </a:lvl4pPr>
            <a:lvl5pPr marL="880110" indent="-285750">
              <a:buFont typeface="Arial" panose="020B0604020202020204" pitchFamily="34" charset="0"/>
              <a:buChar char="•"/>
              <a:defRPr sz="14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0" y="6356350"/>
            <a:ext cx="3417916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40459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вод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984A150-581C-4608-9034-48767311A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609447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DF7571-A130-4054-9513-4BDAC9AE53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830" y="635000"/>
            <a:ext cx="5171770" cy="2039374"/>
          </a:xfrm>
        </p:spPr>
        <p:txBody>
          <a:bodyPr rtlCol="0" anchor="b">
            <a:noAutofit/>
          </a:bodyPr>
          <a:lstStyle>
            <a:lvl1pPr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defRPr sz="6600" baseline="0"/>
            </a:lvl1pPr>
          </a:lstStyle>
          <a:p>
            <a:pPr rtl="0"/>
            <a:r>
              <a:rPr lang="ru-RU" noProof="0"/>
              <a:t>Щелкните, чтобы изменить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CA27FA5-F6EE-4784-AC43-76381FC2CD9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1998" y="2911475"/>
            <a:ext cx="4500563" cy="3311525"/>
          </a:xfrm>
        </p:spPr>
        <p:txBody>
          <a:bodyPr rtlCol="0">
            <a:normAutofit/>
          </a:bodyPr>
          <a:lstStyle>
            <a:lvl1pPr>
              <a:defRPr lang="en-US" sz="2200" kern="1200" spc="5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14" name="Рисунок 13">
            <a:extLst>
              <a:ext uri="{FF2B5EF4-FFF2-40B4-BE49-F238E27FC236}">
                <a16:creationId xmlns:a16="http://schemas.microsoft.com/office/drawing/2014/main" id="{7094F8F4-63E4-4A00-8F98-09219DA987A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42113" y="639763"/>
            <a:ext cx="2198687" cy="254635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B34D9F00-72E9-433A-9427-8DA07653B25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37675" y="638175"/>
            <a:ext cx="2198688" cy="254635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8" name="Рисунок 17">
            <a:extLst>
              <a:ext uri="{FF2B5EF4-FFF2-40B4-BE49-F238E27FC236}">
                <a16:creationId xmlns:a16="http://schemas.microsoft.com/office/drawing/2014/main" id="{1AD0C148-B6DB-4D32-B139-403A6AEC3DD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2113" y="3668713"/>
            <a:ext cx="2198687" cy="2554287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0" name="Рисунок 19">
            <a:extLst>
              <a:ext uri="{FF2B5EF4-FFF2-40B4-BE49-F238E27FC236}">
                <a16:creationId xmlns:a16="http://schemas.microsoft.com/office/drawing/2014/main" id="{D9D424B8-9E08-469D-88C8-019306CA382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337675" y="3668713"/>
            <a:ext cx="2198688" cy="254635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54925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9D15A25-1111-478B-8F77-D992652C7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990108" y="1225106"/>
            <a:ext cx="8201891" cy="395180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66A3D1-C594-4520-A142-F0D3F59C5F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55193" y="3036762"/>
            <a:ext cx="7136064" cy="1700784"/>
          </a:xfrm>
        </p:spPr>
        <p:txBody>
          <a:bodyPr rtlCol="0"/>
          <a:lstStyle>
            <a:lvl1pPr>
              <a:lnSpc>
                <a:spcPct val="101000"/>
              </a:lnSpc>
              <a:spcBef>
                <a:spcPts val="700"/>
              </a:spcBef>
              <a:spcAft>
                <a:spcPts val="700"/>
              </a:spcAft>
              <a:defRPr baseline="0"/>
            </a:lvl1pPr>
          </a:lstStyle>
          <a:p>
            <a:pPr rtl="0"/>
            <a:r>
              <a:rPr lang="ru-RU" noProof="0"/>
              <a:t>Щелкните, чтобы изменить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42FBE291-E88A-44C5-884C-183EE7F67E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12804" y="1225484"/>
            <a:ext cx="4059934" cy="3951807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51FF791A-8D73-49AD-8569-7F4FE14648E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47779" y="5355583"/>
            <a:ext cx="2270162" cy="577153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>
                <a:cs typeface="Calibri"/>
              </a:rPr>
              <a:t>Щелкните, чтобы изменить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id="{C16F6145-A1AE-4CDA-AE26-E8FDEFAAB395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6984437" y="5355583"/>
            <a:ext cx="2270162" cy="577153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>
                <a:cs typeface="Calibri"/>
              </a:rPr>
              <a:t>Щелкните, чтобы изменить</a:t>
            </a: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3FDD02FA-6843-4E54-ACDC-AFEAFB4EFAA9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9421095" y="5355583"/>
            <a:ext cx="2270162" cy="577153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>
                <a:cs typeface="Calibri"/>
              </a:rPr>
              <a:t>Щелкните, чтобы изменить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9B99AED-D702-41BF-B21E-9BFB06308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0120" y="6356350"/>
            <a:ext cx="3405051" cy="365125"/>
          </a:xfrm>
        </p:spPr>
        <p:txBody>
          <a:bodyPr rtlCol="0"/>
          <a:lstStyle/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674C4BB-67B0-4BF7-A7D4-4222652EDB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77512" y="6356350"/>
            <a:ext cx="3236976" cy="3651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952C385-1FC3-453C-952E-8DDB1B052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5824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текста нижнего колонтитула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29179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3" r:id="rId4"/>
    <p:sldLayoutId id="2147483672" r:id="rId5"/>
    <p:sldLayoutId id="2147483686" r:id="rId6"/>
    <p:sldLayoutId id="2147483687" r:id="rId7"/>
    <p:sldLayoutId id="2147483675" r:id="rId8"/>
    <p:sldLayoutId id="2147483688" r:id="rId9"/>
    <p:sldLayoutId id="2147483682" r:id="rId10"/>
    <p:sldLayoutId id="214748368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1.xml"/><Relationship Id="rId11" Type="http://schemas.openxmlformats.org/officeDocument/2006/relationships/image" Target="../media/image7.png"/><Relationship Id="rId5" Type="http://schemas.openxmlformats.org/officeDocument/2006/relationships/image" Target="../media/image4.jpg"/><Relationship Id="rId10" Type="http://schemas.openxmlformats.org/officeDocument/2006/relationships/customXml" Target="../ink/ink3.xml"/><Relationship Id="rId4" Type="http://schemas.openxmlformats.org/officeDocument/2006/relationships/image" Target="../media/image3.sv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gif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5.xml"/><Relationship Id="rId5" Type="http://schemas.openxmlformats.org/officeDocument/2006/relationships/image" Target="../media/image20.png"/><Relationship Id="rId4" Type="http://schemas.openxmlformats.org/officeDocument/2006/relationships/customXml" Target="../ink/ink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E8C4EFE6-2069-473C-9C7D-664E02AC6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8" y="627016"/>
            <a:ext cx="6389027" cy="5601790"/>
          </a:xfrm>
        </p:spPr>
        <p:txBody>
          <a:bodyPr rtlCol="0"/>
          <a:lstStyle/>
          <a:p>
            <a:pPr rtl="0"/>
            <a:r>
              <a:rPr lang="ru-RU" sz="7200" dirty="0"/>
              <a:t>Общее</a:t>
            </a:r>
            <a:br>
              <a:rPr lang="ru-RU" sz="7200" dirty="0"/>
            </a:br>
            <a:r>
              <a:rPr lang="ru-RU" sz="7200" dirty="0"/>
              <a:t>устройство</a:t>
            </a:r>
            <a:br>
              <a:rPr lang="ru-RU" sz="7200" dirty="0"/>
            </a:br>
            <a:r>
              <a:rPr lang="ru-RU" sz="7200" dirty="0"/>
              <a:t>автомобилей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0A309D09-2937-4053-9CD6-3131EABB07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029797" y="627016"/>
            <a:ext cx="3954222" cy="5590903"/>
          </a:xfrm>
        </p:spPr>
        <p:txBody>
          <a:bodyPr rtlCol="0"/>
          <a:lstStyle/>
          <a:p>
            <a:pPr rtl="0"/>
            <a:r>
              <a:rPr lang="ru-RU" dirty="0"/>
              <a:t>Чич Адам Юсуфович</a:t>
            </a:r>
          </a:p>
          <a:p>
            <a:pPr rtl="0"/>
            <a:r>
              <a:rPr lang="ru-RU" dirty="0"/>
              <a:t>Преподаватель </a:t>
            </a:r>
          </a:p>
          <a:p>
            <a:pPr rtl="0"/>
            <a:r>
              <a:rPr lang="ru-RU" dirty="0"/>
              <a:t>ГБПОУ КК «КПТ»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Заголовок 53">
            <a:extLst>
              <a:ext uri="{FF2B5EF4-FFF2-40B4-BE49-F238E27FC236}">
                <a16:creationId xmlns:a16="http://schemas.microsoft.com/office/drawing/2014/main" id="{742A82AB-F005-49A7-9C16-0AF17C1E9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213" y="336958"/>
            <a:ext cx="10616187" cy="1700784"/>
          </a:xfrm>
        </p:spPr>
        <p:txBody>
          <a:bodyPr rtlCol="0"/>
          <a:lstStyle/>
          <a:p>
            <a:pPr algn="ctr" rtl="0"/>
            <a:r>
              <a:rPr lang="ru-RU" dirty="0"/>
              <a:t>Что такое автомобиль?</a:t>
            </a:r>
          </a:p>
        </p:txBody>
      </p:sp>
      <p:sp>
        <p:nvSpPr>
          <p:cNvPr id="29" name="Объект 28">
            <a:extLst>
              <a:ext uri="{FF2B5EF4-FFF2-40B4-BE49-F238E27FC236}">
                <a16:creationId xmlns:a16="http://schemas.microsoft.com/office/drawing/2014/main" id="{72142BC0-18E5-42CE-A02F-AC348DDCE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75" y="2355925"/>
            <a:ext cx="5034579" cy="3489929"/>
          </a:xfrm>
        </p:spPr>
        <p:txBody>
          <a:bodyPr rtlCol="0" anchor="ctr">
            <a:normAutofit lnSpcReduction="10000"/>
          </a:bodyPr>
          <a:lstStyle/>
          <a:p>
            <a:pPr rtl="0"/>
            <a:r>
              <a:rPr lang="ru-RU" b="1" i="0" dirty="0">
                <a:effectLst/>
                <a:latin typeface="YS Text"/>
              </a:rPr>
              <a:t>Автомобиль</a:t>
            </a:r>
            <a:r>
              <a:rPr lang="ru-RU" b="0" i="0" dirty="0">
                <a:effectLst/>
                <a:latin typeface="YS Text"/>
              </a:rPr>
              <a:t> — </a:t>
            </a:r>
            <a:r>
              <a:rPr lang="ru-RU" b="1" i="0" dirty="0">
                <a:effectLst/>
                <a:latin typeface="YS Text"/>
              </a:rPr>
              <a:t>самоходное автономное безрельсовое колёсное транспортное средство с приводом от бензинового, дизельного или электрического двигателя</a:t>
            </a:r>
            <a:r>
              <a:rPr lang="ru-RU" b="0" i="0" dirty="0">
                <a:effectLst/>
                <a:latin typeface="YS Text"/>
              </a:rPr>
              <a:t>. </a:t>
            </a:r>
            <a:r>
              <a:rPr lang="ru-RU" dirty="0"/>
              <a:t>Используется для перевозки пассажиров и грузов по безрельсовым дорогам.</a:t>
            </a:r>
          </a:p>
        </p:txBody>
      </p:sp>
      <p:sp>
        <p:nvSpPr>
          <p:cNvPr id="8" name="Номер слайда 9">
            <a:extLst>
              <a:ext uri="{FF2B5EF4-FFF2-40B4-BE49-F238E27FC236}">
                <a16:creationId xmlns:a16="http://schemas.microsoft.com/office/drawing/2014/main" id="{E50D8CA2-FDF5-4FB0-A313-B120969EA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FAF514-7B96-A0EA-8CC2-4E6ED1B2728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11793" b="11793"/>
          <a:stretch>
            <a:fillRect/>
          </a:stretch>
        </p:blipFill>
        <p:spPr>
          <a:xfrm>
            <a:off x="5297488" y="2273823"/>
            <a:ext cx="6894512" cy="3951288"/>
          </a:xfrm>
        </p:spPr>
      </p:pic>
    </p:spTree>
    <p:extLst>
      <p:ext uri="{BB962C8B-B14F-4D97-AF65-F5344CB8AC3E}">
        <p14:creationId xmlns:p14="http://schemas.microsoft.com/office/powerpoint/2010/main" val="25937876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716D8A-2E12-4C9A-8001-077CF2830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737" y="328257"/>
            <a:ext cx="4500737" cy="2095501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Как он устроен?</a:t>
            </a:r>
          </a:p>
        </p:txBody>
      </p:sp>
      <p:pic>
        <p:nvPicPr>
          <p:cNvPr id="10" name="Объект 9" descr="Автомобиль со сплошной заливкой">
            <a:extLst>
              <a:ext uri="{FF2B5EF4-FFF2-40B4-BE49-F238E27FC236}">
                <a16:creationId xmlns:a16="http://schemas.microsoft.com/office/drawing/2014/main" id="{45AF6582-3551-7BD5-09F0-47AF206FD0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62927" y="708813"/>
            <a:ext cx="1334387" cy="1334387"/>
          </a:xfrm>
        </p:spPr>
      </p:pic>
      <p:sp>
        <p:nvSpPr>
          <p:cNvPr id="17" name="Номер слайда 16">
            <a:extLst>
              <a:ext uri="{FF2B5EF4-FFF2-40B4-BE49-F238E27FC236}">
                <a16:creationId xmlns:a16="http://schemas.microsoft.com/office/drawing/2014/main" id="{D0A2AA5F-AC43-49A7-AA8B-D75C87AB0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BE98F4B-0500-07A8-D88D-3542015CB6C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5"/>
          <a:srcRect t="10170" b="10170"/>
          <a:stretch>
            <a:fillRect/>
          </a:stretch>
        </p:blipFill>
        <p:spPr>
          <a:xfrm>
            <a:off x="5789313" y="1640038"/>
            <a:ext cx="6076950" cy="3429000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D6EADF-D19C-E60F-B89F-2750F2AC6DA7}"/>
              </a:ext>
            </a:extLst>
          </p:cNvPr>
          <p:cNvSpPr txBox="1"/>
          <p:nvPr/>
        </p:nvSpPr>
        <p:spPr>
          <a:xfrm>
            <a:off x="325737" y="2324477"/>
            <a:ext cx="55479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Современный автомобиль - это набор сложных инженерных и технологических решений, направленных на безопасность дорожного движения и сохранение экологии нашей планеты.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3" name="Рукописный ввод 22">
                <a:extLst>
                  <a:ext uri="{FF2B5EF4-FFF2-40B4-BE49-F238E27FC236}">
                    <a16:creationId xmlns:a16="http://schemas.microsoft.com/office/drawing/2014/main" id="{3405080F-E365-5FBF-EB9C-E0858D76C39A}"/>
                  </a:ext>
                </a:extLst>
              </p14:cNvPr>
              <p14:cNvContentPartPr/>
              <p14:nvPr/>
            </p14:nvContentPartPr>
            <p14:xfrm>
              <a:off x="3541781" y="768716"/>
              <a:ext cx="1613880" cy="1052640"/>
            </p14:xfrm>
          </p:contentPart>
        </mc:Choice>
        <mc:Fallback xmlns="">
          <p:pic>
            <p:nvPicPr>
              <p:cNvPr id="23" name="Рукописный ввод 22">
                <a:extLst>
                  <a:ext uri="{FF2B5EF4-FFF2-40B4-BE49-F238E27FC236}">
                    <a16:creationId xmlns:a16="http://schemas.microsoft.com/office/drawing/2014/main" id="{3405080F-E365-5FBF-EB9C-E0858D76C39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88141" y="660716"/>
                <a:ext cx="1721520" cy="12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8F3C2656-8860-F4F8-5AA6-F0F43F225268}"/>
                  </a:ext>
                </a:extLst>
              </p14:cNvPr>
              <p14:cNvContentPartPr/>
              <p14:nvPr/>
            </p14:nvContentPartPr>
            <p14:xfrm>
              <a:off x="3175661" y="6480476"/>
              <a:ext cx="1056240" cy="34380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8F3C2656-8860-F4F8-5AA6-F0F43F2252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69541" y="6474356"/>
                <a:ext cx="1068480" cy="356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89D5480F-4F3B-C1A5-5382-343AEE5A4162}"/>
                  </a:ext>
                </a:extLst>
              </p14:cNvPr>
              <p14:cNvContentPartPr/>
              <p14:nvPr/>
            </p14:nvContentPartPr>
            <p14:xfrm>
              <a:off x="733061" y="6326396"/>
              <a:ext cx="3701880" cy="429840"/>
            </p14:xfrm>
          </p:contentPart>
        </mc:Choice>
        <mc:Fallback xmlns=""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id="{89D5480F-4F3B-C1A5-5382-343AEE5A416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70061" y="6263396"/>
                <a:ext cx="3827520" cy="55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61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60295B-54B9-4937-90E3-BAB9CE69E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2860" y="2350994"/>
            <a:ext cx="5129581" cy="1700784"/>
          </a:xfrm>
        </p:spPr>
        <p:txBody>
          <a:bodyPr rtlCol="0"/>
          <a:lstStyle/>
          <a:p>
            <a:pPr rtl="0"/>
            <a:r>
              <a:rPr lang="ru-RU" dirty="0"/>
              <a:t>Двигатель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44B3F7F-3ECB-DF51-A64B-757F3A554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91" y="1225483"/>
            <a:ext cx="4939758" cy="395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A88CB-D15B-A922-4846-A8A4B7A5A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1B06DBA-C3CC-3403-2645-40F870E0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535" y="2702465"/>
            <a:ext cx="7136064" cy="1700784"/>
          </a:xfrm>
        </p:spPr>
        <p:txBody>
          <a:bodyPr>
            <a:noAutofit/>
          </a:bodyPr>
          <a:lstStyle/>
          <a:p>
            <a:r>
              <a:rPr lang="ru-RU" sz="3200" b="1" i="0" dirty="0">
                <a:effectLst/>
                <a:latin typeface="YS Text"/>
              </a:rPr>
              <a:t>Двигатель автомобиля</a:t>
            </a:r>
            <a:r>
              <a:rPr lang="ru-RU" sz="3200" b="0" i="0" dirty="0">
                <a:effectLst/>
                <a:latin typeface="YS Text"/>
              </a:rPr>
              <a:t> — это </a:t>
            </a:r>
            <a:r>
              <a:rPr lang="ru-RU" sz="3200" b="1" i="0" dirty="0">
                <a:effectLst/>
                <a:latin typeface="YS Text"/>
              </a:rPr>
              <a:t>совокупность механизмов и систем, преобразующих тепловую энергию сгорающего в его цилиндрах топлива в механическую</a:t>
            </a:r>
            <a:r>
              <a:rPr lang="ru-RU" sz="3200" b="0" i="0" dirty="0">
                <a:effectLst/>
                <a:latin typeface="YS Text"/>
              </a:rPr>
              <a:t>.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F8ACEF8-1A45-0253-7EFD-7E3FC64ED3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6516"/>
            <a:ext cx="3942735" cy="358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85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8280" y="375369"/>
            <a:ext cx="9395440" cy="1700784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dirty="0"/>
              <a:t>Трансмиссия автомобиля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id="{2E71CD06-C978-4E7A-B0F3-D7CE7E78D35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66800" y="5124103"/>
            <a:ext cx="1790700" cy="350292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ru-RU" dirty="0"/>
              <a:t>Сцепление</a:t>
            </a: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id="{AC3B44FB-4BFE-411B-B515-9692114F16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066800" y="5458421"/>
            <a:ext cx="1790700" cy="350292"/>
          </a:xfrm>
        </p:spPr>
        <p:txBody>
          <a:bodyPr rtlCol="0"/>
          <a:lstStyle/>
          <a:p>
            <a:pPr rtl="0"/>
            <a:r>
              <a:rPr lang="ru-RU" dirty="0"/>
              <a:t>Название</a:t>
            </a:r>
          </a:p>
        </p:txBody>
      </p:sp>
      <p:sp>
        <p:nvSpPr>
          <p:cNvPr id="30" name="Текст 29">
            <a:extLst>
              <a:ext uri="{FF2B5EF4-FFF2-40B4-BE49-F238E27FC236}">
                <a16:creationId xmlns:a16="http://schemas.microsoft.com/office/drawing/2014/main" id="{0A519495-0B62-4946-8849-85BAE273E1E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821762" y="5124103"/>
            <a:ext cx="1790700" cy="350292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ru-RU" dirty="0"/>
              <a:t>КПП</a:t>
            </a:r>
          </a:p>
        </p:txBody>
      </p:sp>
      <p:sp>
        <p:nvSpPr>
          <p:cNvPr id="31" name="Текст 30">
            <a:extLst>
              <a:ext uri="{FF2B5EF4-FFF2-40B4-BE49-F238E27FC236}">
                <a16:creationId xmlns:a16="http://schemas.microsoft.com/office/drawing/2014/main" id="{41645704-3A6A-4BBA-8175-321CF0BA0F9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821762" y="5458421"/>
            <a:ext cx="1790700" cy="350292"/>
          </a:xfrm>
        </p:spPr>
        <p:txBody>
          <a:bodyPr rtlCol="0"/>
          <a:lstStyle/>
          <a:p>
            <a:pPr rtl="0"/>
            <a:r>
              <a:rPr lang="ru-RU" dirty="0"/>
              <a:t>Название</a:t>
            </a:r>
          </a:p>
        </p:txBody>
      </p:sp>
      <p:sp>
        <p:nvSpPr>
          <p:cNvPr id="32" name="Текст 31">
            <a:extLst>
              <a:ext uri="{FF2B5EF4-FFF2-40B4-BE49-F238E27FC236}">
                <a16:creationId xmlns:a16="http://schemas.microsoft.com/office/drawing/2014/main" id="{DF0EBCDF-924B-48F4-A7F7-666B321BFC2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76021" y="5124103"/>
            <a:ext cx="1790700" cy="350292"/>
          </a:xfrm>
        </p:spPr>
        <p:txBody>
          <a:bodyPr rtlCol="0">
            <a:normAutofit fontScale="92500"/>
          </a:bodyPr>
          <a:lstStyle/>
          <a:p>
            <a:pPr rtl="0"/>
            <a:r>
              <a:rPr lang="ru-RU" dirty="0"/>
              <a:t>Карданный вал</a:t>
            </a:r>
          </a:p>
        </p:txBody>
      </p:sp>
      <p:sp>
        <p:nvSpPr>
          <p:cNvPr id="33" name="Текст 32">
            <a:extLst>
              <a:ext uri="{FF2B5EF4-FFF2-40B4-BE49-F238E27FC236}">
                <a16:creationId xmlns:a16="http://schemas.microsoft.com/office/drawing/2014/main" id="{05CB99E5-316C-41D9-8C47-1B06C795937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76021" y="5458421"/>
            <a:ext cx="1790700" cy="350292"/>
          </a:xfrm>
        </p:spPr>
        <p:txBody>
          <a:bodyPr rtlCol="0"/>
          <a:lstStyle/>
          <a:p>
            <a:pPr rtl="0"/>
            <a:r>
              <a:rPr lang="ru-RU" dirty="0"/>
              <a:t>Название</a:t>
            </a: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id="{8F7A7076-E480-4D5D-BF05-F80A9002862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334500" y="5124103"/>
            <a:ext cx="1790700" cy="350292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ru-RU" dirty="0"/>
              <a:t>Ведущий мост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:a16="http://schemas.microsoft.com/office/drawing/2014/main" id="{0E93358B-01FB-420E-B62F-30786A664E2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334500" y="5458421"/>
            <a:ext cx="1790700" cy="350292"/>
          </a:xfrm>
        </p:spPr>
        <p:txBody>
          <a:bodyPr rtlCol="0"/>
          <a:lstStyle/>
          <a:p>
            <a:pPr rtl="0"/>
            <a:r>
              <a:rPr lang="ru-RU" dirty="0"/>
              <a:t>Название</a:t>
            </a:r>
          </a:p>
        </p:txBody>
      </p:sp>
      <p:sp>
        <p:nvSpPr>
          <p:cNvPr id="17" name="Номер слайда 9">
            <a:extLst>
              <a:ext uri="{FF2B5EF4-FFF2-40B4-BE49-F238E27FC236}">
                <a16:creationId xmlns:a16="http://schemas.microsoft.com/office/drawing/2014/main" id="{FB1D3245-1EEE-45B5-A63B-774B81FEF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6</a:t>
            </a:fld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E9EFB79-0BCA-3372-6062-7C29AC0E59D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/>
          <a:stretch>
            <a:fillRect/>
          </a:stretch>
        </p:blipFill>
        <p:spPr/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42D110FE-F70D-3AAB-75FF-F2D4802845D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>
            <a:fillRect/>
          </a:stretch>
        </p:blipFill>
        <p:spPr/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A28EF8FD-05E3-1A1A-368D-EA1A1B95739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 l="5319" r="5319"/>
          <a:stretch>
            <a:fillRect/>
          </a:stretch>
        </p:blipFill>
        <p:spPr>
          <a:xfrm>
            <a:off x="9163050" y="3062164"/>
            <a:ext cx="2133600" cy="1790700"/>
          </a:xfr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133F9B7A-F36C-4273-AE55-F4BDAD986F7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7745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6F75DE-8A44-4EC5-83C6-95BDDF10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2916" y="302755"/>
            <a:ext cx="5108872" cy="1700784"/>
          </a:xfrm>
        </p:spPr>
        <p:txBody>
          <a:bodyPr rtlCol="0"/>
          <a:lstStyle/>
          <a:p>
            <a:pPr rtl="0"/>
            <a:r>
              <a:rPr lang="ru-RU" dirty="0"/>
              <a:t>Сцепление</a:t>
            </a:r>
          </a:p>
        </p:txBody>
      </p:sp>
      <p:sp>
        <p:nvSpPr>
          <p:cNvPr id="7" name="Номер слайда 9">
            <a:extLst>
              <a:ext uri="{FF2B5EF4-FFF2-40B4-BE49-F238E27FC236}">
                <a16:creationId xmlns:a16="http://schemas.microsoft.com/office/drawing/2014/main" id="{BE4C97A2-0C46-4D31-8087-9CD6A0458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7</a:t>
            </a:fld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2E2251-157A-FDE8-5DBE-A5CDBE5AB7D1}"/>
              </a:ext>
            </a:extLst>
          </p:cNvPr>
          <p:cNvSpPr txBox="1"/>
          <p:nvPr/>
        </p:nvSpPr>
        <p:spPr>
          <a:xfrm>
            <a:off x="6037400" y="2530171"/>
            <a:ext cx="519143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b="1" i="0" dirty="0">
                <a:effectLst/>
                <a:latin typeface="YS Text"/>
              </a:rPr>
              <a:t>Сцепление в автомобиле служит для временного разобщения коленчатого вала двигателя с силовой передачей</a:t>
            </a:r>
            <a:r>
              <a:rPr lang="ru-RU" sz="2800" b="0" i="0" dirty="0">
                <a:effectLst/>
                <a:latin typeface="YS Text"/>
              </a:rPr>
              <a:t>. Это необходимо при переключении шестерён в коробке передач и при торможении автомобиля вплоть до полной его остановки</a:t>
            </a:r>
            <a:endParaRPr lang="ru-RU" sz="2800" dirty="0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068EF0C-0124-E48C-710B-1954828F88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53" r="23822"/>
          <a:stretch/>
        </p:blipFill>
        <p:spPr>
          <a:xfrm>
            <a:off x="0" y="2857001"/>
            <a:ext cx="5464495" cy="364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1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8A8A8-C6C1-B36C-4857-F940630C8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1ECCC9-9CEA-B823-337F-982FF8A0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37479"/>
            <a:ext cx="10268712" cy="1700784"/>
          </a:xfrm>
        </p:spPr>
        <p:txBody>
          <a:bodyPr rtlCol="0"/>
          <a:lstStyle/>
          <a:p>
            <a:pPr rtl="0"/>
            <a:r>
              <a:rPr lang="ru-RU" dirty="0"/>
              <a:t>Коробка передач</a:t>
            </a:r>
          </a:p>
        </p:txBody>
      </p:sp>
      <p:sp>
        <p:nvSpPr>
          <p:cNvPr id="7" name="Номер слайда 9">
            <a:extLst>
              <a:ext uri="{FF2B5EF4-FFF2-40B4-BE49-F238E27FC236}">
                <a16:creationId xmlns:a16="http://schemas.microsoft.com/office/drawing/2014/main" id="{DFDFAF71-9D6F-127E-A932-F786A22F8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8</a:t>
            </a:fld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4C22BA1F-DCBD-87E7-7AE4-9B31B2B1A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2936" y="2692761"/>
            <a:ext cx="6389510" cy="3670403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9806EAF-8204-4BC8-59C5-97BFE8FAAA21}"/>
              </a:ext>
            </a:extLst>
          </p:cNvPr>
          <p:cNvSpPr txBox="1"/>
          <p:nvPr/>
        </p:nvSpPr>
        <p:spPr>
          <a:xfrm>
            <a:off x="6862916" y="2831294"/>
            <a:ext cx="519143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b="1" i="0" dirty="0">
                <a:effectLst/>
                <a:latin typeface="YS Text"/>
              </a:rPr>
              <a:t>Назначение коробки передач (КПП)</a:t>
            </a:r>
            <a:r>
              <a:rPr lang="ru-RU" sz="2800" b="0" i="0" dirty="0">
                <a:effectLst/>
                <a:latin typeface="YS Text"/>
              </a:rPr>
              <a:t> — это </a:t>
            </a:r>
            <a:r>
              <a:rPr lang="ru-RU" sz="2800" b="1" i="0" dirty="0">
                <a:effectLst/>
                <a:latin typeface="YS Text"/>
              </a:rPr>
              <a:t>передача и преобразование крутящего момента с двигателя на колёса</a:t>
            </a:r>
            <a:r>
              <a:rPr lang="ru-RU" sz="2800" b="0" i="0" dirty="0">
                <a:effectLst/>
                <a:latin typeface="YS Text"/>
              </a:rPr>
              <a:t>, а также осуществление движения автомобиля задним ходом.</a:t>
            </a:r>
            <a:endParaRPr lang="ru-RU" sz="2800" dirty="0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86ABFDF-5EA0-16F8-F969-310925C21E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745980" y="337479"/>
            <a:ext cx="1790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777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rtlCol="0"/>
          <a:lstStyle/>
          <a:p>
            <a:pPr rtl="0"/>
            <a:r>
              <a:rPr lang="ru-RU" dirty="0"/>
              <a:t>Карданный вал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960" y="2510316"/>
            <a:ext cx="4818888" cy="39209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rtl="0"/>
            <a:r>
              <a:rPr lang="ru-RU" sz="4400" dirty="0"/>
              <a:t>Служит для передачи крутящего момента от КПП к ведущему мосту</a:t>
            </a:r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CC302B43-8755-4B25-A036-68EFC879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9</a:t>
            </a:fld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2D30320-F95B-99EB-7106-6738D7B0D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09152" y="-46666"/>
            <a:ext cx="2519680" cy="251968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E889299-CCBD-E884-6160-72702A2161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1396" y="2510316"/>
            <a:ext cx="6360604" cy="421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28D29-5411-0B11-E3A1-EEA000D08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FCC1DD-7452-A55F-613F-46FED25B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438" y="420941"/>
            <a:ext cx="5531802" cy="2095501"/>
          </a:xfrm>
        </p:spPr>
        <p:txBody>
          <a:bodyPr rtlCol="0"/>
          <a:lstStyle/>
          <a:p>
            <a:pPr rtl="0"/>
            <a:r>
              <a:rPr lang="ru-RU" sz="9600" dirty="0"/>
              <a:t>Ведущий мост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9C01E96A-0B1F-B1EF-E338-91EA70CA5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227" y="2842959"/>
            <a:ext cx="4500737" cy="3594100"/>
          </a:xfrm>
        </p:spPr>
        <p:txBody>
          <a:bodyPr rtlCol="0">
            <a:normAutofit/>
          </a:bodyPr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ru-RU" dirty="0"/>
              <a:t>Принимает через главную пару вращение карданного вала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ru-RU" dirty="0"/>
              <a:t>Разводит вращение под 90</a:t>
            </a:r>
            <a:r>
              <a:rPr lang="ru-RU" b="1" i="0" dirty="0">
                <a:effectLst/>
                <a:latin typeface="YS Text"/>
              </a:rPr>
              <a:t>° к ведущи</a:t>
            </a:r>
            <a:r>
              <a:rPr lang="ru-RU" b="1" dirty="0">
                <a:latin typeface="YS Text"/>
              </a:rPr>
              <a:t>м колесам с помощью дифференциала</a:t>
            </a:r>
            <a:endParaRPr lang="ru-RU" b="1" dirty="0"/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EF096281-68AB-E772-9114-A350DDD92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10</a:t>
            </a:fld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DD7B2D-BB96-175A-D80A-E6E5A3282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53242"/>
            <a:ext cx="6096000" cy="406146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A22A2A04-797D-6834-1183-2926F461A718}"/>
                  </a:ext>
                </a:extLst>
              </p14:cNvPr>
              <p14:cNvContentPartPr/>
              <p14:nvPr/>
            </p14:nvContentPartPr>
            <p14:xfrm>
              <a:off x="616120" y="6069070"/>
              <a:ext cx="3723120" cy="5745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A22A2A04-797D-6834-1183-2926F461A71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3480" y="6006430"/>
                <a:ext cx="3848760" cy="70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A89DC8D4-1AD7-3A9B-7CDB-2A9A0D80D210}"/>
                  </a:ext>
                </a:extLst>
              </p14:cNvPr>
              <p14:cNvContentPartPr/>
              <p14:nvPr/>
            </p14:nvContentPartPr>
            <p14:xfrm>
              <a:off x="511120" y="6223400"/>
              <a:ext cx="2898000" cy="5259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A89DC8D4-1AD7-3A9B-7CDB-2A9A0D80D2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48120" y="6160400"/>
                <a:ext cx="3023640" cy="651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6775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B2C48-BE7C-EEA5-2A17-18246A23E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F5EC9C-6C1F-043F-AC9E-998462B6A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8440" y="292609"/>
            <a:ext cx="3185160" cy="1700784"/>
          </a:xfrm>
        </p:spPr>
        <p:txBody>
          <a:bodyPr rtlCol="0"/>
          <a:lstStyle/>
          <a:p>
            <a:pPr rtl="0"/>
            <a:r>
              <a:rPr lang="ru-RU" dirty="0"/>
              <a:t>колесо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6BD300D1-7906-95CA-A8B0-A7F9A396C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rtlCol="0">
            <a:normAutofit/>
          </a:bodyPr>
          <a:lstStyle/>
          <a:p>
            <a:pPr rtl="0"/>
            <a:r>
              <a:rPr lang="ru-RU" sz="4000" dirty="0"/>
              <a:t>Устройство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6CDD889-F116-F8F6-F5F6-4A173E09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 rtlCol="0">
            <a:normAutofit fontScale="92500"/>
          </a:bodyPr>
          <a:lstStyle/>
          <a:p>
            <a:pPr rtl="0"/>
            <a:r>
              <a:rPr lang="ru-RU" sz="2800" dirty="0"/>
              <a:t>Диск (литой, штампованный, кованный). </a:t>
            </a:r>
          </a:p>
          <a:p>
            <a:pPr rtl="0"/>
            <a:r>
              <a:rPr lang="ru-RU" sz="2800" dirty="0"/>
              <a:t>Шина</a:t>
            </a:r>
          </a:p>
          <a:p>
            <a:pPr rtl="0"/>
            <a:r>
              <a:rPr lang="ru-RU" sz="2800" dirty="0"/>
              <a:t>Камера (устаревшая конструкция)</a:t>
            </a:r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02A9AB26-AD69-E358-D758-9311A796C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11</a:t>
            </a:fld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0E6F710-2FAD-93D5-7241-B19D126856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60" y="2291207"/>
            <a:ext cx="4430268" cy="443026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4D72826-500F-258D-CFAE-0A877A0463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0" y="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1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A6278-5F10-9304-CD25-E9CF180F0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8F9823-95B0-25CE-CDCB-5B8AA8F62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подвеска</a:t>
            </a:r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A9752899-35E8-441A-5434-9124675C6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12</a:t>
            </a:fld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1D1D21A-4902-A29A-E45F-AD2322B9E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434" y="2387600"/>
            <a:ext cx="6814566" cy="378587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55CBA29-3D26-6083-761F-04892F123C76}"/>
              </a:ext>
            </a:extLst>
          </p:cNvPr>
          <p:cNvSpPr txBox="1"/>
          <p:nvPr/>
        </p:nvSpPr>
        <p:spPr>
          <a:xfrm>
            <a:off x="0" y="2495431"/>
            <a:ext cx="4998720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1400" b="1" i="0" dirty="0">
                <a:solidFill>
                  <a:schemeClr val="bg1"/>
                </a:solidFill>
                <a:effectLst/>
                <a:latin typeface="YS Text"/>
              </a:rPr>
              <a:t>Задачи подвески: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i="0" dirty="0">
                <a:solidFill>
                  <a:schemeClr val="bg1"/>
                </a:solidFill>
                <a:effectLst/>
                <a:latin typeface="YS Text"/>
              </a:rPr>
              <a:t>Снижение нагрузки на несущую часть автомобиля</a:t>
            </a:r>
            <a:r>
              <a:rPr lang="ru-RU" sz="1400" b="0" i="0" dirty="0">
                <a:solidFill>
                  <a:schemeClr val="bg1"/>
                </a:solidFill>
                <a:effectLst/>
                <a:latin typeface="YS Text"/>
              </a:rPr>
              <a:t>. Это важно для сохранения прочности кузова (рамы), особенно в случае длительной эксплуатации на плохих дорогах.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i="0" dirty="0">
                <a:solidFill>
                  <a:schemeClr val="bg1"/>
                </a:solidFill>
                <a:effectLst/>
                <a:latin typeface="YS Text"/>
              </a:rPr>
              <a:t>Задание и поддержание дорожного просвета</a:t>
            </a:r>
            <a:r>
              <a:rPr lang="ru-RU" sz="1400" b="0" i="0" dirty="0">
                <a:solidFill>
                  <a:schemeClr val="bg1"/>
                </a:solidFill>
                <a:effectLst/>
                <a:latin typeface="YS Text"/>
              </a:rPr>
              <a:t>. Подвеска определяет положение кузова как в статике и устоявшихся режимах движения, так и во время изменения скорости и направления движения.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i="0" dirty="0">
                <a:solidFill>
                  <a:schemeClr val="bg1"/>
                </a:solidFill>
                <a:effectLst/>
                <a:latin typeface="YS Text"/>
              </a:rPr>
              <a:t>Помощь при манёврах</a:t>
            </a:r>
            <a:r>
              <a:rPr lang="ru-RU" sz="1400" b="0" i="0" dirty="0">
                <a:solidFill>
                  <a:schemeClr val="bg1"/>
                </a:solidFill>
                <a:effectLst/>
                <a:latin typeface="YS Text"/>
              </a:rPr>
              <a:t>. Подвеска регулирует положение кузова во время езды, обеспечивает противостояние дифференту — «кивкам» при торможении.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i="0" dirty="0">
                <a:solidFill>
                  <a:schemeClr val="bg1"/>
                </a:solidFill>
                <a:effectLst/>
                <a:latin typeface="YS Text"/>
              </a:rPr>
              <a:t>Вспомогательная функция при торможении</a:t>
            </a:r>
            <a:r>
              <a:rPr lang="ru-RU" sz="1400" b="0" i="0" dirty="0">
                <a:solidFill>
                  <a:schemeClr val="bg1"/>
                </a:solidFill>
                <a:effectLst/>
                <a:latin typeface="YS Text"/>
              </a:rPr>
              <a:t>. Подвеска способна поглощать инерцию движения вперёд.</a:t>
            </a:r>
          </a:p>
          <a:p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0C71DB-5CD8-3AA7-28B8-BC0BE971AF87}"/>
              </a:ext>
            </a:extLst>
          </p:cNvPr>
          <p:cNvSpPr txBox="1"/>
          <p:nvPr/>
        </p:nvSpPr>
        <p:spPr>
          <a:xfrm>
            <a:off x="5405626" y="560414"/>
            <a:ext cx="61214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/>
                <a:latin typeface="YS Text"/>
              </a:rPr>
              <a:t>Подвеска автомобиля предназначена для того, чтобы сделать езду безопасной и плавной</a:t>
            </a:r>
            <a:r>
              <a:rPr lang="ru-RU" b="0" i="0" dirty="0">
                <a:effectLst/>
                <a:latin typeface="YS Text"/>
              </a:rPr>
              <a:t>.</a:t>
            </a:r>
          </a:p>
          <a:p>
            <a:r>
              <a:rPr lang="ru-RU" b="0" i="0" dirty="0">
                <a:effectLst/>
                <a:latin typeface="YS Text"/>
              </a:rPr>
              <a:t>Она поглощает удары и толчки от дорожных неровностей и других физических воздействий</a:t>
            </a:r>
          </a:p>
          <a:p>
            <a:pPr algn="l">
              <a:spcAft>
                <a:spcPts val="600"/>
              </a:spcAft>
            </a:pPr>
            <a:r>
              <a:rPr lang="ru-RU" b="1" i="0" dirty="0">
                <a:effectLst/>
                <a:latin typeface="YS Text"/>
              </a:rPr>
              <a:t>задачи подвески</a:t>
            </a:r>
            <a:r>
              <a:rPr lang="ru-RU" b="0" i="0" dirty="0">
                <a:effectLst/>
                <a:latin typeface="YS Text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11575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FF0A4-4A3A-0ECF-AA01-B48798699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FA0526-2AF2-4944-376E-A80F07834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rtlCol="0"/>
          <a:lstStyle/>
          <a:p>
            <a:pPr rtl="0"/>
            <a:r>
              <a:rPr lang="ru-RU" dirty="0"/>
              <a:t>Рулевое управление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BC29B0-CFFD-06AB-0EE7-A01278161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3881" y="3139829"/>
            <a:ext cx="4818888" cy="258680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l">
              <a:spcAft>
                <a:spcPts val="600"/>
              </a:spcAft>
            </a:pPr>
            <a:r>
              <a:rPr lang="ru-RU" sz="2400" dirty="0">
                <a:latin typeface="Bahnschrift SemiBold" panose="020B0502040204020203" pitchFamily="34" charset="0"/>
              </a:rPr>
              <a:t> </a:t>
            </a:r>
            <a:r>
              <a:rPr lang="ru-RU" sz="2400" b="0" i="0" dirty="0">
                <a:effectLst/>
                <a:latin typeface="Bahnschrift SemiBold" panose="020B0502040204020203" pitchFamily="34" charset="0"/>
              </a:rPr>
              <a:t>Рулевое управление предназначено </a:t>
            </a:r>
            <a:r>
              <a:rPr lang="ru-RU" sz="2400" b="1" i="0" dirty="0">
                <a:effectLst/>
                <a:latin typeface="Bahnschrift SemiBold" panose="020B0502040204020203" pitchFamily="34" charset="0"/>
              </a:rPr>
              <a:t>для изменения и поддержания направления движения автомобиля</a:t>
            </a:r>
            <a:r>
              <a:rPr lang="ru-RU" sz="2400" b="0" i="0" dirty="0">
                <a:effectLst/>
                <a:latin typeface="Bahnschrift SemiBold" panose="020B0502040204020203" pitchFamily="34" charset="0"/>
              </a:rPr>
              <a:t>.</a:t>
            </a:r>
          </a:p>
          <a:p>
            <a:pPr algn="l">
              <a:spcAft>
                <a:spcPts val="600"/>
              </a:spcAft>
            </a:pPr>
            <a:r>
              <a:rPr lang="ru-RU" sz="2400" b="0" i="0" dirty="0">
                <a:effectLst/>
                <a:latin typeface="Bahnschrift SemiBold" panose="020B0502040204020203" pitchFamily="34" charset="0"/>
              </a:rPr>
              <a:t>Оно в значительной степени обеспечивает безопасность движения.</a:t>
            </a:r>
          </a:p>
          <a:p>
            <a:pPr marL="0" indent="0" rtl="0">
              <a:buNone/>
            </a:pPr>
            <a:endParaRPr lang="ru-RU" sz="2400" dirty="0">
              <a:latin typeface="Bahnschrift SemiBold" panose="020B0502040204020203" pitchFamily="34" charset="0"/>
            </a:endParaRPr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E519E323-7556-9779-4CE5-1CF3162C3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13</a:t>
            </a:fld>
            <a:endParaRPr lang="ru-RU"/>
          </a:p>
        </p:txBody>
      </p:sp>
      <p:pic>
        <p:nvPicPr>
          <p:cNvPr id="14" name="Объект 13">
            <a:extLst>
              <a:ext uri="{FF2B5EF4-FFF2-40B4-BE49-F238E27FC236}">
                <a16:creationId xmlns:a16="http://schemas.microsoft.com/office/drawing/2014/main" id="{6F0F4EE9-4D6A-6E59-1D9D-9264BB908E0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412993" y="2510114"/>
            <a:ext cx="5400012" cy="3846236"/>
          </a:xfrm>
        </p:spPr>
      </p:pic>
    </p:spTree>
    <p:extLst>
      <p:ext uri="{BB962C8B-B14F-4D97-AF65-F5344CB8AC3E}">
        <p14:creationId xmlns:p14="http://schemas.microsoft.com/office/powerpoint/2010/main" val="177786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3F71E-BCC7-E954-E095-901F21E3B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D758CB-C0BE-1B5B-1A48-DF7808B1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7851" y="725033"/>
            <a:ext cx="6096000" cy="3725183"/>
          </a:xfrm>
        </p:spPr>
        <p:txBody>
          <a:bodyPr rtlCol="0"/>
          <a:lstStyle/>
          <a:p>
            <a:pPr algn="r"/>
            <a:r>
              <a:rPr lang="ru-RU" sz="7200" dirty="0"/>
              <a:t>Тормозная система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C22068F-3E5C-EFCC-49C6-814032DC6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450216"/>
            <a:ext cx="6096000" cy="121992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r"/>
            <a:r>
              <a:rPr lang="ru-RU" sz="2400" b="1" i="0" dirty="0">
                <a:effectLst/>
                <a:latin typeface="Bahnschrift SemiBold" panose="020B0502040204020203" pitchFamily="34" charset="0"/>
              </a:rPr>
              <a:t>Тормозная система предназначена для снижения скорости движения и/или остановки транспортного средства</a:t>
            </a:r>
            <a:r>
              <a:rPr lang="ru-RU" sz="2400" b="0" i="0" dirty="0">
                <a:effectLst/>
                <a:latin typeface="Bahnschrift SemiBold" panose="020B0502040204020203" pitchFamily="34" charset="0"/>
              </a:rPr>
              <a:t>. Она также позволяет удерживать машину от самопроизвольного движения во время покоя или стоянки. </a:t>
            </a:r>
            <a:endParaRPr lang="ru-RU" sz="2400" dirty="0">
              <a:latin typeface="Bahnschrift SemiBold" panose="020B0502040204020203" pitchFamily="34" charset="0"/>
            </a:endParaRPr>
          </a:p>
        </p:txBody>
      </p:sp>
      <p:sp>
        <p:nvSpPr>
          <p:cNvPr id="9" name="Номер слайда 9">
            <a:extLst>
              <a:ext uri="{FF2B5EF4-FFF2-40B4-BE49-F238E27FC236}">
                <a16:creationId xmlns:a16="http://schemas.microsoft.com/office/drawing/2014/main" id="{8927A68F-B188-054D-C726-6D79E008B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F97E8200-1950-409B-82E7-99938E7AE355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493F649-FC48-B699-956A-F9026CBED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47041"/>
            <a:ext cx="4523928" cy="30988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214162D-7471-D788-7337-F481D48F0A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17" y="4135121"/>
            <a:ext cx="4523928" cy="200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2678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0B6389-2374-4677-B8BB-59410CCC3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438" y="358454"/>
            <a:ext cx="10268712" cy="1700784"/>
          </a:xfrm>
        </p:spPr>
        <p:txBody>
          <a:bodyPr rtlCol="0"/>
          <a:lstStyle/>
          <a:p>
            <a:pPr algn="ctr" rtl="0"/>
            <a:r>
              <a:rPr lang="ru-RU" dirty="0"/>
              <a:t>электрооборудование</a:t>
            </a:r>
          </a:p>
        </p:txBody>
      </p:sp>
      <p:graphicFrame>
        <p:nvGraphicFramePr>
          <p:cNvPr id="7" name="Объект 3" descr="Изображение временной шкалы с ярко-желтой линией.">
            <a:extLst>
              <a:ext uri="{FF2B5EF4-FFF2-40B4-BE49-F238E27FC236}">
                <a16:creationId xmlns:a16="http://schemas.microsoft.com/office/drawing/2014/main" id="{019F7C97-485E-462B-8322-E8086263AB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6799678"/>
              </p:ext>
            </p:extLst>
          </p:nvPr>
        </p:nvGraphicFramePr>
        <p:xfrm>
          <a:off x="508000" y="2377440"/>
          <a:ext cx="11297920" cy="3978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Номер слайда 9">
            <a:extLst>
              <a:ext uri="{FF2B5EF4-FFF2-40B4-BE49-F238E27FC236}">
                <a16:creationId xmlns:a16="http://schemas.microsoft.com/office/drawing/2014/main" id="{AD7F6A06-93CD-4A18-970E-BD0173746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936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Заголовок 45">
            <a:extLst>
              <a:ext uri="{FF2B5EF4-FFF2-40B4-BE49-F238E27FC236}">
                <a16:creationId xmlns:a16="http://schemas.microsoft.com/office/drawing/2014/main" id="{CEB845D9-890B-484B-975B-B5F85434B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998" y="768540"/>
            <a:ext cx="5140962" cy="1775214"/>
          </a:xfrm>
        </p:spPr>
        <p:txBody>
          <a:bodyPr rtlCol="0">
            <a:noAutofit/>
          </a:bodyPr>
          <a:lstStyle/>
          <a:p>
            <a:pPr algn="ctr" rtl="0"/>
            <a:r>
              <a:rPr lang="ru-RU" sz="12400" dirty="0"/>
              <a:t>Кузов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AEFAE7A4-BFF2-4F94-9264-0C5D1205E8D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30256" y="3193181"/>
            <a:ext cx="4500563" cy="3031490"/>
          </a:xfrm>
        </p:spPr>
        <p:txBody>
          <a:bodyPr rtlCol="0">
            <a:normAutofit/>
          </a:bodyPr>
          <a:lstStyle/>
          <a:p>
            <a:pPr rtl="0"/>
            <a:r>
              <a:rPr lang="ru-RU" sz="2400" dirty="0"/>
              <a:t>Современный кузов спроектирован по принципу разделения на 3 секции: демпферные зоны (подкапотное пространство и багажное отделение) и «пассажирская капсула», спасающая жизни при ДТП.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BA3E8286-FBE7-457A-986D-0678299D2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16</a:t>
            </a:fld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C7FC116-B52E-7D87-A4B4-8CF4396BE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880" y="525707"/>
            <a:ext cx="4866640" cy="226088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7132E73-B69C-7F24-D658-532B1F9629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1" t="24255"/>
          <a:stretch/>
        </p:blipFill>
        <p:spPr>
          <a:xfrm>
            <a:off x="6388704" y="3085560"/>
            <a:ext cx="5648960" cy="324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65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F191A4-7839-4F63-B17C-7C366C594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Салон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E9052153-84CE-4C4C-9422-F437CC027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4040" y="2536952"/>
            <a:ext cx="4729479" cy="892048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Место расположения водителя и пассажиров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9ED227-95A7-4B08-91FE-5E0EF0D41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47420" y="3952106"/>
            <a:ext cx="3977640" cy="2586806"/>
          </a:xfrm>
        </p:spPr>
        <p:txBody>
          <a:bodyPr rtlCol="0">
            <a:normAutofit/>
          </a:bodyPr>
          <a:lstStyle/>
          <a:p>
            <a:pPr marL="0" lvl="0" indent="0" rtl="0">
              <a:buNone/>
            </a:pPr>
            <a:r>
              <a:rPr lang="ru-RU" sz="2400" dirty="0"/>
              <a:t>Основные требования</a:t>
            </a:r>
          </a:p>
          <a:p>
            <a:pPr lvl="0" rtl="0"/>
            <a:r>
              <a:rPr lang="ru-RU" sz="2400" dirty="0"/>
              <a:t>Эргономичность</a:t>
            </a:r>
          </a:p>
          <a:p>
            <a:pPr lvl="0" rtl="0"/>
            <a:r>
              <a:rPr lang="ru-RU" sz="2400" dirty="0"/>
              <a:t>Травмобезопасность</a:t>
            </a:r>
          </a:p>
          <a:p>
            <a:pPr lvl="0" rtl="0"/>
            <a:r>
              <a:rPr lang="ru-RU" sz="2400" dirty="0"/>
              <a:t>Эстетика</a:t>
            </a:r>
          </a:p>
          <a:p>
            <a:pPr rtl="0"/>
            <a:endParaRPr lang="ru-RU" sz="2400" dirty="0"/>
          </a:p>
          <a:p>
            <a:pPr rtl="0"/>
            <a:endParaRPr lang="ru-RU" sz="2400" dirty="0"/>
          </a:p>
        </p:txBody>
      </p:sp>
      <p:sp>
        <p:nvSpPr>
          <p:cNvPr id="15" name="Номер слайда 9">
            <a:extLst>
              <a:ext uri="{FF2B5EF4-FFF2-40B4-BE49-F238E27FC236}">
                <a16:creationId xmlns:a16="http://schemas.microsoft.com/office/drawing/2014/main" id="{87DE1BC5-FD94-4773-8370-432A38DB8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17</a:t>
            </a:fld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B22FC5D-1E33-3B79-70C3-815F7960F3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228" y="2201291"/>
            <a:ext cx="6303772" cy="472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08595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>
            <a:extLst>
              <a:ext uri="{FF2B5EF4-FFF2-40B4-BE49-F238E27FC236}">
                <a16:creationId xmlns:a16="http://schemas.microsoft.com/office/drawing/2014/main" id="{CC69C1A1-78E3-4597-AE36-69056DA33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7851" y="1737360"/>
            <a:ext cx="6096000" cy="3725183"/>
          </a:xfrm>
        </p:spPr>
        <p:txBody>
          <a:bodyPr rtlCol="0"/>
          <a:lstStyle/>
          <a:p>
            <a:pPr algn="ctr" rtl="0"/>
            <a:r>
              <a:rPr lang="ru-RU" sz="9600" dirty="0"/>
              <a:t>Повторим ещё раз?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52ABE0-11DD-496F-AD25-CB335771B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 rtl="0"/>
              <a:t>18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77FE63-7795-2442-DC04-40570018C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32960" cy="34747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275E6B-6C08-4D6D-EC5B-F42168CB88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0" y="3429000"/>
            <a:ext cx="4490720" cy="336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17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Заголовок 56">
            <a:extLst>
              <a:ext uri="{FF2B5EF4-FFF2-40B4-BE49-F238E27FC236}">
                <a16:creationId xmlns:a16="http://schemas.microsoft.com/office/drawing/2014/main" id="{D9F93E89-6BB0-44BD-A234-9F0747573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5193" y="3036762"/>
            <a:ext cx="7136064" cy="1700784"/>
          </a:xfrm>
        </p:spPr>
        <p:txBody>
          <a:bodyPr rtlCol="0"/>
          <a:lstStyle/>
          <a:p>
            <a:pPr rtl="0"/>
            <a:r>
              <a:rPr lang="ru-RU"/>
              <a:t>СПАСИБО</a:t>
            </a:r>
          </a:p>
        </p:txBody>
      </p:sp>
      <p:pic>
        <p:nvPicPr>
          <p:cNvPr id="27" name="Рисунок 26" descr="Изображение печатной машинки и слова &quot;Конец&quot;, напечатанного на бумаге. ">
            <a:extLst>
              <a:ext uri="{FF2B5EF4-FFF2-40B4-BE49-F238E27FC236}">
                <a16:creationId xmlns:a16="http://schemas.microsoft.com/office/drawing/2014/main" id="{E3EEA078-72A4-4C20-94E7-BFB4F433464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2804" y="1225484"/>
            <a:ext cx="4059934" cy="3951807"/>
          </a:xfrm>
        </p:spPr>
      </p:pic>
      <p:sp>
        <p:nvSpPr>
          <p:cNvPr id="17" name="Объект 16">
            <a:extLst>
              <a:ext uri="{FF2B5EF4-FFF2-40B4-BE49-F238E27FC236}">
                <a16:creationId xmlns:a16="http://schemas.microsoft.com/office/drawing/2014/main" id="{19606920-6D8A-4305-AB8A-83B7F9391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4899" y="5355583"/>
            <a:ext cx="2270162" cy="577153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Чич А.Ю.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27C60074-2066-4765-88F0-BC4B57CC1F9D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6635061" y="5355583"/>
            <a:ext cx="2802418" cy="577153"/>
          </a:xfrm>
        </p:spPr>
        <p:txBody>
          <a:bodyPr rtlCol="0"/>
          <a:lstStyle/>
          <a:p>
            <a:pPr rtl="0"/>
            <a:r>
              <a:rPr lang="en-US" dirty="0"/>
              <a:t>chichadam@yandex.ru</a:t>
            </a:r>
            <a:endParaRPr lang="ru-RU" dirty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F024E6B4-6182-4098-B9C0-B254AD638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6144" y="6356350"/>
            <a:ext cx="932688" cy="365125"/>
          </a:xfrm>
        </p:spPr>
        <p:txBody>
          <a:bodyPr rtlCol="0"/>
          <a:lstStyle/>
          <a:p>
            <a:pPr rtl="0"/>
            <a:fld id="{F97E8200-1950-409B-82E7-99938E7AE355}" type="slidenum">
              <a:rPr lang="ru-RU" smtClean="0"/>
              <a:pPr rtl="0"/>
              <a:t>19</a:t>
            </a:fld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7268FC-1876-FBF7-64AC-08D01954699B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>
            <a:normAutofit/>
          </a:bodyPr>
          <a:lstStyle/>
          <a:p>
            <a:r>
              <a:rPr lang="ru-RU" dirty="0"/>
              <a:t>ГБПОУ КК «КПТ»</a:t>
            </a:r>
          </a:p>
        </p:txBody>
      </p:sp>
    </p:spTree>
    <p:extLst>
      <p:ext uri="{BB962C8B-B14F-4D97-AF65-F5344CB8AC3E}">
        <p14:creationId xmlns:p14="http://schemas.microsoft.com/office/powerpoint/2010/main" val="245235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JuxtaposeVTI">
  <a:themeElements>
    <a:clrScheme name="Juxtapose">
      <a:dk1>
        <a:sysClr val="windowText" lastClr="000000"/>
      </a:dk1>
      <a:lt1>
        <a:sysClr val="window" lastClr="FFFFFF"/>
      </a:lt1>
      <a:dk2>
        <a:srgbClr val="3F3F3F"/>
      </a:dk2>
      <a:lt2>
        <a:srgbClr val="F8F7F5"/>
      </a:lt2>
      <a:accent1>
        <a:srgbClr val="F99700"/>
      </a:accent1>
      <a:accent2>
        <a:srgbClr val="00BAC7"/>
      </a:accent2>
      <a:accent3>
        <a:srgbClr val="FF5C21"/>
      </a:accent3>
      <a:accent4>
        <a:srgbClr val="6F7EFD"/>
      </a:accent4>
      <a:accent5>
        <a:srgbClr val="ACACAC"/>
      </a:accent5>
      <a:accent6>
        <a:srgbClr val="737373"/>
      </a:accent6>
      <a:hlink>
        <a:srgbClr val="0099FF"/>
      </a:hlink>
      <a:folHlink>
        <a:srgbClr val="868686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DA60BD-0042-4722-B671-D551884D1E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069F72-2015-4FB6-9588-A49CB14BDC12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FD85BFFF-2B6E-4D20-8938-61E36B8CFE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_JuxtaposeVTI</Template>
  <TotalTime>0</TotalTime>
  <Words>536</Words>
  <Application>Microsoft Office PowerPoint</Application>
  <PresentationFormat>Широкоэкранный</PresentationFormat>
  <Paragraphs>107</Paragraphs>
  <Slides>19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Bahnschrift SemiBold</vt:lpstr>
      <vt:lpstr>Calibri</vt:lpstr>
      <vt:lpstr>Franklin Gothic Demi Cond</vt:lpstr>
      <vt:lpstr>Franklin Gothic Medium</vt:lpstr>
      <vt:lpstr>Wingdings</vt:lpstr>
      <vt:lpstr>YS Text</vt:lpstr>
      <vt:lpstr>JuxtaposeVTI</vt:lpstr>
      <vt:lpstr>Общее устройство автомобилей</vt:lpstr>
      <vt:lpstr>Что такое автомобиль?</vt:lpstr>
      <vt:lpstr>Как он устроен?</vt:lpstr>
      <vt:lpstr>Двигатель</vt:lpstr>
      <vt:lpstr>Двигатель автомобиля — это совокупность механизмов и систем, преобразующих тепловую энергию сгорающего в его цилиндрах топлива в механическую. </vt:lpstr>
      <vt:lpstr>Трансмиссия автомобиля</vt:lpstr>
      <vt:lpstr>Сцепление</vt:lpstr>
      <vt:lpstr>Коробка передач</vt:lpstr>
      <vt:lpstr>Карданный вал</vt:lpstr>
      <vt:lpstr>Ведущий мост</vt:lpstr>
      <vt:lpstr>колесо</vt:lpstr>
      <vt:lpstr>подвеска</vt:lpstr>
      <vt:lpstr>Рулевое управление</vt:lpstr>
      <vt:lpstr>Тормозная система</vt:lpstr>
      <vt:lpstr>электрооборудование</vt:lpstr>
      <vt:lpstr>Кузов</vt:lpstr>
      <vt:lpstr>Салон</vt:lpstr>
      <vt:lpstr>Повторим ещё раз?</vt:lpstr>
      <vt:lpstr>СПАСИБО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2021-04-27T10:31:44Z</dcterms:created>
  <dcterms:modified xsi:type="dcterms:W3CDTF">2025-02-28T10:29:23Z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