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78" r:id="rId4"/>
    <p:sldId id="272" r:id="rId5"/>
    <p:sldId id="273" r:id="rId6"/>
    <p:sldId id="274" r:id="rId7"/>
    <p:sldId id="275" r:id="rId8"/>
    <p:sldId id="276" r:id="rId9"/>
    <p:sldId id="277" r:id="rId10"/>
    <p:sldId id="279" r:id="rId11"/>
    <p:sldId id="280" r:id="rId12"/>
    <p:sldId id="281" r:id="rId13"/>
    <p:sldId id="282" r:id="rId14"/>
    <p:sldId id="283" r:id="rId15"/>
    <p:sldId id="285" r:id="rId16"/>
    <p:sldId id="26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3F834-C02A-4020-9098-8EED517A8E25}" type="datetimeFigureOut">
              <a:rPr lang="ru-RU" smtClean="0"/>
              <a:pPr/>
              <a:t>22.08.2021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A9EB5-640F-454F-B88B-626AD48D7F5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3528" y="260648"/>
            <a:ext cx="75494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  детский сад  «Березка»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844824"/>
            <a:ext cx="85689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Подвижная народная игра – как один из способов поддержки детской самостоятельности и инициативности</a:t>
            </a:r>
            <a:r>
              <a:rPr lang="ru-RU" sz="28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.</a:t>
            </a:r>
          </a:p>
          <a:p>
            <a:pPr algn="ctr"/>
            <a:endParaRPr lang="ru-RU" sz="2800" b="1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Ощепкова С.И</a:t>
            </a:r>
          </a:p>
          <a:p>
            <a:pPr algn="r"/>
            <a:r>
              <a:rPr lang="ru-RU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воспитатель 1 </a:t>
            </a:r>
            <a:r>
              <a:rPr lang="ru-RU" b="1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кв.категории</a:t>
            </a:r>
            <a:endParaRPr lang="ru-RU" b="1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483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99792" y="1772816"/>
            <a:ext cx="38250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Одним из основных принципов дошкольного образования,  указанном в ФГОС ДО является поддержка инициативы и самостоятельности  детей в различных видах деятельности. Как вид деятельности -  игра для дошкольника является важным фактором . Развивать самостоятельность, инициативу и творчество нужно  именно через игру, в особенности, через подвижные игры и народные подвижные игры 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483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99792" y="1772816"/>
            <a:ext cx="382508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 этапа развития </a:t>
            </a:r>
          </a:p>
          <a:p>
            <a:pPr algn="ctr"/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самостоятельности  и инициативности у детей</a:t>
            </a:r>
          </a:p>
        </p:txBody>
      </p:sp>
    </p:spTree>
    <p:extLst>
      <p:ext uri="{BB962C8B-B14F-4D97-AF65-F5344CB8AC3E}">
        <p14:creationId xmlns:p14="http://schemas.microsoft.com/office/powerpoint/2010/main" val="178621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79" y="1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081305" y="1196752"/>
            <a:ext cx="69127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этап</a:t>
            </a:r>
          </a:p>
          <a:p>
            <a:pPr algn="ctr"/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Установления  отношений взрослого с детьми, где взрослый является  образцом для подражания. Формирование умений (действие речевыми указаниями взрослого в соответствии с заданным образцом).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4861">
            <a:off x="4725114" y="3584829"/>
            <a:ext cx="3797516" cy="2847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34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79" y="1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971600" y="1404004"/>
            <a:ext cx="727280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этап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Использование умений (самостоятельные действия по знакомым образцам, правила, алгоритмам). Воспитатель  выступает уже не как образец для подражания, а как равноправный участник по совместной деятельности</a:t>
            </a:r>
          </a:p>
        </p:txBody>
      </p:sp>
      <p:pic>
        <p:nvPicPr>
          <p:cNvPr id="5122" name="Picture 2" descr="C:\Users\Дом\Desktop\DSC052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35439"/>
            <a:ext cx="3120347" cy="23402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679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79" y="1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801919" y="1196752"/>
            <a:ext cx="75608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этап 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Креативное применение умений в новой ситуации (самостоятельный перевод действия в новые  условии и ситуации). На данном  этапе  ребенок в коллективной деятельности уже  выступает в роли обладателя, носителя  образцов и показателей деятельности.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519" y="3573016"/>
            <a:ext cx="3519239" cy="2709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741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79" y="1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331640" y="1628800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играх использую различные атрибуты, спортивный инвентарь, музыкальное сопровождение, народные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костюмы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440" y="3068960"/>
            <a:ext cx="3803650" cy="2852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5537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79" y="1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203082" y="1357097"/>
            <a:ext cx="69127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Перед началом игры читаю тематическую литературу, беседую с детьми с показом мультимедийной презентации или дидактического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материала, объясняю правила игры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0714">
            <a:off x="2975585" y="2769322"/>
            <a:ext cx="2878137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196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79" y="1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2841737" cy="3575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63888" y="1340768"/>
            <a:ext cx="489654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Подвижная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народная игра как педагогическая форма способствует решению образовательных и воспитательных задач, развивает в ребенке инициативу, самостоятельность, раскрывает творческие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задатки.</a:t>
            </a: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Играйте больше! Играйте чаще! Играйте с удовольствием!</a:t>
            </a:r>
          </a:p>
        </p:txBody>
      </p:sp>
    </p:spTree>
    <p:extLst>
      <p:ext uri="{BB962C8B-B14F-4D97-AF65-F5344CB8AC3E}">
        <p14:creationId xmlns:p14="http://schemas.microsoft.com/office/powerpoint/2010/main" val="124582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37" y="4549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422904" y="3312302"/>
            <a:ext cx="3879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Жмурки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88" y="1908174"/>
            <a:ext cx="4407755" cy="3393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192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37" y="4549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422904" y="3312302"/>
            <a:ext cx="38792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Ведьмина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метла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20" y="1167475"/>
            <a:ext cx="3750617" cy="4874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00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37" y="4549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987824" y="5227268"/>
            <a:ext cx="3561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Баба Яга- костяная нога…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866521"/>
            <a:ext cx="5645695" cy="4360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174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37" y="4549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628497" y="5228121"/>
            <a:ext cx="3561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Гори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гори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ясно…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22345"/>
            <a:ext cx="3257415" cy="409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01" y="2204864"/>
            <a:ext cx="3904072" cy="27376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898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37" y="4549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187624" y="4509120"/>
            <a:ext cx="3561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гры со сказочными героями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1" y="1554162"/>
            <a:ext cx="3925887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188275"/>
            <a:ext cx="3816350" cy="31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150" y="505400"/>
            <a:ext cx="3895725" cy="2682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25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37" y="4549"/>
            <a:ext cx="912332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342973" y="4160774"/>
            <a:ext cx="3561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Хакасские </a:t>
            </a:r>
          </a:p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ародные игры</a:t>
            </a:r>
          </a:p>
        </p:txBody>
      </p:sp>
      <p:pic>
        <p:nvPicPr>
          <p:cNvPr id="16386" name="Picture 2" descr="C:\Users\Дом\Desktop\DSC061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6765"/>
            <a:ext cx="3168352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6387" name="Picture 3" descr="C:\Users\Дом\Desktop\DSC061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12661"/>
            <a:ext cx="3227849" cy="24208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6388" name="Picture 4" descr="C:\Users\Дом\Desktop\DSC061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733918"/>
            <a:ext cx="3227851" cy="24208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5116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img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280</Words>
  <Application>Microsoft Office PowerPoint</Application>
  <PresentationFormat>Экран 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Дом</cp:lastModifiedBy>
  <cp:revision>24</cp:revision>
  <dcterms:created xsi:type="dcterms:W3CDTF">2019-11-29T15:19:54Z</dcterms:created>
  <dcterms:modified xsi:type="dcterms:W3CDTF">2021-08-22T09:58:45Z</dcterms:modified>
</cp:coreProperties>
</file>