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78" r:id="rId7"/>
    <p:sldId id="270" r:id="rId8"/>
    <p:sldId id="261" r:id="rId9"/>
    <p:sldId id="267" r:id="rId10"/>
    <p:sldId id="272" r:id="rId11"/>
    <p:sldId id="265" r:id="rId12"/>
    <p:sldId id="269" r:id="rId13"/>
    <p:sldId id="273" r:id="rId14"/>
    <p:sldId id="263" r:id="rId15"/>
    <p:sldId id="276" r:id="rId16"/>
    <p:sldId id="280" r:id="rId17"/>
    <p:sldId id="279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2" autoAdjust="0"/>
    <p:restoredTop sz="94660"/>
  </p:normalViewPr>
  <p:slideViewPr>
    <p:cSldViewPr snapToGrid="0">
      <p:cViewPr varScale="1">
        <p:scale>
          <a:sx n="63" d="100"/>
          <a:sy n="63" d="100"/>
        </p:scale>
        <p:origin x="109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9A4AFB-375D-45EF-818C-9DC958F0B7DF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87FD593-41B3-4893-B140-A83300CAD134}">
      <dgm:prSet phldrT="[Текст]"/>
      <dgm:spPr/>
      <dgm:t>
        <a:bodyPr/>
        <a:lstStyle/>
        <a:p>
          <a:r>
            <a:rPr lang="ru-RU" dirty="0"/>
            <a:t>УЧАСТНИКИ ПРОЕКТА</a:t>
          </a:r>
        </a:p>
      </dgm:t>
    </dgm:pt>
    <dgm:pt modelId="{9EA81357-D399-48D8-B465-237B10153092}" type="parTrans" cxnId="{A848D3D2-C9A8-4862-BDF0-29833D5B43B4}">
      <dgm:prSet/>
      <dgm:spPr/>
      <dgm:t>
        <a:bodyPr/>
        <a:lstStyle/>
        <a:p>
          <a:endParaRPr lang="ru-RU"/>
        </a:p>
      </dgm:t>
    </dgm:pt>
    <dgm:pt modelId="{2A046653-4E30-424E-A493-20223D6FB9EB}" type="sibTrans" cxnId="{A848D3D2-C9A8-4862-BDF0-29833D5B43B4}">
      <dgm:prSet/>
      <dgm:spPr/>
      <dgm:t>
        <a:bodyPr/>
        <a:lstStyle/>
        <a:p>
          <a:endParaRPr lang="ru-RU"/>
        </a:p>
      </dgm:t>
    </dgm:pt>
    <dgm:pt modelId="{571BE63B-A881-4A09-84B4-710335622E10}">
      <dgm:prSet phldrT="[Текст]"/>
      <dgm:spPr/>
      <dgm:t>
        <a:bodyPr/>
        <a:lstStyle/>
        <a:p>
          <a:r>
            <a:rPr lang="ru-RU" dirty="0"/>
            <a:t>КЛАССНЫЙ РУКОВОДИТЕЛЬ</a:t>
          </a:r>
        </a:p>
      </dgm:t>
    </dgm:pt>
    <dgm:pt modelId="{F18D801A-914B-4ED7-98EF-60654A9841E2}" type="parTrans" cxnId="{1877D109-F65A-4509-9290-C70334C5BB02}">
      <dgm:prSet/>
      <dgm:spPr/>
      <dgm:t>
        <a:bodyPr/>
        <a:lstStyle/>
        <a:p>
          <a:endParaRPr lang="ru-RU"/>
        </a:p>
      </dgm:t>
    </dgm:pt>
    <dgm:pt modelId="{AFE7F724-6782-40F6-9FCE-9937E556BE19}" type="sibTrans" cxnId="{1877D109-F65A-4509-9290-C70334C5BB02}">
      <dgm:prSet/>
      <dgm:spPr/>
      <dgm:t>
        <a:bodyPr/>
        <a:lstStyle/>
        <a:p>
          <a:endParaRPr lang="ru-RU"/>
        </a:p>
      </dgm:t>
    </dgm:pt>
    <dgm:pt modelId="{8BA2259B-13D8-4735-9B6E-EE11870BD5AC}">
      <dgm:prSet phldrT="[Текст]"/>
      <dgm:spPr/>
      <dgm:t>
        <a:bodyPr/>
        <a:lstStyle/>
        <a:p>
          <a:r>
            <a:rPr lang="ru-RU" dirty="0"/>
            <a:t>РОДИТЕЛИ</a:t>
          </a:r>
        </a:p>
      </dgm:t>
    </dgm:pt>
    <dgm:pt modelId="{2F958AF4-C26F-42CB-8A31-9DC792D598EE}" type="parTrans" cxnId="{897AE7F3-9ACD-4B0A-ABFA-316956060828}">
      <dgm:prSet/>
      <dgm:spPr/>
      <dgm:t>
        <a:bodyPr/>
        <a:lstStyle/>
        <a:p>
          <a:endParaRPr lang="ru-RU"/>
        </a:p>
      </dgm:t>
    </dgm:pt>
    <dgm:pt modelId="{9809AAD7-06B7-4DE3-B0C3-95FFCC8A8892}" type="sibTrans" cxnId="{897AE7F3-9ACD-4B0A-ABFA-316956060828}">
      <dgm:prSet/>
      <dgm:spPr/>
      <dgm:t>
        <a:bodyPr/>
        <a:lstStyle/>
        <a:p>
          <a:endParaRPr lang="ru-RU"/>
        </a:p>
      </dgm:t>
    </dgm:pt>
    <dgm:pt modelId="{C178A892-5BD1-4736-80EA-D998FD285047}">
      <dgm:prSet phldrT="[Текст]"/>
      <dgm:spPr/>
      <dgm:t>
        <a:bodyPr/>
        <a:lstStyle/>
        <a:p>
          <a:r>
            <a:rPr lang="ru-RU" dirty="0"/>
            <a:t>УЧАСТНИКИ АНСАМБЛЯ</a:t>
          </a:r>
        </a:p>
      </dgm:t>
    </dgm:pt>
    <dgm:pt modelId="{FA1E985A-F59F-406C-9666-F51350AEA55F}" type="parTrans" cxnId="{DA4BD69B-2834-4514-B327-73ADBFDC1C10}">
      <dgm:prSet/>
      <dgm:spPr/>
      <dgm:t>
        <a:bodyPr/>
        <a:lstStyle/>
        <a:p>
          <a:endParaRPr lang="ru-RU"/>
        </a:p>
      </dgm:t>
    </dgm:pt>
    <dgm:pt modelId="{DDA63316-BED8-4E49-B71E-794B32922359}" type="sibTrans" cxnId="{DA4BD69B-2834-4514-B327-73ADBFDC1C10}">
      <dgm:prSet/>
      <dgm:spPr/>
      <dgm:t>
        <a:bodyPr/>
        <a:lstStyle/>
        <a:p>
          <a:endParaRPr lang="ru-RU"/>
        </a:p>
      </dgm:t>
    </dgm:pt>
    <dgm:pt modelId="{53176E5B-C459-49F1-A4B8-B576FA63CEA7}" type="pres">
      <dgm:prSet presAssocID="{819A4AFB-375D-45EF-818C-9DC958F0B7DF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733381AF-2167-4B0A-86BA-026E696E9614}" type="pres">
      <dgm:prSet presAssocID="{487FD593-41B3-4893-B140-A83300CAD134}" presName="root1" presStyleCnt="0"/>
      <dgm:spPr/>
    </dgm:pt>
    <dgm:pt modelId="{DF647F5D-F2BD-4D4F-A820-A11B845EB5B2}" type="pres">
      <dgm:prSet presAssocID="{487FD593-41B3-4893-B140-A83300CAD134}" presName="LevelOneTextNode" presStyleLbl="node0" presStyleIdx="0" presStyleCnt="1">
        <dgm:presLayoutVars>
          <dgm:chPref val="3"/>
        </dgm:presLayoutVars>
      </dgm:prSet>
      <dgm:spPr/>
    </dgm:pt>
    <dgm:pt modelId="{42A914CD-BA86-4901-84AB-6D23A440389E}" type="pres">
      <dgm:prSet presAssocID="{487FD593-41B3-4893-B140-A83300CAD134}" presName="level2hierChild" presStyleCnt="0"/>
      <dgm:spPr/>
    </dgm:pt>
    <dgm:pt modelId="{1CD8FF91-C354-4443-BB9E-351126C90E45}" type="pres">
      <dgm:prSet presAssocID="{F18D801A-914B-4ED7-98EF-60654A9841E2}" presName="conn2-1" presStyleLbl="parChTrans1D2" presStyleIdx="0" presStyleCnt="3"/>
      <dgm:spPr/>
    </dgm:pt>
    <dgm:pt modelId="{176868D9-FB1D-4037-BB52-A3EF92E3A8D5}" type="pres">
      <dgm:prSet presAssocID="{F18D801A-914B-4ED7-98EF-60654A9841E2}" presName="connTx" presStyleLbl="parChTrans1D2" presStyleIdx="0" presStyleCnt="3"/>
      <dgm:spPr/>
    </dgm:pt>
    <dgm:pt modelId="{C5DFA800-37A4-4C00-98BC-81B6D2521B43}" type="pres">
      <dgm:prSet presAssocID="{571BE63B-A881-4A09-84B4-710335622E10}" presName="root2" presStyleCnt="0"/>
      <dgm:spPr/>
    </dgm:pt>
    <dgm:pt modelId="{8306453E-E305-4559-B86A-E3E6AEA5E745}" type="pres">
      <dgm:prSet presAssocID="{571BE63B-A881-4A09-84B4-710335622E10}" presName="LevelTwoTextNode" presStyleLbl="node2" presStyleIdx="0" presStyleCnt="3">
        <dgm:presLayoutVars>
          <dgm:chPref val="3"/>
        </dgm:presLayoutVars>
      </dgm:prSet>
      <dgm:spPr/>
    </dgm:pt>
    <dgm:pt modelId="{B1D2E1F7-E3CE-417B-9533-9831328AE7A8}" type="pres">
      <dgm:prSet presAssocID="{571BE63B-A881-4A09-84B4-710335622E10}" presName="level3hierChild" presStyleCnt="0"/>
      <dgm:spPr/>
    </dgm:pt>
    <dgm:pt modelId="{2AA67D96-0554-411D-810F-073A37051FCA}" type="pres">
      <dgm:prSet presAssocID="{2F958AF4-C26F-42CB-8A31-9DC792D598EE}" presName="conn2-1" presStyleLbl="parChTrans1D2" presStyleIdx="1" presStyleCnt="3"/>
      <dgm:spPr/>
    </dgm:pt>
    <dgm:pt modelId="{06205541-2E80-46BC-9D3A-80142C295552}" type="pres">
      <dgm:prSet presAssocID="{2F958AF4-C26F-42CB-8A31-9DC792D598EE}" presName="connTx" presStyleLbl="parChTrans1D2" presStyleIdx="1" presStyleCnt="3"/>
      <dgm:spPr/>
    </dgm:pt>
    <dgm:pt modelId="{5E1E465A-F554-4FD1-AAFD-090DEC59D1C4}" type="pres">
      <dgm:prSet presAssocID="{8BA2259B-13D8-4735-9B6E-EE11870BD5AC}" presName="root2" presStyleCnt="0"/>
      <dgm:spPr/>
    </dgm:pt>
    <dgm:pt modelId="{6636EDFB-A289-4CAE-9083-6C7A495B568F}" type="pres">
      <dgm:prSet presAssocID="{8BA2259B-13D8-4735-9B6E-EE11870BD5AC}" presName="LevelTwoTextNode" presStyleLbl="node2" presStyleIdx="1" presStyleCnt="3">
        <dgm:presLayoutVars>
          <dgm:chPref val="3"/>
        </dgm:presLayoutVars>
      </dgm:prSet>
      <dgm:spPr/>
    </dgm:pt>
    <dgm:pt modelId="{15689C2F-6FC9-4D4B-8C5B-253165AEDD2F}" type="pres">
      <dgm:prSet presAssocID="{8BA2259B-13D8-4735-9B6E-EE11870BD5AC}" presName="level3hierChild" presStyleCnt="0"/>
      <dgm:spPr/>
    </dgm:pt>
    <dgm:pt modelId="{A76A38F2-B15D-4795-B863-9D86564C6A00}" type="pres">
      <dgm:prSet presAssocID="{FA1E985A-F59F-406C-9666-F51350AEA55F}" presName="conn2-1" presStyleLbl="parChTrans1D2" presStyleIdx="2" presStyleCnt="3"/>
      <dgm:spPr/>
    </dgm:pt>
    <dgm:pt modelId="{82E8BC0F-23D8-4D78-A03E-A261A31A093F}" type="pres">
      <dgm:prSet presAssocID="{FA1E985A-F59F-406C-9666-F51350AEA55F}" presName="connTx" presStyleLbl="parChTrans1D2" presStyleIdx="2" presStyleCnt="3"/>
      <dgm:spPr/>
    </dgm:pt>
    <dgm:pt modelId="{D8FE860A-4DC1-4AC6-B4C3-A9BF16474622}" type="pres">
      <dgm:prSet presAssocID="{C178A892-5BD1-4736-80EA-D998FD285047}" presName="root2" presStyleCnt="0"/>
      <dgm:spPr/>
    </dgm:pt>
    <dgm:pt modelId="{B0D02AB9-E5AE-40CC-9DD3-5E89AE438B58}" type="pres">
      <dgm:prSet presAssocID="{C178A892-5BD1-4736-80EA-D998FD285047}" presName="LevelTwoTextNode" presStyleLbl="node2" presStyleIdx="2" presStyleCnt="3">
        <dgm:presLayoutVars>
          <dgm:chPref val="3"/>
        </dgm:presLayoutVars>
      </dgm:prSet>
      <dgm:spPr/>
    </dgm:pt>
    <dgm:pt modelId="{3778CCBF-C32D-4456-B6E4-0F6454A06129}" type="pres">
      <dgm:prSet presAssocID="{C178A892-5BD1-4736-80EA-D998FD285047}" presName="level3hierChild" presStyleCnt="0"/>
      <dgm:spPr/>
    </dgm:pt>
  </dgm:ptLst>
  <dgm:cxnLst>
    <dgm:cxn modelId="{1877D109-F65A-4509-9290-C70334C5BB02}" srcId="{487FD593-41B3-4893-B140-A83300CAD134}" destId="{571BE63B-A881-4A09-84B4-710335622E10}" srcOrd="0" destOrd="0" parTransId="{F18D801A-914B-4ED7-98EF-60654A9841E2}" sibTransId="{AFE7F724-6782-40F6-9FCE-9937E556BE19}"/>
    <dgm:cxn modelId="{C2B8C817-B319-4075-B9D2-4C63AE1389EB}" type="presOf" srcId="{F18D801A-914B-4ED7-98EF-60654A9841E2}" destId="{1CD8FF91-C354-4443-BB9E-351126C90E45}" srcOrd="0" destOrd="0" presId="urn:microsoft.com/office/officeart/2008/layout/HorizontalMultiLevelHierarchy"/>
    <dgm:cxn modelId="{84E80A72-665F-4005-AA78-446BC036F9A2}" type="presOf" srcId="{F18D801A-914B-4ED7-98EF-60654A9841E2}" destId="{176868D9-FB1D-4037-BB52-A3EF92E3A8D5}" srcOrd="1" destOrd="0" presId="urn:microsoft.com/office/officeart/2008/layout/HorizontalMultiLevelHierarchy"/>
    <dgm:cxn modelId="{78DB6F88-66FB-4C95-90E5-1B73F0F3F82C}" type="presOf" srcId="{487FD593-41B3-4893-B140-A83300CAD134}" destId="{DF647F5D-F2BD-4D4F-A820-A11B845EB5B2}" srcOrd="0" destOrd="0" presId="urn:microsoft.com/office/officeart/2008/layout/HorizontalMultiLevelHierarchy"/>
    <dgm:cxn modelId="{96E2CA8F-1A2A-4AB0-9664-8866D0C8CB73}" type="presOf" srcId="{2F958AF4-C26F-42CB-8A31-9DC792D598EE}" destId="{06205541-2E80-46BC-9D3A-80142C295552}" srcOrd="1" destOrd="0" presId="urn:microsoft.com/office/officeart/2008/layout/HorizontalMultiLevelHierarchy"/>
    <dgm:cxn modelId="{9B8D2393-D1E2-42B1-9F2C-2A8DADC51310}" type="presOf" srcId="{2F958AF4-C26F-42CB-8A31-9DC792D598EE}" destId="{2AA67D96-0554-411D-810F-073A37051FCA}" srcOrd="0" destOrd="0" presId="urn:microsoft.com/office/officeart/2008/layout/HorizontalMultiLevelHierarchy"/>
    <dgm:cxn modelId="{45A41299-4B20-48CA-87D1-4F668463563C}" type="presOf" srcId="{FA1E985A-F59F-406C-9666-F51350AEA55F}" destId="{82E8BC0F-23D8-4D78-A03E-A261A31A093F}" srcOrd="1" destOrd="0" presId="urn:microsoft.com/office/officeart/2008/layout/HorizontalMultiLevelHierarchy"/>
    <dgm:cxn modelId="{DA4BD69B-2834-4514-B327-73ADBFDC1C10}" srcId="{487FD593-41B3-4893-B140-A83300CAD134}" destId="{C178A892-5BD1-4736-80EA-D998FD285047}" srcOrd="2" destOrd="0" parTransId="{FA1E985A-F59F-406C-9666-F51350AEA55F}" sibTransId="{DDA63316-BED8-4E49-B71E-794B32922359}"/>
    <dgm:cxn modelId="{0D3C2FBC-1E67-4D8B-B36A-4CF23D7C7996}" type="presOf" srcId="{819A4AFB-375D-45EF-818C-9DC958F0B7DF}" destId="{53176E5B-C459-49F1-A4B8-B576FA63CEA7}" srcOrd="0" destOrd="0" presId="urn:microsoft.com/office/officeart/2008/layout/HorizontalMultiLevelHierarchy"/>
    <dgm:cxn modelId="{5A4005BD-35A2-4B73-8C1A-A5C50429BFC6}" type="presOf" srcId="{8BA2259B-13D8-4735-9B6E-EE11870BD5AC}" destId="{6636EDFB-A289-4CAE-9083-6C7A495B568F}" srcOrd="0" destOrd="0" presId="urn:microsoft.com/office/officeart/2008/layout/HorizontalMultiLevelHierarchy"/>
    <dgm:cxn modelId="{A848D3D2-C9A8-4862-BDF0-29833D5B43B4}" srcId="{819A4AFB-375D-45EF-818C-9DC958F0B7DF}" destId="{487FD593-41B3-4893-B140-A83300CAD134}" srcOrd="0" destOrd="0" parTransId="{9EA81357-D399-48D8-B465-237B10153092}" sibTransId="{2A046653-4E30-424E-A493-20223D6FB9EB}"/>
    <dgm:cxn modelId="{E358AEE1-524A-41B3-B7E9-EBA89FF3D4B1}" type="presOf" srcId="{FA1E985A-F59F-406C-9666-F51350AEA55F}" destId="{A76A38F2-B15D-4795-B863-9D86564C6A00}" srcOrd="0" destOrd="0" presId="urn:microsoft.com/office/officeart/2008/layout/HorizontalMultiLevelHierarchy"/>
    <dgm:cxn modelId="{5B1DEFEC-C4CE-4E74-BC3A-5F972225C1F0}" type="presOf" srcId="{571BE63B-A881-4A09-84B4-710335622E10}" destId="{8306453E-E305-4559-B86A-E3E6AEA5E745}" srcOrd="0" destOrd="0" presId="urn:microsoft.com/office/officeart/2008/layout/HorizontalMultiLevelHierarchy"/>
    <dgm:cxn modelId="{5C3884F0-DAC8-4940-8D4B-C576761FAC07}" type="presOf" srcId="{C178A892-5BD1-4736-80EA-D998FD285047}" destId="{B0D02AB9-E5AE-40CC-9DD3-5E89AE438B58}" srcOrd="0" destOrd="0" presId="urn:microsoft.com/office/officeart/2008/layout/HorizontalMultiLevelHierarchy"/>
    <dgm:cxn modelId="{897AE7F3-9ACD-4B0A-ABFA-316956060828}" srcId="{487FD593-41B3-4893-B140-A83300CAD134}" destId="{8BA2259B-13D8-4735-9B6E-EE11870BD5AC}" srcOrd="1" destOrd="0" parTransId="{2F958AF4-C26F-42CB-8A31-9DC792D598EE}" sibTransId="{9809AAD7-06B7-4DE3-B0C3-95FFCC8A8892}"/>
    <dgm:cxn modelId="{8924F9E3-3775-4E93-B8C5-46ADD895040D}" type="presParOf" srcId="{53176E5B-C459-49F1-A4B8-B576FA63CEA7}" destId="{733381AF-2167-4B0A-86BA-026E696E9614}" srcOrd="0" destOrd="0" presId="urn:microsoft.com/office/officeart/2008/layout/HorizontalMultiLevelHierarchy"/>
    <dgm:cxn modelId="{C17572C8-E05D-4F2C-AAE6-E5B55FA03767}" type="presParOf" srcId="{733381AF-2167-4B0A-86BA-026E696E9614}" destId="{DF647F5D-F2BD-4D4F-A820-A11B845EB5B2}" srcOrd="0" destOrd="0" presId="urn:microsoft.com/office/officeart/2008/layout/HorizontalMultiLevelHierarchy"/>
    <dgm:cxn modelId="{105D9AD1-38CC-420E-A063-A59123ADC52B}" type="presParOf" srcId="{733381AF-2167-4B0A-86BA-026E696E9614}" destId="{42A914CD-BA86-4901-84AB-6D23A440389E}" srcOrd="1" destOrd="0" presId="urn:microsoft.com/office/officeart/2008/layout/HorizontalMultiLevelHierarchy"/>
    <dgm:cxn modelId="{E087D369-FDFA-4BA6-B056-A9ED4FB238BC}" type="presParOf" srcId="{42A914CD-BA86-4901-84AB-6D23A440389E}" destId="{1CD8FF91-C354-4443-BB9E-351126C90E45}" srcOrd="0" destOrd="0" presId="urn:microsoft.com/office/officeart/2008/layout/HorizontalMultiLevelHierarchy"/>
    <dgm:cxn modelId="{D7E63623-B2FA-49A6-A891-7D875C34BD62}" type="presParOf" srcId="{1CD8FF91-C354-4443-BB9E-351126C90E45}" destId="{176868D9-FB1D-4037-BB52-A3EF92E3A8D5}" srcOrd="0" destOrd="0" presId="urn:microsoft.com/office/officeart/2008/layout/HorizontalMultiLevelHierarchy"/>
    <dgm:cxn modelId="{60486EBC-F592-423F-8D19-F054544AB8FD}" type="presParOf" srcId="{42A914CD-BA86-4901-84AB-6D23A440389E}" destId="{C5DFA800-37A4-4C00-98BC-81B6D2521B43}" srcOrd="1" destOrd="0" presId="urn:microsoft.com/office/officeart/2008/layout/HorizontalMultiLevelHierarchy"/>
    <dgm:cxn modelId="{8756FE8F-5679-4CF2-94A1-ECEE90C5E6DB}" type="presParOf" srcId="{C5DFA800-37A4-4C00-98BC-81B6D2521B43}" destId="{8306453E-E305-4559-B86A-E3E6AEA5E745}" srcOrd="0" destOrd="0" presId="urn:microsoft.com/office/officeart/2008/layout/HorizontalMultiLevelHierarchy"/>
    <dgm:cxn modelId="{F68CEB4B-4867-4F34-B809-C36357992F93}" type="presParOf" srcId="{C5DFA800-37A4-4C00-98BC-81B6D2521B43}" destId="{B1D2E1F7-E3CE-417B-9533-9831328AE7A8}" srcOrd="1" destOrd="0" presId="urn:microsoft.com/office/officeart/2008/layout/HorizontalMultiLevelHierarchy"/>
    <dgm:cxn modelId="{4FF14CB6-EBFE-481C-92C9-AFE13569620E}" type="presParOf" srcId="{42A914CD-BA86-4901-84AB-6D23A440389E}" destId="{2AA67D96-0554-411D-810F-073A37051FCA}" srcOrd="2" destOrd="0" presId="urn:microsoft.com/office/officeart/2008/layout/HorizontalMultiLevelHierarchy"/>
    <dgm:cxn modelId="{CF536129-5C8D-4CC1-A267-1A97E62D678B}" type="presParOf" srcId="{2AA67D96-0554-411D-810F-073A37051FCA}" destId="{06205541-2E80-46BC-9D3A-80142C295552}" srcOrd="0" destOrd="0" presId="urn:microsoft.com/office/officeart/2008/layout/HorizontalMultiLevelHierarchy"/>
    <dgm:cxn modelId="{D038335C-44CF-49A5-A085-2EF163B6383D}" type="presParOf" srcId="{42A914CD-BA86-4901-84AB-6D23A440389E}" destId="{5E1E465A-F554-4FD1-AAFD-090DEC59D1C4}" srcOrd="3" destOrd="0" presId="urn:microsoft.com/office/officeart/2008/layout/HorizontalMultiLevelHierarchy"/>
    <dgm:cxn modelId="{796074F5-177D-4586-8B2D-EA6D50E095F1}" type="presParOf" srcId="{5E1E465A-F554-4FD1-AAFD-090DEC59D1C4}" destId="{6636EDFB-A289-4CAE-9083-6C7A495B568F}" srcOrd="0" destOrd="0" presId="urn:microsoft.com/office/officeart/2008/layout/HorizontalMultiLevelHierarchy"/>
    <dgm:cxn modelId="{56A6EC57-79FD-4015-94C5-0051F56844C0}" type="presParOf" srcId="{5E1E465A-F554-4FD1-AAFD-090DEC59D1C4}" destId="{15689C2F-6FC9-4D4B-8C5B-253165AEDD2F}" srcOrd="1" destOrd="0" presId="urn:microsoft.com/office/officeart/2008/layout/HorizontalMultiLevelHierarchy"/>
    <dgm:cxn modelId="{85DA2474-8303-456C-AE8D-C4AA321DB367}" type="presParOf" srcId="{42A914CD-BA86-4901-84AB-6D23A440389E}" destId="{A76A38F2-B15D-4795-B863-9D86564C6A00}" srcOrd="4" destOrd="0" presId="urn:microsoft.com/office/officeart/2008/layout/HorizontalMultiLevelHierarchy"/>
    <dgm:cxn modelId="{224C964E-D883-47EC-9EE5-1872EE3FED82}" type="presParOf" srcId="{A76A38F2-B15D-4795-B863-9D86564C6A00}" destId="{82E8BC0F-23D8-4D78-A03E-A261A31A093F}" srcOrd="0" destOrd="0" presId="urn:microsoft.com/office/officeart/2008/layout/HorizontalMultiLevelHierarchy"/>
    <dgm:cxn modelId="{A3FE151E-C362-4E72-A259-A45868FA84DD}" type="presParOf" srcId="{42A914CD-BA86-4901-84AB-6D23A440389E}" destId="{D8FE860A-4DC1-4AC6-B4C3-A9BF16474622}" srcOrd="5" destOrd="0" presId="urn:microsoft.com/office/officeart/2008/layout/HorizontalMultiLevelHierarchy"/>
    <dgm:cxn modelId="{C9F0BDDF-B9B2-4711-830A-6DFCA06ABEF6}" type="presParOf" srcId="{D8FE860A-4DC1-4AC6-B4C3-A9BF16474622}" destId="{B0D02AB9-E5AE-40CC-9DD3-5E89AE438B58}" srcOrd="0" destOrd="0" presId="urn:microsoft.com/office/officeart/2008/layout/HorizontalMultiLevelHierarchy"/>
    <dgm:cxn modelId="{78AD8A71-640F-406D-8BAE-8981EFBE1D05}" type="presParOf" srcId="{D8FE860A-4DC1-4AC6-B4C3-A9BF16474622}" destId="{3778CCBF-C32D-4456-B6E4-0F6454A06129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E73D072-1B60-4E73-8205-E13D19F1B9EC}" type="doc">
      <dgm:prSet loTypeId="urn:microsoft.com/office/officeart/2005/8/layout/lProcess3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61F8D87-07F1-405F-A715-2BE29B47B159}">
      <dgm:prSet phldrT="[Текст]"/>
      <dgm:spPr>
        <a:ln w="57150">
          <a:solidFill>
            <a:schemeClr val="bg1"/>
          </a:solidFill>
        </a:ln>
      </dgm:spPr>
      <dgm:t>
        <a:bodyPr/>
        <a:lstStyle/>
        <a:p>
          <a:r>
            <a:rPr lang="ru-RU" dirty="0"/>
            <a:t>СЕНТЯБРЬ</a:t>
          </a:r>
        </a:p>
      </dgm:t>
    </dgm:pt>
    <dgm:pt modelId="{E5B98988-6C28-405D-8AE6-276D0BE0E812}" type="parTrans" cxnId="{BB7EE67D-7C02-48F4-A8EC-A33B0FEF0A0C}">
      <dgm:prSet/>
      <dgm:spPr/>
      <dgm:t>
        <a:bodyPr/>
        <a:lstStyle/>
        <a:p>
          <a:endParaRPr lang="ru-RU"/>
        </a:p>
      </dgm:t>
    </dgm:pt>
    <dgm:pt modelId="{47970675-2B85-4387-A8A5-29A5EFE19FD9}" type="sibTrans" cxnId="{BB7EE67D-7C02-48F4-A8EC-A33B0FEF0A0C}">
      <dgm:prSet/>
      <dgm:spPr/>
      <dgm:t>
        <a:bodyPr/>
        <a:lstStyle/>
        <a:p>
          <a:endParaRPr lang="ru-RU"/>
        </a:p>
      </dgm:t>
    </dgm:pt>
    <dgm:pt modelId="{94A8A9D0-DD6B-4816-9876-E982B7AED0F7}">
      <dgm:prSet phldrT="[Текст]" custT="1"/>
      <dgm:spPr>
        <a:ln w="57150">
          <a:solidFill>
            <a:srgbClr val="FFFF00">
              <a:alpha val="90000"/>
            </a:srgbClr>
          </a:solidFill>
        </a:ln>
      </dgm:spPr>
      <dgm:t>
        <a:bodyPr/>
        <a:lstStyle/>
        <a:p>
          <a:r>
            <a:rPr lang="ru-RU" sz="2000" dirty="0"/>
            <a:t>Опрос</a:t>
          </a:r>
        </a:p>
        <a:p>
          <a:r>
            <a:rPr lang="ru-RU" sz="2000" dirty="0"/>
            <a:t> Заявка на участие</a:t>
          </a:r>
        </a:p>
      </dgm:t>
    </dgm:pt>
    <dgm:pt modelId="{AF0C86EE-3115-46BD-965B-80F23C2FE371}" type="parTrans" cxnId="{0FE85093-D152-40F0-87FF-5559DA98DD99}">
      <dgm:prSet/>
      <dgm:spPr/>
      <dgm:t>
        <a:bodyPr/>
        <a:lstStyle/>
        <a:p>
          <a:endParaRPr lang="ru-RU"/>
        </a:p>
      </dgm:t>
    </dgm:pt>
    <dgm:pt modelId="{F655B0B2-DE96-41DE-B2F7-9D1FC09445CD}" type="sibTrans" cxnId="{0FE85093-D152-40F0-87FF-5559DA98DD99}">
      <dgm:prSet/>
      <dgm:spPr/>
      <dgm:t>
        <a:bodyPr/>
        <a:lstStyle/>
        <a:p>
          <a:endParaRPr lang="ru-RU"/>
        </a:p>
      </dgm:t>
    </dgm:pt>
    <dgm:pt modelId="{620F9154-A259-4496-8A93-853534A9F254}">
      <dgm:prSet phldrT="[Текст]" custT="1"/>
      <dgm:spPr>
        <a:ln w="38100">
          <a:solidFill>
            <a:srgbClr val="7030A0">
              <a:alpha val="90000"/>
            </a:srgbClr>
          </a:solidFill>
        </a:ln>
      </dgm:spPr>
      <dgm:t>
        <a:bodyPr/>
        <a:lstStyle/>
        <a:p>
          <a:r>
            <a:rPr lang="ru-RU" sz="2000" dirty="0"/>
            <a:t>Покупка хомусов</a:t>
          </a:r>
        </a:p>
      </dgm:t>
    </dgm:pt>
    <dgm:pt modelId="{3A24AD95-2173-4880-BD15-592365638ED4}" type="parTrans" cxnId="{8AC4FB6C-1CC6-4993-A6C5-FA6405A4CA87}">
      <dgm:prSet/>
      <dgm:spPr/>
      <dgm:t>
        <a:bodyPr/>
        <a:lstStyle/>
        <a:p>
          <a:endParaRPr lang="ru-RU"/>
        </a:p>
      </dgm:t>
    </dgm:pt>
    <dgm:pt modelId="{7BB824E9-4680-4A5A-9B7D-C87E80E31B95}" type="sibTrans" cxnId="{8AC4FB6C-1CC6-4993-A6C5-FA6405A4CA87}">
      <dgm:prSet/>
      <dgm:spPr/>
      <dgm:t>
        <a:bodyPr/>
        <a:lstStyle/>
        <a:p>
          <a:endParaRPr lang="ru-RU"/>
        </a:p>
      </dgm:t>
    </dgm:pt>
    <dgm:pt modelId="{B21D4D22-9D2A-4BB7-A32B-F246D645F2DE}">
      <dgm:prSet phldrT="[Текст]"/>
      <dgm:spPr>
        <a:ln w="57150">
          <a:solidFill>
            <a:schemeClr val="bg1"/>
          </a:solidFill>
        </a:ln>
      </dgm:spPr>
      <dgm:t>
        <a:bodyPr/>
        <a:lstStyle/>
        <a:p>
          <a:r>
            <a:rPr lang="ru-RU" dirty="0"/>
            <a:t>ОКТЯБРЬ</a:t>
          </a:r>
        </a:p>
      </dgm:t>
    </dgm:pt>
    <dgm:pt modelId="{A81B1E3C-215A-499D-8978-CF2449E1249E}" type="parTrans" cxnId="{17C2EFE8-B7E6-47D0-9D23-137A0D7BC87B}">
      <dgm:prSet/>
      <dgm:spPr/>
      <dgm:t>
        <a:bodyPr/>
        <a:lstStyle/>
        <a:p>
          <a:endParaRPr lang="ru-RU"/>
        </a:p>
      </dgm:t>
    </dgm:pt>
    <dgm:pt modelId="{9CE9B2FD-2BC6-4F82-8462-BE1CAB2CB701}" type="sibTrans" cxnId="{17C2EFE8-B7E6-47D0-9D23-137A0D7BC87B}">
      <dgm:prSet/>
      <dgm:spPr/>
      <dgm:t>
        <a:bodyPr/>
        <a:lstStyle/>
        <a:p>
          <a:endParaRPr lang="ru-RU"/>
        </a:p>
      </dgm:t>
    </dgm:pt>
    <dgm:pt modelId="{6853BA97-5C81-4D0E-A237-9719D07D129B}">
      <dgm:prSet phldrT="[Текст]" custT="1"/>
      <dgm:spPr>
        <a:ln w="38100">
          <a:solidFill>
            <a:srgbClr val="FFFF00">
              <a:alpha val="90000"/>
            </a:srgbClr>
          </a:solidFill>
        </a:ln>
      </dgm:spPr>
      <dgm:t>
        <a:bodyPr/>
        <a:lstStyle/>
        <a:p>
          <a:r>
            <a:rPr lang="ru-RU" sz="2000" dirty="0"/>
            <a:t>Обучение игре на хомусе</a:t>
          </a:r>
        </a:p>
        <a:p>
          <a:r>
            <a:rPr lang="ru-RU" sz="2000" dirty="0"/>
            <a:t>Репетиции, классные часы</a:t>
          </a:r>
        </a:p>
      </dgm:t>
    </dgm:pt>
    <dgm:pt modelId="{97A0546B-451E-49B7-89DA-FEFBAE617008}" type="parTrans" cxnId="{041F080E-4ECD-4559-B2B7-BE044C4AD2E1}">
      <dgm:prSet/>
      <dgm:spPr/>
      <dgm:t>
        <a:bodyPr/>
        <a:lstStyle/>
        <a:p>
          <a:endParaRPr lang="ru-RU"/>
        </a:p>
      </dgm:t>
    </dgm:pt>
    <dgm:pt modelId="{BB258B48-16B7-4001-B011-7BC335C890F6}" type="sibTrans" cxnId="{041F080E-4ECD-4559-B2B7-BE044C4AD2E1}">
      <dgm:prSet/>
      <dgm:spPr/>
      <dgm:t>
        <a:bodyPr/>
        <a:lstStyle/>
        <a:p>
          <a:endParaRPr lang="ru-RU"/>
        </a:p>
      </dgm:t>
    </dgm:pt>
    <dgm:pt modelId="{1F715C75-A44A-483B-B358-46407E134C6F}">
      <dgm:prSet phldrT="[Текст]" custT="1"/>
      <dgm:spPr>
        <a:ln w="38100">
          <a:solidFill>
            <a:srgbClr val="7030A0">
              <a:alpha val="90000"/>
            </a:srgbClr>
          </a:solidFill>
        </a:ln>
      </dgm:spPr>
      <dgm:t>
        <a:bodyPr/>
        <a:lstStyle/>
        <a:p>
          <a:r>
            <a:rPr lang="ru-RU" sz="2000" dirty="0"/>
            <a:t>Оплата 30% путёвок</a:t>
          </a:r>
        </a:p>
      </dgm:t>
    </dgm:pt>
    <dgm:pt modelId="{61F06D1F-ECAE-4EFC-9DCE-06AA86613A86}" type="parTrans" cxnId="{A39AF9ED-EDF1-4A89-879C-2379D57ED51A}">
      <dgm:prSet/>
      <dgm:spPr/>
      <dgm:t>
        <a:bodyPr/>
        <a:lstStyle/>
        <a:p>
          <a:endParaRPr lang="ru-RU"/>
        </a:p>
      </dgm:t>
    </dgm:pt>
    <dgm:pt modelId="{4F79DEB6-EC64-4C18-9EC2-9E8108A50C4E}" type="sibTrans" cxnId="{A39AF9ED-EDF1-4A89-879C-2379D57ED51A}">
      <dgm:prSet/>
      <dgm:spPr/>
      <dgm:t>
        <a:bodyPr/>
        <a:lstStyle/>
        <a:p>
          <a:endParaRPr lang="ru-RU"/>
        </a:p>
      </dgm:t>
    </dgm:pt>
    <dgm:pt modelId="{E4A92D0F-BB36-4BF7-85C5-36DA91432BB7}">
      <dgm:prSet phldrT="[Текст]"/>
      <dgm:spPr>
        <a:ln w="57150">
          <a:solidFill>
            <a:schemeClr val="bg1"/>
          </a:solidFill>
        </a:ln>
      </dgm:spPr>
      <dgm:t>
        <a:bodyPr/>
        <a:lstStyle/>
        <a:p>
          <a:r>
            <a:rPr lang="ru-RU" dirty="0"/>
            <a:t>НОЯБРЬ</a:t>
          </a:r>
        </a:p>
      </dgm:t>
    </dgm:pt>
    <dgm:pt modelId="{BA4A1CD0-9A3B-406C-868C-06B7666BAF95}" type="parTrans" cxnId="{C196762A-B1E0-4FB0-AA17-576EBBBB6986}">
      <dgm:prSet/>
      <dgm:spPr/>
      <dgm:t>
        <a:bodyPr/>
        <a:lstStyle/>
        <a:p>
          <a:endParaRPr lang="ru-RU"/>
        </a:p>
      </dgm:t>
    </dgm:pt>
    <dgm:pt modelId="{82836BC5-CF19-47C5-B81D-C8B1DA42024D}" type="sibTrans" cxnId="{C196762A-B1E0-4FB0-AA17-576EBBBB6986}">
      <dgm:prSet/>
      <dgm:spPr/>
      <dgm:t>
        <a:bodyPr/>
        <a:lstStyle/>
        <a:p>
          <a:endParaRPr lang="ru-RU"/>
        </a:p>
      </dgm:t>
    </dgm:pt>
    <dgm:pt modelId="{84B1C6D1-C907-458D-81D4-207D20478F79}">
      <dgm:prSet phldrT="[Текст]" custT="1"/>
      <dgm:spPr>
        <a:ln w="38100">
          <a:solidFill>
            <a:srgbClr val="FFFF00">
              <a:alpha val="90000"/>
            </a:srgbClr>
          </a:solidFill>
        </a:ln>
      </dgm:spPr>
      <dgm:t>
        <a:bodyPr/>
        <a:lstStyle/>
        <a:p>
          <a:endParaRPr lang="ru-RU" sz="2000" dirty="0"/>
        </a:p>
        <a:p>
          <a:r>
            <a:rPr lang="ru-RU" sz="2000" dirty="0"/>
            <a:t>Оформление документации</a:t>
          </a:r>
        </a:p>
        <a:p>
          <a:endParaRPr lang="ru-RU" sz="2000" dirty="0"/>
        </a:p>
        <a:p>
          <a:endParaRPr lang="ru-RU" sz="1200" dirty="0"/>
        </a:p>
      </dgm:t>
    </dgm:pt>
    <dgm:pt modelId="{5819EB11-3F01-48F0-94FB-5E89C007A189}" type="parTrans" cxnId="{D9AC9A6E-7043-4AA2-AB4E-12D91E654D0F}">
      <dgm:prSet/>
      <dgm:spPr/>
      <dgm:t>
        <a:bodyPr/>
        <a:lstStyle/>
        <a:p>
          <a:endParaRPr lang="ru-RU"/>
        </a:p>
      </dgm:t>
    </dgm:pt>
    <dgm:pt modelId="{4D09A56A-5535-49F7-850E-1ECD39BBD7D5}" type="sibTrans" cxnId="{D9AC9A6E-7043-4AA2-AB4E-12D91E654D0F}">
      <dgm:prSet/>
      <dgm:spPr/>
      <dgm:t>
        <a:bodyPr/>
        <a:lstStyle/>
        <a:p>
          <a:endParaRPr lang="ru-RU"/>
        </a:p>
      </dgm:t>
    </dgm:pt>
    <dgm:pt modelId="{5A261FD1-4463-4B71-A189-5F5CBB03D739}">
      <dgm:prSet/>
      <dgm:spPr>
        <a:ln w="57150">
          <a:solidFill>
            <a:schemeClr val="bg1"/>
          </a:solidFill>
        </a:ln>
      </dgm:spPr>
      <dgm:t>
        <a:bodyPr/>
        <a:lstStyle/>
        <a:p>
          <a:r>
            <a:rPr lang="ru-RU" dirty="0"/>
            <a:t>ДЕКАБРЬ</a:t>
          </a:r>
        </a:p>
      </dgm:t>
    </dgm:pt>
    <dgm:pt modelId="{4ADB4447-DB2D-4AB4-A184-313FF4ED5F8D}" type="parTrans" cxnId="{8DE04BED-3770-4436-8A11-8B3BB63C5089}">
      <dgm:prSet/>
      <dgm:spPr/>
      <dgm:t>
        <a:bodyPr/>
        <a:lstStyle/>
        <a:p>
          <a:endParaRPr lang="ru-RU"/>
        </a:p>
      </dgm:t>
    </dgm:pt>
    <dgm:pt modelId="{7B0935EE-28FB-4562-9DE0-467A89097C54}" type="sibTrans" cxnId="{8DE04BED-3770-4436-8A11-8B3BB63C5089}">
      <dgm:prSet/>
      <dgm:spPr/>
      <dgm:t>
        <a:bodyPr/>
        <a:lstStyle/>
        <a:p>
          <a:endParaRPr lang="ru-RU"/>
        </a:p>
      </dgm:t>
    </dgm:pt>
    <dgm:pt modelId="{EE5EE274-3267-44C9-B601-7CF6C2AAF325}">
      <dgm:prSet custT="1"/>
      <dgm:spPr>
        <a:ln w="38100">
          <a:solidFill>
            <a:srgbClr val="FFFF00"/>
          </a:solidFill>
        </a:ln>
      </dgm:spPr>
      <dgm:t>
        <a:bodyPr/>
        <a:lstStyle/>
        <a:p>
          <a:r>
            <a:rPr lang="ru-RU" sz="2000" dirty="0"/>
            <a:t>Покупка путёвок и билетов</a:t>
          </a:r>
        </a:p>
        <a:p>
          <a:r>
            <a:rPr lang="ru-RU" sz="2000" dirty="0"/>
            <a:t>Заказ экскурсий</a:t>
          </a:r>
        </a:p>
      </dgm:t>
    </dgm:pt>
    <dgm:pt modelId="{7288438E-1A66-43A6-A335-C3143C47D976}" type="parTrans" cxnId="{172BBCA2-E934-4C29-876F-C085D969692E}">
      <dgm:prSet/>
      <dgm:spPr/>
      <dgm:t>
        <a:bodyPr/>
        <a:lstStyle/>
        <a:p>
          <a:endParaRPr lang="ru-RU"/>
        </a:p>
      </dgm:t>
    </dgm:pt>
    <dgm:pt modelId="{FCD07191-4CB8-42C7-A710-29A33392377D}" type="sibTrans" cxnId="{172BBCA2-E934-4C29-876F-C085D969692E}">
      <dgm:prSet/>
      <dgm:spPr/>
      <dgm:t>
        <a:bodyPr/>
        <a:lstStyle/>
        <a:p>
          <a:endParaRPr lang="ru-RU"/>
        </a:p>
      </dgm:t>
    </dgm:pt>
    <dgm:pt modelId="{380A451F-2B14-4F51-AAF3-11C6595C2C2F}">
      <dgm:prSet custT="1"/>
      <dgm:spPr>
        <a:ln w="38100">
          <a:solidFill>
            <a:srgbClr val="7030A0">
              <a:alpha val="90000"/>
            </a:srgbClr>
          </a:solidFill>
        </a:ln>
      </dgm:spPr>
      <dgm:t>
        <a:bodyPr/>
        <a:lstStyle/>
        <a:p>
          <a:r>
            <a:rPr lang="ru-RU" sz="2000" dirty="0"/>
            <a:t>Оплата 100% путёвок и авиабилетов</a:t>
          </a:r>
        </a:p>
      </dgm:t>
    </dgm:pt>
    <dgm:pt modelId="{94AAFA7D-5D50-4A68-B87B-405602F65D56}" type="parTrans" cxnId="{4553DCA3-D70E-4959-A00E-7DECDF3FB820}">
      <dgm:prSet/>
      <dgm:spPr/>
      <dgm:t>
        <a:bodyPr/>
        <a:lstStyle/>
        <a:p>
          <a:endParaRPr lang="ru-RU"/>
        </a:p>
      </dgm:t>
    </dgm:pt>
    <dgm:pt modelId="{6E515FCE-FE65-40DD-8A3F-E1F5EBB27F7D}" type="sibTrans" cxnId="{4553DCA3-D70E-4959-A00E-7DECDF3FB820}">
      <dgm:prSet/>
      <dgm:spPr/>
      <dgm:t>
        <a:bodyPr/>
        <a:lstStyle/>
        <a:p>
          <a:endParaRPr lang="ru-RU"/>
        </a:p>
      </dgm:t>
    </dgm:pt>
    <dgm:pt modelId="{45DA625E-D202-4CDB-911C-BD5E97734228}">
      <dgm:prSet/>
      <dgm:spPr>
        <a:ln w="57150">
          <a:solidFill>
            <a:schemeClr val="bg1"/>
          </a:solidFill>
        </a:ln>
      </dgm:spPr>
      <dgm:t>
        <a:bodyPr/>
        <a:lstStyle/>
        <a:p>
          <a:r>
            <a:rPr lang="ru-RU" dirty="0"/>
            <a:t>ЯНВАРЬ</a:t>
          </a:r>
        </a:p>
      </dgm:t>
    </dgm:pt>
    <dgm:pt modelId="{656E67D9-315F-4F9B-8480-CE3A71A1D4B0}" type="parTrans" cxnId="{511C34BF-6A4C-4009-9248-60562C4A5AB2}">
      <dgm:prSet/>
      <dgm:spPr/>
      <dgm:t>
        <a:bodyPr/>
        <a:lstStyle/>
        <a:p>
          <a:endParaRPr lang="ru-RU"/>
        </a:p>
      </dgm:t>
    </dgm:pt>
    <dgm:pt modelId="{E03DCEFF-9256-4E01-AF12-2231508391BF}" type="sibTrans" cxnId="{511C34BF-6A4C-4009-9248-60562C4A5AB2}">
      <dgm:prSet/>
      <dgm:spPr/>
      <dgm:t>
        <a:bodyPr/>
        <a:lstStyle/>
        <a:p>
          <a:endParaRPr lang="ru-RU"/>
        </a:p>
      </dgm:t>
    </dgm:pt>
    <dgm:pt modelId="{C5F144D6-0809-4547-A28C-1DD35AE16551}">
      <dgm:prSet custT="1"/>
      <dgm:spPr>
        <a:ln w="38100">
          <a:solidFill>
            <a:srgbClr val="7030A0">
              <a:alpha val="90000"/>
            </a:srgbClr>
          </a:solidFill>
        </a:ln>
      </dgm:spPr>
      <dgm:t>
        <a:bodyPr/>
        <a:lstStyle/>
        <a:p>
          <a:r>
            <a:rPr lang="ru-RU" sz="2000" dirty="0"/>
            <a:t>Оплата 70% путёвок</a:t>
          </a:r>
        </a:p>
      </dgm:t>
    </dgm:pt>
    <dgm:pt modelId="{62C7C241-8AE6-49CE-B0C9-A0499B498DE9}" type="parTrans" cxnId="{7D7EA002-922B-4798-9790-70F60CEEB1E2}">
      <dgm:prSet/>
      <dgm:spPr/>
      <dgm:t>
        <a:bodyPr/>
        <a:lstStyle/>
        <a:p>
          <a:endParaRPr lang="ru-RU"/>
        </a:p>
      </dgm:t>
    </dgm:pt>
    <dgm:pt modelId="{4428553A-30DE-4AAE-8C1A-70389E41BF45}" type="sibTrans" cxnId="{7D7EA002-922B-4798-9790-70F60CEEB1E2}">
      <dgm:prSet/>
      <dgm:spPr/>
      <dgm:t>
        <a:bodyPr/>
        <a:lstStyle/>
        <a:p>
          <a:endParaRPr lang="ru-RU"/>
        </a:p>
      </dgm:t>
    </dgm:pt>
    <dgm:pt modelId="{CC3CB333-090C-47D1-BBA1-B833C62EE6FB}">
      <dgm:prSet custT="1"/>
      <dgm:spPr>
        <a:ln w="38100">
          <a:solidFill>
            <a:srgbClr val="7030A0">
              <a:alpha val="90000"/>
            </a:srgbClr>
          </a:solidFill>
        </a:ln>
      </dgm:spPr>
      <dgm:t>
        <a:bodyPr/>
        <a:lstStyle/>
        <a:p>
          <a:r>
            <a:rPr lang="ru-RU" sz="2000" dirty="0"/>
            <a:t>Заказ и пошив костюмов</a:t>
          </a:r>
        </a:p>
      </dgm:t>
    </dgm:pt>
    <dgm:pt modelId="{F4AF476B-4800-4BB3-A073-4D357E7A890C}" type="parTrans" cxnId="{607D1CC0-136F-428C-B359-D7B7323C86FC}">
      <dgm:prSet/>
      <dgm:spPr/>
      <dgm:t>
        <a:bodyPr/>
        <a:lstStyle/>
        <a:p>
          <a:endParaRPr lang="ru-RU"/>
        </a:p>
      </dgm:t>
    </dgm:pt>
    <dgm:pt modelId="{165BC3F2-D429-4605-8FB1-5916C9F51D62}" type="sibTrans" cxnId="{607D1CC0-136F-428C-B359-D7B7323C86FC}">
      <dgm:prSet/>
      <dgm:spPr/>
      <dgm:t>
        <a:bodyPr/>
        <a:lstStyle/>
        <a:p>
          <a:endParaRPr lang="ru-RU"/>
        </a:p>
      </dgm:t>
    </dgm:pt>
    <dgm:pt modelId="{D5C76C2D-96FA-4D2D-AE48-E5232A2DF0B6}">
      <dgm:prSet custT="1"/>
      <dgm:spPr>
        <a:ln w="38100">
          <a:solidFill>
            <a:srgbClr val="7030A0">
              <a:alpha val="90000"/>
            </a:srgbClr>
          </a:solidFill>
        </a:ln>
      </dgm:spPr>
      <dgm:t>
        <a:bodyPr/>
        <a:lstStyle/>
        <a:p>
          <a:r>
            <a:rPr lang="ru-RU" sz="2000" dirty="0"/>
            <a:t>Выбор экскурсий</a:t>
          </a:r>
        </a:p>
      </dgm:t>
    </dgm:pt>
    <dgm:pt modelId="{174DE8AA-8437-4825-ADEE-3A25AEDC1BA0}" type="parTrans" cxnId="{70A8A1CD-2FAD-4D34-9FB0-EDCF7322156F}">
      <dgm:prSet/>
      <dgm:spPr/>
      <dgm:t>
        <a:bodyPr/>
        <a:lstStyle/>
        <a:p>
          <a:endParaRPr lang="ru-RU"/>
        </a:p>
      </dgm:t>
    </dgm:pt>
    <dgm:pt modelId="{090EB9DC-07B0-407F-A529-8E6D76068AB1}" type="sibTrans" cxnId="{70A8A1CD-2FAD-4D34-9FB0-EDCF7322156F}">
      <dgm:prSet/>
      <dgm:spPr/>
      <dgm:t>
        <a:bodyPr/>
        <a:lstStyle/>
        <a:p>
          <a:endParaRPr lang="ru-RU"/>
        </a:p>
      </dgm:t>
    </dgm:pt>
    <dgm:pt modelId="{D872373A-0DB3-47E1-BE97-369FFB9D7907}">
      <dgm:prSet custT="1"/>
      <dgm:spPr>
        <a:ln w="38100">
          <a:solidFill>
            <a:srgbClr val="FFFF00"/>
          </a:solidFill>
        </a:ln>
      </dgm:spPr>
      <dgm:t>
        <a:bodyPr/>
        <a:lstStyle/>
        <a:p>
          <a:r>
            <a:rPr lang="ru-RU" sz="2000" dirty="0"/>
            <a:t>МОСКОВСКИЕ КАНИКУЛЫ</a:t>
          </a:r>
        </a:p>
      </dgm:t>
    </dgm:pt>
    <dgm:pt modelId="{27AD76F0-6CAC-4463-B5B6-00A7BE5AECEC}" type="parTrans" cxnId="{D83BC850-1882-4827-85A3-E2EF4FAA40E5}">
      <dgm:prSet/>
      <dgm:spPr/>
      <dgm:t>
        <a:bodyPr/>
        <a:lstStyle/>
        <a:p>
          <a:endParaRPr lang="ru-RU"/>
        </a:p>
      </dgm:t>
    </dgm:pt>
    <dgm:pt modelId="{A94EDC02-FDDE-42C8-867F-68FE968F8267}" type="sibTrans" cxnId="{D83BC850-1882-4827-85A3-E2EF4FAA40E5}">
      <dgm:prSet/>
      <dgm:spPr/>
      <dgm:t>
        <a:bodyPr/>
        <a:lstStyle/>
        <a:p>
          <a:endParaRPr lang="ru-RU"/>
        </a:p>
      </dgm:t>
    </dgm:pt>
    <dgm:pt modelId="{9D4EF26D-D03B-4972-A306-51CBEFCCED39}">
      <dgm:prSet custT="1"/>
      <dgm:spPr>
        <a:ln w="38100">
          <a:solidFill>
            <a:srgbClr val="7030A0">
              <a:alpha val="90000"/>
            </a:srgbClr>
          </a:solidFill>
        </a:ln>
      </dgm:spPr>
      <dgm:t>
        <a:bodyPr/>
        <a:lstStyle/>
        <a:p>
          <a:r>
            <a:rPr lang="ru-RU" sz="2000" dirty="0"/>
            <a:t>СОПРОВОЖДЕНИЕ</a:t>
          </a:r>
        </a:p>
        <a:p>
          <a:r>
            <a:rPr lang="ru-RU" sz="2000" dirty="0"/>
            <a:t>РОДИТЕЛИ</a:t>
          </a:r>
        </a:p>
      </dgm:t>
    </dgm:pt>
    <dgm:pt modelId="{4D8C7262-B8AA-47D9-838C-329E6BEB6AFD}" type="parTrans" cxnId="{E8DE9C23-EAD6-4358-9FE0-EF154BA3F61B}">
      <dgm:prSet/>
      <dgm:spPr/>
      <dgm:t>
        <a:bodyPr/>
        <a:lstStyle/>
        <a:p>
          <a:endParaRPr lang="ru-RU"/>
        </a:p>
      </dgm:t>
    </dgm:pt>
    <dgm:pt modelId="{90FA1051-BDAE-4F59-9658-09D1C9FB8C3F}" type="sibTrans" cxnId="{E8DE9C23-EAD6-4358-9FE0-EF154BA3F61B}">
      <dgm:prSet/>
      <dgm:spPr/>
      <dgm:t>
        <a:bodyPr/>
        <a:lstStyle/>
        <a:p>
          <a:endParaRPr lang="ru-RU"/>
        </a:p>
      </dgm:t>
    </dgm:pt>
    <dgm:pt modelId="{0ED5909A-7898-4182-BC18-69E40F314BE8}">
      <dgm:prSet custT="1"/>
      <dgm:spPr>
        <a:ln w="38100">
          <a:solidFill>
            <a:srgbClr val="FFFF00"/>
          </a:solidFill>
        </a:ln>
      </dgm:spPr>
      <dgm:t>
        <a:bodyPr/>
        <a:lstStyle/>
        <a:p>
          <a:r>
            <a:rPr lang="ru-RU" sz="2000" dirty="0"/>
            <a:t>Репетиции</a:t>
          </a:r>
        </a:p>
      </dgm:t>
    </dgm:pt>
    <dgm:pt modelId="{34039FD5-1FFD-47B8-AFB8-E36403B4EAC3}" type="parTrans" cxnId="{C6CB44BE-951E-4925-82BB-6668D63EAD28}">
      <dgm:prSet/>
      <dgm:spPr/>
      <dgm:t>
        <a:bodyPr/>
        <a:lstStyle/>
        <a:p>
          <a:endParaRPr lang="ru-RU"/>
        </a:p>
      </dgm:t>
    </dgm:pt>
    <dgm:pt modelId="{F0E69519-5388-4F53-9C03-F3F88C6FE4F3}" type="sibTrans" cxnId="{C6CB44BE-951E-4925-82BB-6668D63EAD28}">
      <dgm:prSet/>
      <dgm:spPr/>
      <dgm:t>
        <a:bodyPr/>
        <a:lstStyle/>
        <a:p>
          <a:endParaRPr lang="ru-RU"/>
        </a:p>
      </dgm:t>
    </dgm:pt>
    <dgm:pt modelId="{A7A06AD2-4514-4F17-BE38-CD2360A7CBFA}">
      <dgm:prSet custT="1"/>
      <dgm:spPr>
        <a:ln w="38100">
          <a:solidFill>
            <a:srgbClr val="FFFF00"/>
          </a:solidFill>
        </a:ln>
      </dgm:spPr>
      <dgm:t>
        <a:bodyPr/>
        <a:lstStyle/>
        <a:p>
          <a:r>
            <a:rPr lang="ru-RU" sz="2000" dirty="0"/>
            <a:t>Репетиции, беседы, встречи</a:t>
          </a:r>
          <a:r>
            <a:rPr lang="ru-RU" sz="1700" dirty="0"/>
            <a:t> </a:t>
          </a:r>
        </a:p>
      </dgm:t>
    </dgm:pt>
    <dgm:pt modelId="{D441615E-482E-459D-BD75-DBA859DE2953}" type="parTrans" cxnId="{105901B4-77D4-433E-8E7A-2612E15AC40A}">
      <dgm:prSet/>
      <dgm:spPr/>
      <dgm:t>
        <a:bodyPr/>
        <a:lstStyle/>
        <a:p>
          <a:endParaRPr lang="ru-RU"/>
        </a:p>
      </dgm:t>
    </dgm:pt>
    <dgm:pt modelId="{97D1DD91-E5F6-46B6-B118-CD0E440FFCDC}" type="sibTrans" cxnId="{105901B4-77D4-433E-8E7A-2612E15AC40A}">
      <dgm:prSet/>
      <dgm:spPr/>
      <dgm:t>
        <a:bodyPr/>
        <a:lstStyle/>
        <a:p>
          <a:endParaRPr lang="ru-RU"/>
        </a:p>
      </dgm:t>
    </dgm:pt>
    <dgm:pt modelId="{62EC70B8-51A1-4751-B674-C6B9A3C05227}" type="pres">
      <dgm:prSet presAssocID="{BE73D072-1B60-4E73-8205-E13D19F1B9EC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47A56898-34F0-4C80-A29F-24821855CD43}" type="pres">
      <dgm:prSet presAssocID="{661F8D87-07F1-405F-A715-2BE29B47B159}" presName="horFlow" presStyleCnt="0"/>
      <dgm:spPr/>
    </dgm:pt>
    <dgm:pt modelId="{8CD9247A-1712-4BDE-A876-AF71C40D3403}" type="pres">
      <dgm:prSet presAssocID="{661F8D87-07F1-405F-A715-2BE29B47B159}" presName="bigChev" presStyleLbl="node1" presStyleIdx="0" presStyleCnt="5"/>
      <dgm:spPr/>
    </dgm:pt>
    <dgm:pt modelId="{D3222342-EE89-4B06-A546-178707CB060F}" type="pres">
      <dgm:prSet presAssocID="{AF0C86EE-3115-46BD-965B-80F23C2FE371}" presName="parTrans" presStyleCnt="0"/>
      <dgm:spPr/>
    </dgm:pt>
    <dgm:pt modelId="{96CEC724-A966-478A-AC30-6DED285FF273}" type="pres">
      <dgm:prSet presAssocID="{94A8A9D0-DD6B-4816-9876-E982B7AED0F7}" presName="node" presStyleLbl="alignAccFollowNode1" presStyleIdx="0" presStyleCnt="14" custScaleX="193481" custScaleY="119598" custLinFactX="1101" custLinFactNeighborX="100000" custLinFactNeighborY="-7191">
        <dgm:presLayoutVars>
          <dgm:bulletEnabled val="1"/>
        </dgm:presLayoutVars>
      </dgm:prSet>
      <dgm:spPr/>
    </dgm:pt>
    <dgm:pt modelId="{1669DA6F-42AC-4536-8777-7C7B33E0EFAE}" type="pres">
      <dgm:prSet presAssocID="{F655B0B2-DE96-41DE-B2F7-9D1FC09445CD}" presName="sibTrans" presStyleCnt="0"/>
      <dgm:spPr/>
    </dgm:pt>
    <dgm:pt modelId="{62FFD079-B4B6-4EDA-97D1-4D4B09BA756C}" type="pres">
      <dgm:prSet presAssocID="{620F9154-A259-4496-8A93-853534A9F254}" presName="node" presStyleLbl="alignAccFollowNode1" presStyleIdx="1" presStyleCnt="14" custLinFactX="116536" custLinFactNeighborX="200000" custLinFactNeighborY="-7191">
        <dgm:presLayoutVars>
          <dgm:bulletEnabled val="1"/>
        </dgm:presLayoutVars>
      </dgm:prSet>
      <dgm:spPr/>
    </dgm:pt>
    <dgm:pt modelId="{CEA9598F-E7E4-450D-A761-79666C2D074A}" type="pres">
      <dgm:prSet presAssocID="{661F8D87-07F1-405F-A715-2BE29B47B159}" presName="vSp" presStyleCnt="0"/>
      <dgm:spPr/>
    </dgm:pt>
    <dgm:pt modelId="{50248136-043D-4667-859C-40B430C1BDA2}" type="pres">
      <dgm:prSet presAssocID="{B21D4D22-9D2A-4BB7-A32B-F246D645F2DE}" presName="horFlow" presStyleCnt="0"/>
      <dgm:spPr/>
    </dgm:pt>
    <dgm:pt modelId="{606D59D1-F532-4D3B-AE52-3C99EBB59DBA}" type="pres">
      <dgm:prSet presAssocID="{B21D4D22-9D2A-4BB7-A32B-F246D645F2DE}" presName="bigChev" presStyleLbl="node1" presStyleIdx="1" presStyleCnt="5"/>
      <dgm:spPr/>
    </dgm:pt>
    <dgm:pt modelId="{0B0897AF-DE42-4C11-B658-185AB1425DD5}" type="pres">
      <dgm:prSet presAssocID="{97A0546B-451E-49B7-89DA-FEFBAE617008}" presName="parTrans" presStyleCnt="0"/>
      <dgm:spPr/>
    </dgm:pt>
    <dgm:pt modelId="{85301E44-ABEE-4E49-8CF0-6709EBB84748}" type="pres">
      <dgm:prSet presAssocID="{6853BA97-5C81-4D0E-A237-9719D07D129B}" presName="node" presStyleLbl="alignAccFollowNode1" presStyleIdx="2" presStyleCnt="14" custScaleX="205286" custScaleY="118151">
        <dgm:presLayoutVars>
          <dgm:bulletEnabled val="1"/>
        </dgm:presLayoutVars>
      </dgm:prSet>
      <dgm:spPr/>
    </dgm:pt>
    <dgm:pt modelId="{75E84597-3486-49B6-A853-4E8935B9F622}" type="pres">
      <dgm:prSet presAssocID="{BB258B48-16B7-4001-B011-7BC335C890F6}" presName="sibTrans" presStyleCnt="0"/>
      <dgm:spPr/>
    </dgm:pt>
    <dgm:pt modelId="{B735BBAA-D3E7-4794-86B3-CE91834E5377}" type="pres">
      <dgm:prSet presAssocID="{1F715C75-A44A-483B-B358-46407E134C6F}" presName="node" presStyleLbl="alignAccFollowNode1" presStyleIdx="3" presStyleCnt="14" custLinFactX="79029" custLinFactNeighborX="100000" custLinFactNeighborY="-8764">
        <dgm:presLayoutVars>
          <dgm:bulletEnabled val="1"/>
        </dgm:presLayoutVars>
      </dgm:prSet>
      <dgm:spPr/>
    </dgm:pt>
    <dgm:pt modelId="{298DBE5E-4C25-4D97-B88E-AAE3F728F684}" type="pres">
      <dgm:prSet presAssocID="{B21D4D22-9D2A-4BB7-A32B-F246D645F2DE}" presName="vSp" presStyleCnt="0"/>
      <dgm:spPr/>
    </dgm:pt>
    <dgm:pt modelId="{EC38118A-6DD8-4F8E-A148-53EF0F6E209D}" type="pres">
      <dgm:prSet presAssocID="{E4A92D0F-BB36-4BF7-85C5-36DA91432BB7}" presName="horFlow" presStyleCnt="0"/>
      <dgm:spPr/>
    </dgm:pt>
    <dgm:pt modelId="{BDA82A79-D0DE-44CD-B550-C09A5B501CCB}" type="pres">
      <dgm:prSet presAssocID="{E4A92D0F-BB36-4BF7-85C5-36DA91432BB7}" presName="bigChev" presStyleLbl="node1" presStyleIdx="2" presStyleCnt="5"/>
      <dgm:spPr/>
    </dgm:pt>
    <dgm:pt modelId="{A47D4250-71E1-449C-88F8-91796FD36065}" type="pres">
      <dgm:prSet presAssocID="{5819EB11-3F01-48F0-94FB-5E89C007A189}" presName="parTrans" presStyleCnt="0"/>
      <dgm:spPr/>
    </dgm:pt>
    <dgm:pt modelId="{6686BC40-4133-4E7E-B1EB-1DA28C0774B3}" type="pres">
      <dgm:prSet presAssocID="{84B1C6D1-C907-458D-81D4-207D20478F79}" presName="node" presStyleLbl="alignAccFollowNode1" presStyleIdx="4" presStyleCnt="14" custScaleX="139675">
        <dgm:presLayoutVars>
          <dgm:bulletEnabled val="1"/>
        </dgm:presLayoutVars>
      </dgm:prSet>
      <dgm:spPr/>
    </dgm:pt>
    <dgm:pt modelId="{CAA94D80-7E9E-4D20-826C-C966F0221622}" type="pres">
      <dgm:prSet presAssocID="{4D09A56A-5535-49F7-850E-1ECD39BBD7D5}" presName="sibTrans" presStyleCnt="0"/>
      <dgm:spPr/>
    </dgm:pt>
    <dgm:pt modelId="{E093CF56-E406-425B-9AB4-257501244EBC}" type="pres">
      <dgm:prSet presAssocID="{0ED5909A-7898-4182-BC18-69E40F314BE8}" presName="node" presStyleLbl="alignAccFollowNode1" presStyleIdx="5" presStyleCnt="14" custScaleX="120570">
        <dgm:presLayoutVars>
          <dgm:bulletEnabled val="1"/>
        </dgm:presLayoutVars>
      </dgm:prSet>
      <dgm:spPr/>
    </dgm:pt>
    <dgm:pt modelId="{3F329767-4434-44C9-B894-2FAA5024851E}" type="pres">
      <dgm:prSet presAssocID="{F0E69519-5388-4F53-9C03-F3F88C6FE4F3}" presName="sibTrans" presStyleCnt="0"/>
      <dgm:spPr/>
    </dgm:pt>
    <dgm:pt modelId="{9A7A9AAB-B6E2-405C-803A-7B392BF45D3F}" type="pres">
      <dgm:prSet presAssocID="{C5F144D6-0809-4547-A28C-1DD35AE16551}" presName="node" presStyleLbl="alignAccFollowNode1" presStyleIdx="6" presStyleCnt="14" custLinFactX="13317" custLinFactNeighborX="100000" custLinFactNeighborY="-18588">
        <dgm:presLayoutVars>
          <dgm:bulletEnabled val="1"/>
        </dgm:presLayoutVars>
      </dgm:prSet>
      <dgm:spPr/>
    </dgm:pt>
    <dgm:pt modelId="{4FF631E6-E711-4F4A-9170-7B1390AAE97D}" type="pres">
      <dgm:prSet presAssocID="{4428553A-30DE-4AAE-8C1A-70389E41BF45}" presName="sibTrans" presStyleCnt="0"/>
      <dgm:spPr/>
    </dgm:pt>
    <dgm:pt modelId="{2B0C8343-0464-440A-85B8-582D964719FE}" type="pres">
      <dgm:prSet presAssocID="{D5C76C2D-96FA-4D2D-AE48-E5232A2DF0B6}" presName="node" presStyleLbl="alignAccFollowNode1" presStyleIdx="7" presStyleCnt="14" custScaleX="108973" custLinFactX="19816" custLinFactNeighborX="100000" custLinFactNeighborY="-12992">
        <dgm:presLayoutVars>
          <dgm:bulletEnabled val="1"/>
        </dgm:presLayoutVars>
      </dgm:prSet>
      <dgm:spPr/>
    </dgm:pt>
    <dgm:pt modelId="{88843CA5-7D0D-42EB-83A9-92A5DC130A39}" type="pres">
      <dgm:prSet presAssocID="{E4A92D0F-BB36-4BF7-85C5-36DA91432BB7}" presName="vSp" presStyleCnt="0"/>
      <dgm:spPr/>
    </dgm:pt>
    <dgm:pt modelId="{A517506C-F4A3-47E3-A376-CFBD38DCC299}" type="pres">
      <dgm:prSet presAssocID="{5A261FD1-4463-4B71-A189-5F5CBB03D739}" presName="horFlow" presStyleCnt="0"/>
      <dgm:spPr/>
    </dgm:pt>
    <dgm:pt modelId="{609224F4-6244-43B0-BEC6-00F73C9249F7}" type="pres">
      <dgm:prSet presAssocID="{5A261FD1-4463-4B71-A189-5F5CBB03D739}" presName="bigChev" presStyleLbl="node1" presStyleIdx="3" presStyleCnt="5" custLinFactNeighborX="-31" custLinFactNeighborY="-5743"/>
      <dgm:spPr/>
    </dgm:pt>
    <dgm:pt modelId="{E096EEAF-71B5-4A64-A3D1-417D2807549A}" type="pres">
      <dgm:prSet presAssocID="{D441615E-482E-459D-BD75-DBA859DE2953}" presName="parTrans" presStyleCnt="0"/>
      <dgm:spPr/>
    </dgm:pt>
    <dgm:pt modelId="{22D72769-3680-4BCC-8752-0A2DA1C8E945}" type="pres">
      <dgm:prSet presAssocID="{A7A06AD2-4514-4F17-BE38-CD2360A7CBFA}" presName="node" presStyleLbl="alignAccFollowNode1" presStyleIdx="8" presStyleCnt="14" custScaleX="113876" custLinFactNeighborX="41091" custLinFactNeighborY="5618">
        <dgm:presLayoutVars>
          <dgm:bulletEnabled val="1"/>
        </dgm:presLayoutVars>
      </dgm:prSet>
      <dgm:spPr/>
    </dgm:pt>
    <dgm:pt modelId="{7F4B0445-E2B3-422E-BB51-44BD7AC1D92C}" type="pres">
      <dgm:prSet presAssocID="{97D1DD91-E5F6-46B6-B118-CD0E440FFCDC}" presName="sibTrans" presStyleCnt="0"/>
      <dgm:spPr/>
    </dgm:pt>
    <dgm:pt modelId="{A587C1C6-7565-4FD2-BA4F-B3A1FEBC122C}" type="pres">
      <dgm:prSet presAssocID="{EE5EE274-3267-44C9-B601-7CF6C2AAF325}" presName="node" presStyleLbl="alignAccFollowNode1" presStyleIdx="9" presStyleCnt="14" custScaleX="168310" custScaleY="122701" custLinFactNeighborX="22073" custLinFactNeighborY="-8426">
        <dgm:presLayoutVars>
          <dgm:bulletEnabled val="1"/>
        </dgm:presLayoutVars>
      </dgm:prSet>
      <dgm:spPr/>
    </dgm:pt>
    <dgm:pt modelId="{BF241743-4F2E-4EAF-B0B5-148A276E502D}" type="pres">
      <dgm:prSet presAssocID="{FCD07191-4CB8-42C7-A710-29A33392377D}" presName="sibTrans" presStyleCnt="0"/>
      <dgm:spPr/>
    </dgm:pt>
    <dgm:pt modelId="{09E0D7DD-E919-4B42-87E5-E8C8256C1848}" type="pres">
      <dgm:prSet presAssocID="{380A451F-2B14-4F51-AAF3-11C6595C2C2F}" presName="node" presStyleLbl="alignAccFollowNode1" presStyleIdx="10" presStyleCnt="14" custScaleX="128286" custLinFactNeighborX="51716" custLinFactNeighborY="-13559">
        <dgm:presLayoutVars>
          <dgm:bulletEnabled val="1"/>
        </dgm:presLayoutVars>
      </dgm:prSet>
      <dgm:spPr/>
    </dgm:pt>
    <dgm:pt modelId="{D49DE410-B0F3-4A25-8983-88CD95A82058}" type="pres">
      <dgm:prSet presAssocID="{6E515FCE-FE65-40DD-8A3F-E1F5EBB27F7D}" presName="sibTrans" presStyleCnt="0"/>
      <dgm:spPr/>
    </dgm:pt>
    <dgm:pt modelId="{22C654C4-7E60-4D5A-87A2-376CBAF66984}" type="pres">
      <dgm:prSet presAssocID="{CC3CB333-090C-47D1-BBA1-B833C62EE6FB}" presName="node" presStyleLbl="alignAccFollowNode1" presStyleIdx="11" presStyleCnt="14" custLinFactNeighborX="-13484" custLinFactNeighborY="-14503">
        <dgm:presLayoutVars>
          <dgm:bulletEnabled val="1"/>
        </dgm:presLayoutVars>
      </dgm:prSet>
      <dgm:spPr/>
    </dgm:pt>
    <dgm:pt modelId="{25C7E93F-3DE1-4202-9FD2-2BFC8A337C07}" type="pres">
      <dgm:prSet presAssocID="{5A261FD1-4463-4B71-A189-5F5CBB03D739}" presName="vSp" presStyleCnt="0"/>
      <dgm:spPr/>
    </dgm:pt>
    <dgm:pt modelId="{5D0B2B3F-1008-472B-ABA5-8B06B622CB4F}" type="pres">
      <dgm:prSet presAssocID="{45DA625E-D202-4CDB-911C-BD5E97734228}" presName="horFlow" presStyleCnt="0"/>
      <dgm:spPr/>
    </dgm:pt>
    <dgm:pt modelId="{55654691-E028-462D-84C7-AB4DF12D41CB}" type="pres">
      <dgm:prSet presAssocID="{45DA625E-D202-4CDB-911C-BD5E97734228}" presName="bigChev" presStyleLbl="node1" presStyleIdx="4" presStyleCnt="5" custLinFactNeighborX="-1659"/>
      <dgm:spPr/>
    </dgm:pt>
    <dgm:pt modelId="{D6854348-D7B3-4202-A043-CEB6485ED063}" type="pres">
      <dgm:prSet presAssocID="{27AD76F0-6CAC-4463-B5B6-00A7BE5AECEC}" presName="parTrans" presStyleCnt="0"/>
      <dgm:spPr/>
    </dgm:pt>
    <dgm:pt modelId="{B38A999F-3334-4B24-973A-08E70819196D}" type="pres">
      <dgm:prSet presAssocID="{D872373A-0DB3-47E1-BE97-369FFB9D7907}" presName="node" presStyleLbl="alignAccFollowNode1" presStyleIdx="12" presStyleCnt="14" custScaleX="178141" custScaleY="118611" custLinFactNeighborX="68446" custLinFactNeighborY="-1711">
        <dgm:presLayoutVars>
          <dgm:bulletEnabled val="1"/>
        </dgm:presLayoutVars>
      </dgm:prSet>
      <dgm:spPr/>
    </dgm:pt>
    <dgm:pt modelId="{64F2CB52-A923-46B0-BFAC-A57066478ED3}" type="pres">
      <dgm:prSet presAssocID="{A94EDC02-FDDE-42C8-867F-68FE968F8267}" presName="sibTrans" presStyleCnt="0"/>
      <dgm:spPr/>
    </dgm:pt>
    <dgm:pt modelId="{925EF336-E27C-4B08-B416-3CEB8EFA691E}" type="pres">
      <dgm:prSet presAssocID="{9D4EF26D-D03B-4972-A306-51CBEFCCED39}" presName="node" presStyleLbl="alignAccFollowNode1" presStyleIdx="13" presStyleCnt="14" custScaleX="147792" custLinFactX="59375" custLinFactNeighborX="100000" custLinFactNeighborY="-1624">
        <dgm:presLayoutVars>
          <dgm:bulletEnabled val="1"/>
        </dgm:presLayoutVars>
      </dgm:prSet>
      <dgm:spPr/>
    </dgm:pt>
  </dgm:ptLst>
  <dgm:cxnLst>
    <dgm:cxn modelId="{7D7EA002-922B-4798-9790-70F60CEEB1E2}" srcId="{E4A92D0F-BB36-4BF7-85C5-36DA91432BB7}" destId="{C5F144D6-0809-4547-A28C-1DD35AE16551}" srcOrd="2" destOrd="0" parTransId="{62C7C241-8AE6-49CE-B0C9-A0499B498DE9}" sibTransId="{4428553A-30DE-4AAE-8C1A-70389E41BF45}"/>
    <dgm:cxn modelId="{457CBE0A-AB8B-44C1-AE1D-F339CBD76C82}" type="presOf" srcId="{EE5EE274-3267-44C9-B601-7CF6C2AAF325}" destId="{A587C1C6-7565-4FD2-BA4F-B3A1FEBC122C}" srcOrd="0" destOrd="0" presId="urn:microsoft.com/office/officeart/2005/8/layout/lProcess3"/>
    <dgm:cxn modelId="{041F080E-4ECD-4559-B2B7-BE044C4AD2E1}" srcId="{B21D4D22-9D2A-4BB7-A32B-F246D645F2DE}" destId="{6853BA97-5C81-4D0E-A237-9719D07D129B}" srcOrd="0" destOrd="0" parTransId="{97A0546B-451E-49B7-89DA-FEFBAE617008}" sibTransId="{BB258B48-16B7-4001-B011-7BC335C890F6}"/>
    <dgm:cxn modelId="{32A5FB10-0EB2-4617-AE9A-5D29B1AB5B7A}" type="presOf" srcId="{CC3CB333-090C-47D1-BBA1-B833C62EE6FB}" destId="{22C654C4-7E60-4D5A-87A2-376CBAF66984}" srcOrd="0" destOrd="0" presId="urn:microsoft.com/office/officeart/2005/8/layout/lProcess3"/>
    <dgm:cxn modelId="{45F5B016-48D5-4409-ABEF-FF2991857839}" type="presOf" srcId="{0ED5909A-7898-4182-BC18-69E40F314BE8}" destId="{E093CF56-E406-425B-9AB4-257501244EBC}" srcOrd="0" destOrd="0" presId="urn:microsoft.com/office/officeart/2005/8/layout/lProcess3"/>
    <dgm:cxn modelId="{E8DE9C23-EAD6-4358-9FE0-EF154BA3F61B}" srcId="{45DA625E-D202-4CDB-911C-BD5E97734228}" destId="{9D4EF26D-D03B-4972-A306-51CBEFCCED39}" srcOrd="1" destOrd="0" parTransId="{4D8C7262-B8AA-47D9-838C-329E6BEB6AFD}" sibTransId="{90FA1051-BDAE-4F59-9658-09D1C9FB8C3F}"/>
    <dgm:cxn modelId="{72DAA923-94CF-4524-9893-4046E7A0ECB8}" type="presOf" srcId="{D5C76C2D-96FA-4D2D-AE48-E5232A2DF0B6}" destId="{2B0C8343-0464-440A-85B8-582D964719FE}" srcOrd="0" destOrd="0" presId="urn:microsoft.com/office/officeart/2005/8/layout/lProcess3"/>
    <dgm:cxn modelId="{C196762A-B1E0-4FB0-AA17-576EBBBB6986}" srcId="{BE73D072-1B60-4E73-8205-E13D19F1B9EC}" destId="{E4A92D0F-BB36-4BF7-85C5-36DA91432BB7}" srcOrd="2" destOrd="0" parTransId="{BA4A1CD0-9A3B-406C-868C-06B7666BAF95}" sibTransId="{82836BC5-CF19-47C5-B81D-C8B1DA42024D}"/>
    <dgm:cxn modelId="{E895AC2B-C8BC-4016-9781-519553BB6FF7}" type="presOf" srcId="{661F8D87-07F1-405F-A715-2BE29B47B159}" destId="{8CD9247A-1712-4BDE-A876-AF71C40D3403}" srcOrd="0" destOrd="0" presId="urn:microsoft.com/office/officeart/2005/8/layout/lProcess3"/>
    <dgm:cxn modelId="{14157E33-5B87-4CB0-8B53-364B718EFF94}" type="presOf" srcId="{6853BA97-5C81-4D0E-A237-9719D07D129B}" destId="{85301E44-ABEE-4E49-8CF0-6709EBB84748}" srcOrd="0" destOrd="0" presId="urn:microsoft.com/office/officeart/2005/8/layout/lProcess3"/>
    <dgm:cxn modelId="{33BA5F37-C496-4A7B-AB2F-7FE1FC291E0C}" type="presOf" srcId="{380A451F-2B14-4F51-AAF3-11C6595C2C2F}" destId="{09E0D7DD-E919-4B42-87E5-E8C8256C1848}" srcOrd="0" destOrd="0" presId="urn:microsoft.com/office/officeart/2005/8/layout/lProcess3"/>
    <dgm:cxn modelId="{14A90A39-A6C5-46EA-9A25-0BE9D04F897A}" type="presOf" srcId="{94A8A9D0-DD6B-4816-9876-E982B7AED0F7}" destId="{96CEC724-A966-478A-AC30-6DED285FF273}" srcOrd="0" destOrd="0" presId="urn:microsoft.com/office/officeart/2005/8/layout/lProcess3"/>
    <dgm:cxn modelId="{37FC2F3B-85C9-4B30-B1EA-A93E7CF9BC7A}" type="presOf" srcId="{5A261FD1-4463-4B71-A189-5F5CBB03D739}" destId="{609224F4-6244-43B0-BEC6-00F73C9249F7}" srcOrd="0" destOrd="0" presId="urn:microsoft.com/office/officeart/2005/8/layout/lProcess3"/>
    <dgm:cxn modelId="{B272723F-90D9-433C-B700-3E95E8BA8296}" type="presOf" srcId="{C5F144D6-0809-4547-A28C-1DD35AE16551}" destId="{9A7A9AAB-B6E2-405C-803A-7B392BF45D3F}" srcOrd="0" destOrd="0" presId="urn:microsoft.com/office/officeart/2005/8/layout/lProcess3"/>
    <dgm:cxn modelId="{1E78275E-198D-423B-97B3-8461245A3B51}" type="presOf" srcId="{9D4EF26D-D03B-4972-A306-51CBEFCCED39}" destId="{925EF336-E27C-4B08-B416-3CEB8EFA691E}" srcOrd="0" destOrd="0" presId="urn:microsoft.com/office/officeart/2005/8/layout/lProcess3"/>
    <dgm:cxn modelId="{FEA08964-2EB2-4EC4-9640-53B4DD9F09EA}" type="presOf" srcId="{E4A92D0F-BB36-4BF7-85C5-36DA91432BB7}" destId="{BDA82A79-D0DE-44CD-B550-C09A5B501CCB}" srcOrd="0" destOrd="0" presId="urn:microsoft.com/office/officeart/2005/8/layout/lProcess3"/>
    <dgm:cxn modelId="{D7CA1F67-6A0C-40A4-BB6C-5F8973F37CD2}" type="presOf" srcId="{620F9154-A259-4496-8A93-853534A9F254}" destId="{62FFD079-B4B6-4EDA-97D1-4D4B09BA756C}" srcOrd="0" destOrd="0" presId="urn:microsoft.com/office/officeart/2005/8/layout/lProcess3"/>
    <dgm:cxn modelId="{8AC4FB6C-1CC6-4993-A6C5-FA6405A4CA87}" srcId="{661F8D87-07F1-405F-A715-2BE29B47B159}" destId="{620F9154-A259-4496-8A93-853534A9F254}" srcOrd="1" destOrd="0" parTransId="{3A24AD95-2173-4880-BD15-592365638ED4}" sibTransId="{7BB824E9-4680-4A5A-9B7D-C87E80E31B95}"/>
    <dgm:cxn modelId="{D9AC9A6E-7043-4AA2-AB4E-12D91E654D0F}" srcId="{E4A92D0F-BB36-4BF7-85C5-36DA91432BB7}" destId="{84B1C6D1-C907-458D-81D4-207D20478F79}" srcOrd="0" destOrd="0" parTransId="{5819EB11-3F01-48F0-94FB-5E89C007A189}" sibTransId="{4D09A56A-5535-49F7-850E-1ECD39BBD7D5}"/>
    <dgm:cxn modelId="{D83BC850-1882-4827-85A3-E2EF4FAA40E5}" srcId="{45DA625E-D202-4CDB-911C-BD5E97734228}" destId="{D872373A-0DB3-47E1-BE97-369FFB9D7907}" srcOrd="0" destOrd="0" parTransId="{27AD76F0-6CAC-4463-B5B6-00A7BE5AECEC}" sibTransId="{A94EDC02-FDDE-42C8-867F-68FE968F8267}"/>
    <dgm:cxn modelId="{1FD71E5A-09A6-44F3-9AA4-21BF2D317894}" type="presOf" srcId="{84B1C6D1-C907-458D-81D4-207D20478F79}" destId="{6686BC40-4133-4E7E-B1EB-1DA28C0774B3}" srcOrd="0" destOrd="0" presId="urn:microsoft.com/office/officeart/2005/8/layout/lProcess3"/>
    <dgm:cxn modelId="{BB7EE67D-7C02-48F4-A8EC-A33B0FEF0A0C}" srcId="{BE73D072-1B60-4E73-8205-E13D19F1B9EC}" destId="{661F8D87-07F1-405F-A715-2BE29B47B159}" srcOrd="0" destOrd="0" parTransId="{E5B98988-6C28-405D-8AE6-276D0BE0E812}" sibTransId="{47970675-2B85-4387-A8A5-29A5EFE19FD9}"/>
    <dgm:cxn modelId="{27713185-FC96-4AAA-A938-E87E4695BC4A}" type="presOf" srcId="{D872373A-0DB3-47E1-BE97-369FFB9D7907}" destId="{B38A999F-3334-4B24-973A-08E70819196D}" srcOrd="0" destOrd="0" presId="urn:microsoft.com/office/officeart/2005/8/layout/lProcess3"/>
    <dgm:cxn modelId="{98EEB287-19C0-42C7-9B14-0150CB1E5E4E}" type="presOf" srcId="{1F715C75-A44A-483B-B358-46407E134C6F}" destId="{B735BBAA-D3E7-4794-86B3-CE91834E5377}" srcOrd="0" destOrd="0" presId="urn:microsoft.com/office/officeart/2005/8/layout/lProcess3"/>
    <dgm:cxn modelId="{0FE85093-D152-40F0-87FF-5559DA98DD99}" srcId="{661F8D87-07F1-405F-A715-2BE29B47B159}" destId="{94A8A9D0-DD6B-4816-9876-E982B7AED0F7}" srcOrd="0" destOrd="0" parTransId="{AF0C86EE-3115-46BD-965B-80F23C2FE371}" sibTransId="{F655B0B2-DE96-41DE-B2F7-9D1FC09445CD}"/>
    <dgm:cxn modelId="{172BBCA2-E934-4C29-876F-C085D969692E}" srcId="{5A261FD1-4463-4B71-A189-5F5CBB03D739}" destId="{EE5EE274-3267-44C9-B601-7CF6C2AAF325}" srcOrd="1" destOrd="0" parTransId="{7288438E-1A66-43A6-A335-C3143C47D976}" sibTransId="{FCD07191-4CB8-42C7-A710-29A33392377D}"/>
    <dgm:cxn modelId="{4553DCA3-D70E-4959-A00E-7DECDF3FB820}" srcId="{5A261FD1-4463-4B71-A189-5F5CBB03D739}" destId="{380A451F-2B14-4F51-AAF3-11C6595C2C2F}" srcOrd="2" destOrd="0" parTransId="{94AAFA7D-5D50-4A68-B87B-405602F65D56}" sibTransId="{6E515FCE-FE65-40DD-8A3F-E1F5EBB27F7D}"/>
    <dgm:cxn modelId="{105901B4-77D4-433E-8E7A-2612E15AC40A}" srcId="{5A261FD1-4463-4B71-A189-5F5CBB03D739}" destId="{A7A06AD2-4514-4F17-BE38-CD2360A7CBFA}" srcOrd="0" destOrd="0" parTransId="{D441615E-482E-459D-BD75-DBA859DE2953}" sibTransId="{97D1DD91-E5F6-46B6-B118-CD0E440FFCDC}"/>
    <dgm:cxn modelId="{563217B9-ABE1-4453-959B-904464AFBFFA}" type="presOf" srcId="{BE73D072-1B60-4E73-8205-E13D19F1B9EC}" destId="{62EC70B8-51A1-4751-B674-C6B9A3C05227}" srcOrd="0" destOrd="0" presId="urn:microsoft.com/office/officeart/2005/8/layout/lProcess3"/>
    <dgm:cxn modelId="{1B8210BD-085C-44FE-90FB-7F693F5959C8}" type="presOf" srcId="{45DA625E-D202-4CDB-911C-BD5E97734228}" destId="{55654691-E028-462D-84C7-AB4DF12D41CB}" srcOrd="0" destOrd="0" presId="urn:microsoft.com/office/officeart/2005/8/layout/lProcess3"/>
    <dgm:cxn modelId="{C6CB44BE-951E-4925-82BB-6668D63EAD28}" srcId="{E4A92D0F-BB36-4BF7-85C5-36DA91432BB7}" destId="{0ED5909A-7898-4182-BC18-69E40F314BE8}" srcOrd="1" destOrd="0" parTransId="{34039FD5-1FFD-47B8-AFB8-E36403B4EAC3}" sibTransId="{F0E69519-5388-4F53-9C03-F3F88C6FE4F3}"/>
    <dgm:cxn modelId="{511C34BF-6A4C-4009-9248-60562C4A5AB2}" srcId="{BE73D072-1B60-4E73-8205-E13D19F1B9EC}" destId="{45DA625E-D202-4CDB-911C-BD5E97734228}" srcOrd="4" destOrd="0" parTransId="{656E67D9-315F-4F9B-8480-CE3A71A1D4B0}" sibTransId="{E03DCEFF-9256-4E01-AF12-2231508391BF}"/>
    <dgm:cxn modelId="{B489D6BF-FD21-4841-A422-D5FF2DEE5D96}" type="presOf" srcId="{A7A06AD2-4514-4F17-BE38-CD2360A7CBFA}" destId="{22D72769-3680-4BCC-8752-0A2DA1C8E945}" srcOrd="0" destOrd="0" presId="urn:microsoft.com/office/officeart/2005/8/layout/lProcess3"/>
    <dgm:cxn modelId="{607D1CC0-136F-428C-B359-D7B7323C86FC}" srcId="{5A261FD1-4463-4B71-A189-5F5CBB03D739}" destId="{CC3CB333-090C-47D1-BBA1-B833C62EE6FB}" srcOrd="3" destOrd="0" parTransId="{F4AF476B-4800-4BB3-A073-4D357E7A890C}" sibTransId="{165BC3F2-D429-4605-8FB1-5916C9F51D62}"/>
    <dgm:cxn modelId="{70A8A1CD-2FAD-4D34-9FB0-EDCF7322156F}" srcId="{E4A92D0F-BB36-4BF7-85C5-36DA91432BB7}" destId="{D5C76C2D-96FA-4D2D-AE48-E5232A2DF0B6}" srcOrd="3" destOrd="0" parTransId="{174DE8AA-8437-4825-ADEE-3A25AEDC1BA0}" sibTransId="{090EB9DC-07B0-407F-A529-8E6D76068AB1}"/>
    <dgm:cxn modelId="{90C579E0-5DF2-49EE-AF3C-BE75D86E8A03}" type="presOf" srcId="{B21D4D22-9D2A-4BB7-A32B-F246D645F2DE}" destId="{606D59D1-F532-4D3B-AE52-3C99EBB59DBA}" srcOrd="0" destOrd="0" presId="urn:microsoft.com/office/officeart/2005/8/layout/lProcess3"/>
    <dgm:cxn modelId="{17C2EFE8-B7E6-47D0-9D23-137A0D7BC87B}" srcId="{BE73D072-1B60-4E73-8205-E13D19F1B9EC}" destId="{B21D4D22-9D2A-4BB7-A32B-F246D645F2DE}" srcOrd="1" destOrd="0" parTransId="{A81B1E3C-215A-499D-8978-CF2449E1249E}" sibTransId="{9CE9B2FD-2BC6-4F82-8462-BE1CAB2CB701}"/>
    <dgm:cxn modelId="{8DE04BED-3770-4436-8A11-8B3BB63C5089}" srcId="{BE73D072-1B60-4E73-8205-E13D19F1B9EC}" destId="{5A261FD1-4463-4B71-A189-5F5CBB03D739}" srcOrd="3" destOrd="0" parTransId="{4ADB4447-DB2D-4AB4-A184-313FF4ED5F8D}" sibTransId="{7B0935EE-28FB-4562-9DE0-467A89097C54}"/>
    <dgm:cxn modelId="{A39AF9ED-EDF1-4A89-879C-2379D57ED51A}" srcId="{B21D4D22-9D2A-4BB7-A32B-F246D645F2DE}" destId="{1F715C75-A44A-483B-B358-46407E134C6F}" srcOrd="1" destOrd="0" parTransId="{61F06D1F-ECAE-4EFC-9DCE-06AA86613A86}" sibTransId="{4F79DEB6-EC64-4C18-9EC2-9E8108A50C4E}"/>
    <dgm:cxn modelId="{E98FE79D-226B-4257-9984-D6AEC335F398}" type="presParOf" srcId="{62EC70B8-51A1-4751-B674-C6B9A3C05227}" destId="{47A56898-34F0-4C80-A29F-24821855CD43}" srcOrd="0" destOrd="0" presId="urn:microsoft.com/office/officeart/2005/8/layout/lProcess3"/>
    <dgm:cxn modelId="{370ECE2B-6B15-48BC-856E-0D7F37B058E7}" type="presParOf" srcId="{47A56898-34F0-4C80-A29F-24821855CD43}" destId="{8CD9247A-1712-4BDE-A876-AF71C40D3403}" srcOrd="0" destOrd="0" presId="urn:microsoft.com/office/officeart/2005/8/layout/lProcess3"/>
    <dgm:cxn modelId="{6C4B6C00-FE68-4AD9-9431-16E8DC392F93}" type="presParOf" srcId="{47A56898-34F0-4C80-A29F-24821855CD43}" destId="{D3222342-EE89-4B06-A546-178707CB060F}" srcOrd="1" destOrd="0" presId="urn:microsoft.com/office/officeart/2005/8/layout/lProcess3"/>
    <dgm:cxn modelId="{0FFB3A61-18DA-48DE-9CA3-65659027B2F7}" type="presParOf" srcId="{47A56898-34F0-4C80-A29F-24821855CD43}" destId="{96CEC724-A966-478A-AC30-6DED285FF273}" srcOrd="2" destOrd="0" presId="urn:microsoft.com/office/officeart/2005/8/layout/lProcess3"/>
    <dgm:cxn modelId="{73988CF0-0EF3-480A-8D44-CEFC566B2664}" type="presParOf" srcId="{47A56898-34F0-4C80-A29F-24821855CD43}" destId="{1669DA6F-42AC-4536-8777-7C7B33E0EFAE}" srcOrd="3" destOrd="0" presId="urn:microsoft.com/office/officeart/2005/8/layout/lProcess3"/>
    <dgm:cxn modelId="{B92F3F7C-41B0-411A-B47B-A75A222BD001}" type="presParOf" srcId="{47A56898-34F0-4C80-A29F-24821855CD43}" destId="{62FFD079-B4B6-4EDA-97D1-4D4B09BA756C}" srcOrd="4" destOrd="0" presId="urn:microsoft.com/office/officeart/2005/8/layout/lProcess3"/>
    <dgm:cxn modelId="{3C4E2CBB-7540-4DF7-AE41-F198DF04EE70}" type="presParOf" srcId="{62EC70B8-51A1-4751-B674-C6B9A3C05227}" destId="{CEA9598F-E7E4-450D-A761-79666C2D074A}" srcOrd="1" destOrd="0" presId="urn:microsoft.com/office/officeart/2005/8/layout/lProcess3"/>
    <dgm:cxn modelId="{FA29F37E-0167-46CB-8FF7-34CF4F228BB4}" type="presParOf" srcId="{62EC70B8-51A1-4751-B674-C6B9A3C05227}" destId="{50248136-043D-4667-859C-40B430C1BDA2}" srcOrd="2" destOrd="0" presId="urn:microsoft.com/office/officeart/2005/8/layout/lProcess3"/>
    <dgm:cxn modelId="{157F6B65-4912-403D-ABA4-EBAC20ACF665}" type="presParOf" srcId="{50248136-043D-4667-859C-40B430C1BDA2}" destId="{606D59D1-F532-4D3B-AE52-3C99EBB59DBA}" srcOrd="0" destOrd="0" presId="urn:microsoft.com/office/officeart/2005/8/layout/lProcess3"/>
    <dgm:cxn modelId="{B73EC94E-FD59-4E88-ABC6-DAC0103B8A50}" type="presParOf" srcId="{50248136-043D-4667-859C-40B430C1BDA2}" destId="{0B0897AF-DE42-4C11-B658-185AB1425DD5}" srcOrd="1" destOrd="0" presId="urn:microsoft.com/office/officeart/2005/8/layout/lProcess3"/>
    <dgm:cxn modelId="{8631CB8A-6D00-415E-9353-84A2FEC01A66}" type="presParOf" srcId="{50248136-043D-4667-859C-40B430C1BDA2}" destId="{85301E44-ABEE-4E49-8CF0-6709EBB84748}" srcOrd="2" destOrd="0" presId="urn:microsoft.com/office/officeart/2005/8/layout/lProcess3"/>
    <dgm:cxn modelId="{638F3824-2014-4F87-8126-C39F649C7EA2}" type="presParOf" srcId="{50248136-043D-4667-859C-40B430C1BDA2}" destId="{75E84597-3486-49B6-A853-4E8935B9F622}" srcOrd="3" destOrd="0" presId="urn:microsoft.com/office/officeart/2005/8/layout/lProcess3"/>
    <dgm:cxn modelId="{A5057EBD-F191-49A5-8DBE-F89AF12E0032}" type="presParOf" srcId="{50248136-043D-4667-859C-40B430C1BDA2}" destId="{B735BBAA-D3E7-4794-86B3-CE91834E5377}" srcOrd="4" destOrd="0" presId="urn:microsoft.com/office/officeart/2005/8/layout/lProcess3"/>
    <dgm:cxn modelId="{9BFB7C04-4ED8-449F-B19F-A75EF80A88F9}" type="presParOf" srcId="{62EC70B8-51A1-4751-B674-C6B9A3C05227}" destId="{298DBE5E-4C25-4D97-B88E-AAE3F728F684}" srcOrd="3" destOrd="0" presId="urn:microsoft.com/office/officeart/2005/8/layout/lProcess3"/>
    <dgm:cxn modelId="{4F1E0EEA-6D15-4A3F-B176-A30BE0531426}" type="presParOf" srcId="{62EC70B8-51A1-4751-B674-C6B9A3C05227}" destId="{EC38118A-6DD8-4F8E-A148-53EF0F6E209D}" srcOrd="4" destOrd="0" presId="urn:microsoft.com/office/officeart/2005/8/layout/lProcess3"/>
    <dgm:cxn modelId="{A1911847-B803-4925-BC7F-52AAB3601A10}" type="presParOf" srcId="{EC38118A-6DD8-4F8E-A148-53EF0F6E209D}" destId="{BDA82A79-D0DE-44CD-B550-C09A5B501CCB}" srcOrd="0" destOrd="0" presId="urn:microsoft.com/office/officeart/2005/8/layout/lProcess3"/>
    <dgm:cxn modelId="{E99A6390-6C1A-43EF-8E05-D2D8BF6C4C99}" type="presParOf" srcId="{EC38118A-6DD8-4F8E-A148-53EF0F6E209D}" destId="{A47D4250-71E1-449C-88F8-91796FD36065}" srcOrd="1" destOrd="0" presId="urn:microsoft.com/office/officeart/2005/8/layout/lProcess3"/>
    <dgm:cxn modelId="{8E9F9706-BC61-4FF3-A437-BAA923CF1632}" type="presParOf" srcId="{EC38118A-6DD8-4F8E-A148-53EF0F6E209D}" destId="{6686BC40-4133-4E7E-B1EB-1DA28C0774B3}" srcOrd="2" destOrd="0" presId="urn:microsoft.com/office/officeart/2005/8/layout/lProcess3"/>
    <dgm:cxn modelId="{6D13AF18-531C-4B17-873A-8A7E2C1731E7}" type="presParOf" srcId="{EC38118A-6DD8-4F8E-A148-53EF0F6E209D}" destId="{CAA94D80-7E9E-4D20-826C-C966F0221622}" srcOrd="3" destOrd="0" presId="urn:microsoft.com/office/officeart/2005/8/layout/lProcess3"/>
    <dgm:cxn modelId="{37DECBAE-2C06-4257-A8B7-18BD31C5A718}" type="presParOf" srcId="{EC38118A-6DD8-4F8E-A148-53EF0F6E209D}" destId="{E093CF56-E406-425B-9AB4-257501244EBC}" srcOrd="4" destOrd="0" presId="urn:microsoft.com/office/officeart/2005/8/layout/lProcess3"/>
    <dgm:cxn modelId="{E0968248-B3C5-479D-AD1B-B26F42D5BF49}" type="presParOf" srcId="{EC38118A-6DD8-4F8E-A148-53EF0F6E209D}" destId="{3F329767-4434-44C9-B894-2FAA5024851E}" srcOrd="5" destOrd="0" presId="urn:microsoft.com/office/officeart/2005/8/layout/lProcess3"/>
    <dgm:cxn modelId="{F2F1789B-796A-46D7-9CEA-F5C1AFCC5BB8}" type="presParOf" srcId="{EC38118A-6DD8-4F8E-A148-53EF0F6E209D}" destId="{9A7A9AAB-B6E2-405C-803A-7B392BF45D3F}" srcOrd="6" destOrd="0" presId="urn:microsoft.com/office/officeart/2005/8/layout/lProcess3"/>
    <dgm:cxn modelId="{F031936E-8495-4247-A63E-00E97F16CF29}" type="presParOf" srcId="{EC38118A-6DD8-4F8E-A148-53EF0F6E209D}" destId="{4FF631E6-E711-4F4A-9170-7B1390AAE97D}" srcOrd="7" destOrd="0" presId="urn:microsoft.com/office/officeart/2005/8/layout/lProcess3"/>
    <dgm:cxn modelId="{89C1235B-5805-4BD4-9C60-5181E25EA15D}" type="presParOf" srcId="{EC38118A-6DD8-4F8E-A148-53EF0F6E209D}" destId="{2B0C8343-0464-440A-85B8-582D964719FE}" srcOrd="8" destOrd="0" presId="urn:microsoft.com/office/officeart/2005/8/layout/lProcess3"/>
    <dgm:cxn modelId="{16B92E21-3E83-4E56-963F-291DCA488361}" type="presParOf" srcId="{62EC70B8-51A1-4751-B674-C6B9A3C05227}" destId="{88843CA5-7D0D-42EB-83A9-92A5DC130A39}" srcOrd="5" destOrd="0" presId="urn:microsoft.com/office/officeart/2005/8/layout/lProcess3"/>
    <dgm:cxn modelId="{0A3C5730-0FC7-4AB5-BB94-C1A8875A5CD1}" type="presParOf" srcId="{62EC70B8-51A1-4751-B674-C6B9A3C05227}" destId="{A517506C-F4A3-47E3-A376-CFBD38DCC299}" srcOrd="6" destOrd="0" presId="urn:microsoft.com/office/officeart/2005/8/layout/lProcess3"/>
    <dgm:cxn modelId="{9090599E-64E6-4EC1-9B88-1A6598A5F6A7}" type="presParOf" srcId="{A517506C-F4A3-47E3-A376-CFBD38DCC299}" destId="{609224F4-6244-43B0-BEC6-00F73C9249F7}" srcOrd="0" destOrd="0" presId="urn:microsoft.com/office/officeart/2005/8/layout/lProcess3"/>
    <dgm:cxn modelId="{EA297928-3596-4549-9309-39FB3998381E}" type="presParOf" srcId="{A517506C-F4A3-47E3-A376-CFBD38DCC299}" destId="{E096EEAF-71B5-4A64-A3D1-417D2807549A}" srcOrd="1" destOrd="0" presId="urn:microsoft.com/office/officeart/2005/8/layout/lProcess3"/>
    <dgm:cxn modelId="{095A4618-272D-4AEE-9E3D-EBEEF43F03D2}" type="presParOf" srcId="{A517506C-F4A3-47E3-A376-CFBD38DCC299}" destId="{22D72769-3680-4BCC-8752-0A2DA1C8E945}" srcOrd="2" destOrd="0" presId="urn:microsoft.com/office/officeart/2005/8/layout/lProcess3"/>
    <dgm:cxn modelId="{C899E496-21B3-4E64-81AA-7D4BA29B704C}" type="presParOf" srcId="{A517506C-F4A3-47E3-A376-CFBD38DCC299}" destId="{7F4B0445-E2B3-422E-BB51-44BD7AC1D92C}" srcOrd="3" destOrd="0" presId="urn:microsoft.com/office/officeart/2005/8/layout/lProcess3"/>
    <dgm:cxn modelId="{5B5BEFCD-CBBB-4A57-9F1B-621EBB28870F}" type="presParOf" srcId="{A517506C-F4A3-47E3-A376-CFBD38DCC299}" destId="{A587C1C6-7565-4FD2-BA4F-B3A1FEBC122C}" srcOrd="4" destOrd="0" presId="urn:microsoft.com/office/officeart/2005/8/layout/lProcess3"/>
    <dgm:cxn modelId="{479D9F57-2188-4DF7-BCDC-3D8F84AF97FF}" type="presParOf" srcId="{A517506C-F4A3-47E3-A376-CFBD38DCC299}" destId="{BF241743-4F2E-4EAF-B0B5-148A276E502D}" srcOrd="5" destOrd="0" presId="urn:microsoft.com/office/officeart/2005/8/layout/lProcess3"/>
    <dgm:cxn modelId="{FF824D3D-8C24-417D-BB42-B279807A93BD}" type="presParOf" srcId="{A517506C-F4A3-47E3-A376-CFBD38DCC299}" destId="{09E0D7DD-E919-4B42-87E5-E8C8256C1848}" srcOrd="6" destOrd="0" presId="urn:microsoft.com/office/officeart/2005/8/layout/lProcess3"/>
    <dgm:cxn modelId="{E99BD05A-D3DE-44A7-8975-7437375FFEDB}" type="presParOf" srcId="{A517506C-F4A3-47E3-A376-CFBD38DCC299}" destId="{D49DE410-B0F3-4A25-8983-88CD95A82058}" srcOrd="7" destOrd="0" presId="urn:microsoft.com/office/officeart/2005/8/layout/lProcess3"/>
    <dgm:cxn modelId="{3470CDEC-AF70-467F-A2C2-997A05BFF977}" type="presParOf" srcId="{A517506C-F4A3-47E3-A376-CFBD38DCC299}" destId="{22C654C4-7E60-4D5A-87A2-376CBAF66984}" srcOrd="8" destOrd="0" presId="urn:microsoft.com/office/officeart/2005/8/layout/lProcess3"/>
    <dgm:cxn modelId="{58EC61E0-CC3F-4CDA-9198-7D3C9E5D29AF}" type="presParOf" srcId="{62EC70B8-51A1-4751-B674-C6B9A3C05227}" destId="{25C7E93F-3DE1-4202-9FD2-2BFC8A337C07}" srcOrd="7" destOrd="0" presId="urn:microsoft.com/office/officeart/2005/8/layout/lProcess3"/>
    <dgm:cxn modelId="{35D5348F-DB9C-4AC3-91D8-91BDA1D4E2C6}" type="presParOf" srcId="{62EC70B8-51A1-4751-B674-C6B9A3C05227}" destId="{5D0B2B3F-1008-472B-ABA5-8B06B622CB4F}" srcOrd="8" destOrd="0" presId="urn:microsoft.com/office/officeart/2005/8/layout/lProcess3"/>
    <dgm:cxn modelId="{38B662AE-F038-4A68-A33C-25270A622358}" type="presParOf" srcId="{5D0B2B3F-1008-472B-ABA5-8B06B622CB4F}" destId="{55654691-E028-462D-84C7-AB4DF12D41CB}" srcOrd="0" destOrd="0" presId="urn:microsoft.com/office/officeart/2005/8/layout/lProcess3"/>
    <dgm:cxn modelId="{09AF1E13-D0CB-4617-A01B-A4FA757F6879}" type="presParOf" srcId="{5D0B2B3F-1008-472B-ABA5-8B06B622CB4F}" destId="{D6854348-D7B3-4202-A043-CEB6485ED063}" srcOrd="1" destOrd="0" presId="urn:microsoft.com/office/officeart/2005/8/layout/lProcess3"/>
    <dgm:cxn modelId="{AA8CE6EF-AF2B-4C59-88CB-478CBFA0C055}" type="presParOf" srcId="{5D0B2B3F-1008-472B-ABA5-8B06B622CB4F}" destId="{B38A999F-3334-4B24-973A-08E70819196D}" srcOrd="2" destOrd="0" presId="urn:microsoft.com/office/officeart/2005/8/layout/lProcess3"/>
    <dgm:cxn modelId="{B738CCE9-A717-449B-AF3B-731B8AE3C5B7}" type="presParOf" srcId="{5D0B2B3F-1008-472B-ABA5-8B06B622CB4F}" destId="{64F2CB52-A923-46B0-BFAC-A57066478ED3}" srcOrd="3" destOrd="0" presId="urn:microsoft.com/office/officeart/2005/8/layout/lProcess3"/>
    <dgm:cxn modelId="{27105331-67EC-4D3B-9176-CE29231D5AA4}" type="presParOf" srcId="{5D0B2B3F-1008-472B-ABA5-8B06B622CB4F}" destId="{925EF336-E27C-4B08-B416-3CEB8EFA691E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BF45B16-976F-4274-97D3-515576F7CA88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B147557-662C-4824-AF76-C2B6E2A2DF79}">
      <dgm:prSet phldrT="[Текст]"/>
      <dgm:spPr/>
      <dgm:t>
        <a:bodyPr/>
        <a:lstStyle/>
        <a:p>
          <a:r>
            <a:rPr lang="ru-RU" dirty="0"/>
            <a:t>ПУТЁВКА</a:t>
          </a:r>
        </a:p>
      </dgm:t>
    </dgm:pt>
    <dgm:pt modelId="{A9329002-235F-44DD-9A05-57A848E9851C}" type="parTrans" cxnId="{97C040D3-3128-40AB-BF51-C650718411F5}">
      <dgm:prSet/>
      <dgm:spPr/>
      <dgm:t>
        <a:bodyPr/>
        <a:lstStyle/>
        <a:p>
          <a:endParaRPr lang="ru-RU"/>
        </a:p>
      </dgm:t>
    </dgm:pt>
    <dgm:pt modelId="{FBB9B719-6A27-4088-8650-48F803ADAB91}" type="sibTrans" cxnId="{97C040D3-3128-40AB-BF51-C650718411F5}">
      <dgm:prSet/>
      <dgm:spPr/>
      <dgm:t>
        <a:bodyPr/>
        <a:lstStyle/>
        <a:p>
          <a:endParaRPr lang="ru-RU"/>
        </a:p>
      </dgm:t>
    </dgm:pt>
    <dgm:pt modelId="{F473D1EF-194C-426F-9289-FFE0FD690120}">
      <dgm:prSet phldrT="[Текст]"/>
      <dgm:spPr/>
      <dgm:t>
        <a:bodyPr/>
        <a:lstStyle/>
        <a:p>
          <a:r>
            <a:rPr lang="ru-RU" dirty="0"/>
            <a:t>16940 р</a:t>
          </a:r>
        </a:p>
      </dgm:t>
    </dgm:pt>
    <dgm:pt modelId="{377F29AF-D29D-4878-A0AC-005FC81F61B5}" type="parTrans" cxnId="{3C088776-61C8-4B61-A5DA-EB0B450907D3}">
      <dgm:prSet/>
      <dgm:spPr/>
      <dgm:t>
        <a:bodyPr/>
        <a:lstStyle/>
        <a:p>
          <a:endParaRPr lang="ru-RU"/>
        </a:p>
      </dgm:t>
    </dgm:pt>
    <dgm:pt modelId="{C44602D8-C07E-4265-9499-838F99EBA852}" type="sibTrans" cxnId="{3C088776-61C8-4B61-A5DA-EB0B450907D3}">
      <dgm:prSet/>
      <dgm:spPr/>
      <dgm:t>
        <a:bodyPr/>
        <a:lstStyle/>
        <a:p>
          <a:endParaRPr lang="ru-RU"/>
        </a:p>
      </dgm:t>
    </dgm:pt>
    <dgm:pt modelId="{C86FCC7A-0134-4D3C-B33C-D4334B3E48DF}">
      <dgm:prSet phldrT="[Текст]"/>
      <dgm:spPr/>
      <dgm:t>
        <a:bodyPr/>
        <a:lstStyle/>
        <a:p>
          <a:r>
            <a:rPr lang="ru-RU" dirty="0"/>
            <a:t>АВИАБИЛЕТЫ</a:t>
          </a:r>
        </a:p>
      </dgm:t>
    </dgm:pt>
    <dgm:pt modelId="{F17225E2-9533-4889-BD54-1928CE9E0BCB}" type="parTrans" cxnId="{7DEBE8F1-89B8-4C7A-82D1-E3E6F6EEAA00}">
      <dgm:prSet/>
      <dgm:spPr/>
      <dgm:t>
        <a:bodyPr/>
        <a:lstStyle/>
        <a:p>
          <a:endParaRPr lang="ru-RU"/>
        </a:p>
      </dgm:t>
    </dgm:pt>
    <dgm:pt modelId="{AF7A4787-0E10-4430-8654-743EAC3FB4D3}" type="sibTrans" cxnId="{7DEBE8F1-89B8-4C7A-82D1-E3E6F6EEAA00}">
      <dgm:prSet/>
      <dgm:spPr/>
      <dgm:t>
        <a:bodyPr/>
        <a:lstStyle/>
        <a:p>
          <a:endParaRPr lang="ru-RU"/>
        </a:p>
      </dgm:t>
    </dgm:pt>
    <dgm:pt modelId="{C9F590EC-95DD-4A83-BB1E-13A8F2F8DD38}">
      <dgm:prSet phldrT="[Текст]"/>
      <dgm:spPr/>
      <dgm:t>
        <a:bodyPr/>
        <a:lstStyle/>
        <a:p>
          <a:r>
            <a:rPr lang="ru-RU" dirty="0"/>
            <a:t>14250 р</a:t>
          </a:r>
        </a:p>
      </dgm:t>
    </dgm:pt>
    <dgm:pt modelId="{F3F002B0-C7D2-470E-99C3-3E942F7377BC}" type="parTrans" cxnId="{6FEA900F-BAFC-4B0D-B39F-B982D1100421}">
      <dgm:prSet/>
      <dgm:spPr/>
      <dgm:t>
        <a:bodyPr/>
        <a:lstStyle/>
        <a:p>
          <a:endParaRPr lang="ru-RU"/>
        </a:p>
      </dgm:t>
    </dgm:pt>
    <dgm:pt modelId="{8F1897BA-18FA-4941-83F8-B427618340E6}" type="sibTrans" cxnId="{6FEA900F-BAFC-4B0D-B39F-B982D1100421}">
      <dgm:prSet/>
      <dgm:spPr/>
      <dgm:t>
        <a:bodyPr/>
        <a:lstStyle/>
        <a:p>
          <a:endParaRPr lang="ru-RU"/>
        </a:p>
      </dgm:t>
    </dgm:pt>
    <dgm:pt modelId="{C6EB0DDD-DB5B-4129-98D1-637F3367BF8A}">
      <dgm:prSet phldrT="[Текст]"/>
      <dgm:spPr/>
      <dgm:t>
        <a:bodyPr/>
        <a:lstStyle/>
        <a:p>
          <a:r>
            <a:rPr lang="ru-RU" dirty="0"/>
            <a:t>КАРМАННЫЕ РАСХОДЫ</a:t>
          </a:r>
        </a:p>
      </dgm:t>
    </dgm:pt>
    <dgm:pt modelId="{C1C2DDA8-51BC-43AA-A016-980F8BDDFD21}" type="parTrans" cxnId="{777393A5-D4EC-4492-952A-5E8D71F25AED}">
      <dgm:prSet/>
      <dgm:spPr/>
      <dgm:t>
        <a:bodyPr/>
        <a:lstStyle/>
        <a:p>
          <a:endParaRPr lang="ru-RU"/>
        </a:p>
      </dgm:t>
    </dgm:pt>
    <dgm:pt modelId="{4C891FA7-1067-407B-928D-50ACC38BC198}" type="sibTrans" cxnId="{777393A5-D4EC-4492-952A-5E8D71F25AED}">
      <dgm:prSet/>
      <dgm:spPr/>
      <dgm:t>
        <a:bodyPr/>
        <a:lstStyle/>
        <a:p>
          <a:endParaRPr lang="ru-RU"/>
        </a:p>
      </dgm:t>
    </dgm:pt>
    <dgm:pt modelId="{A8E3237D-AC25-4CD3-8A69-BAB4C44E6D9A}">
      <dgm:prSet phldrT="[Текст]"/>
      <dgm:spPr/>
      <dgm:t>
        <a:bodyPr/>
        <a:lstStyle/>
        <a:p>
          <a:r>
            <a:rPr lang="ru-RU" dirty="0"/>
            <a:t>5000 р</a:t>
          </a:r>
        </a:p>
      </dgm:t>
    </dgm:pt>
    <dgm:pt modelId="{8F28B51E-2262-4D49-8505-CC3FB31B3DBD}" type="parTrans" cxnId="{FB8FE3E7-9ABB-4D16-8333-A650B386780B}">
      <dgm:prSet/>
      <dgm:spPr/>
      <dgm:t>
        <a:bodyPr/>
        <a:lstStyle/>
        <a:p>
          <a:endParaRPr lang="ru-RU"/>
        </a:p>
      </dgm:t>
    </dgm:pt>
    <dgm:pt modelId="{74F3B235-4B12-482F-B94A-4563264BF655}" type="sibTrans" cxnId="{FB8FE3E7-9ABB-4D16-8333-A650B386780B}">
      <dgm:prSet/>
      <dgm:spPr/>
      <dgm:t>
        <a:bodyPr/>
        <a:lstStyle/>
        <a:p>
          <a:endParaRPr lang="ru-RU"/>
        </a:p>
      </dgm:t>
    </dgm:pt>
    <dgm:pt modelId="{024ABB22-F109-4B90-976B-8F1637D846B3}">
      <dgm:prSet/>
      <dgm:spPr/>
      <dgm:t>
        <a:bodyPr/>
        <a:lstStyle/>
        <a:p>
          <a:r>
            <a:rPr lang="ru-RU" dirty="0"/>
            <a:t>КОСТЮМЫ</a:t>
          </a:r>
        </a:p>
      </dgm:t>
    </dgm:pt>
    <dgm:pt modelId="{AD904524-8D33-4335-AC41-62AB0481C29C}" type="parTrans" cxnId="{811E9E09-27F5-494B-8CC1-A0A380C6F738}">
      <dgm:prSet/>
      <dgm:spPr/>
      <dgm:t>
        <a:bodyPr/>
        <a:lstStyle/>
        <a:p>
          <a:endParaRPr lang="ru-RU"/>
        </a:p>
      </dgm:t>
    </dgm:pt>
    <dgm:pt modelId="{6DF62CCD-62DF-4D05-A4BB-E74065A53424}" type="sibTrans" cxnId="{811E9E09-27F5-494B-8CC1-A0A380C6F738}">
      <dgm:prSet/>
      <dgm:spPr/>
      <dgm:t>
        <a:bodyPr/>
        <a:lstStyle/>
        <a:p>
          <a:endParaRPr lang="ru-RU"/>
        </a:p>
      </dgm:t>
    </dgm:pt>
    <dgm:pt modelId="{6EDA32FB-5D9C-4D0C-8B3C-7ED2E5F53695}">
      <dgm:prSet/>
      <dgm:spPr/>
      <dgm:t>
        <a:bodyPr/>
        <a:lstStyle/>
        <a:p>
          <a:r>
            <a:rPr lang="ru-RU" dirty="0"/>
            <a:t>ДЕВОЧКИ 5000 р </a:t>
          </a:r>
        </a:p>
      </dgm:t>
    </dgm:pt>
    <dgm:pt modelId="{0C141DD4-3C7A-4F34-AF26-1AB87B61436F}" type="parTrans" cxnId="{6F4D99E0-B9E0-4340-99FF-FAC54D887E36}">
      <dgm:prSet/>
      <dgm:spPr/>
      <dgm:t>
        <a:bodyPr/>
        <a:lstStyle/>
        <a:p>
          <a:endParaRPr lang="ru-RU"/>
        </a:p>
      </dgm:t>
    </dgm:pt>
    <dgm:pt modelId="{A3FE12C4-D341-4897-8849-1F3403AAAC6A}" type="sibTrans" cxnId="{6F4D99E0-B9E0-4340-99FF-FAC54D887E36}">
      <dgm:prSet/>
      <dgm:spPr/>
      <dgm:t>
        <a:bodyPr/>
        <a:lstStyle/>
        <a:p>
          <a:endParaRPr lang="ru-RU"/>
        </a:p>
      </dgm:t>
    </dgm:pt>
    <dgm:pt modelId="{48553E20-DDF8-43D7-88E7-6E5D53427339}">
      <dgm:prSet/>
      <dgm:spPr/>
      <dgm:t>
        <a:bodyPr/>
        <a:lstStyle/>
        <a:p>
          <a:r>
            <a:rPr lang="ru-RU" dirty="0"/>
            <a:t>МАЛЬЧИКИ 4500 р</a:t>
          </a:r>
        </a:p>
      </dgm:t>
    </dgm:pt>
    <dgm:pt modelId="{D09FDACA-3E30-42D6-B82F-2DCE498D1F5B}" type="parTrans" cxnId="{D179027A-D35F-4D32-B9BF-D4E2C0709F78}">
      <dgm:prSet/>
      <dgm:spPr/>
      <dgm:t>
        <a:bodyPr/>
        <a:lstStyle/>
        <a:p>
          <a:endParaRPr lang="ru-RU"/>
        </a:p>
      </dgm:t>
    </dgm:pt>
    <dgm:pt modelId="{DDA73C46-1480-40F1-B448-21A75E7F0AC0}" type="sibTrans" cxnId="{D179027A-D35F-4D32-B9BF-D4E2C0709F78}">
      <dgm:prSet/>
      <dgm:spPr/>
      <dgm:t>
        <a:bodyPr/>
        <a:lstStyle/>
        <a:p>
          <a:endParaRPr lang="ru-RU"/>
        </a:p>
      </dgm:t>
    </dgm:pt>
    <dgm:pt modelId="{064799E2-DDE0-4736-BDD7-7CA9B092F8F5}">
      <dgm:prSet/>
      <dgm:spPr/>
      <dgm:t>
        <a:bodyPr/>
        <a:lstStyle/>
        <a:p>
          <a:r>
            <a:rPr lang="ru-RU" dirty="0"/>
            <a:t>ПРИОБРЕТЕНИЕ ХОМУСА</a:t>
          </a:r>
        </a:p>
      </dgm:t>
    </dgm:pt>
    <dgm:pt modelId="{D2CB6AED-40CA-4D50-97EC-F158DD9B199F}" type="parTrans" cxnId="{B74CE4F7-5986-4EED-ABFE-D7326C0C8EBB}">
      <dgm:prSet/>
      <dgm:spPr/>
      <dgm:t>
        <a:bodyPr/>
        <a:lstStyle/>
        <a:p>
          <a:endParaRPr lang="ru-RU"/>
        </a:p>
      </dgm:t>
    </dgm:pt>
    <dgm:pt modelId="{20AB4CB1-3135-4A96-852E-16F2DC193D3C}" type="sibTrans" cxnId="{B74CE4F7-5986-4EED-ABFE-D7326C0C8EBB}">
      <dgm:prSet/>
      <dgm:spPr/>
      <dgm:t>
        <a:bodyPr/>
        <a:lstStyle/>
        <a:p>
          <a:endParaRPr lang="ru-RU"/>
        </a:p>
      </dgm:t>
    </dgm:pt>
    <dgm:pt modelId="{6E9FFB12-510C-4AE0-8CEB-386C1B542AE5}">
      <dgm:prSet/>
      <dgm:spPr/>
      <dgm:t>
        <a:bodyPr/>
        <a:lstStyle/>
        <a:p>
          <a:r>
            <a:rPr lang="ru-RU" dirty="0"/>
            <a:t>2500 р</a:t>
          </a:r>
        </a:p>
      </dgm:t>
    </dgm:pt>
    <dgm:pt modelId="{2F146B53-5711-470A-9D5F-D04EC0CB9987}" type="sibTrans" cxnId="{13AF49FA-57A7-46C4-BA66-B97799F685D7}">
      <dgm:prSet/>
      <dgm:spPr/>
      <dgm:t>
        <a:bodyPr/>
        <a:lstStyle/>
        <a:p>
          <a:endParaRPr lang="ru-RU"/>
        </a:p>
      </dgm:t>
    </dgm:pt>
    <dgm:pt modelId="{6F30A219-CBDB-45A5-904E-A8A9A4047F47}" type="parTrans" cxnId="{13AF49FA-57A7-46C4-BA66-B97799F685D7}">
      <dgm:prSet/>
      <dgm:spPr/>
      <dgm:t>
        <a:bodyPr/>
        <a:lstStyle/>
        <a:p>
          <a:endParaRPr lang="ru-RU"/>
        </a:p>
      </dgm:t>
    </dgm:pt>
    <dgm:pt modelId="{2CEEC860-1D6E-4A0A-A13D-F139BD01D7C1}">
      <dgm:prSet phldrT="[Текст]"/>
      <dgm:spPr/>
      <dgm:t>
        <a:bodyPr/>
        <a:lstStyle/>
        <a:p>
          <a:r>
            <a:rPr lang="ru-RU" dirty="0" err="1"/>
            <a:t>Доп.день</a:t>
          </a:r>
          <a:r>
            <a:rPr lang="ru-RU" dirty="0"/>
            <a:t> 2500 р</a:t>
          </a:r>
        </a:p>
      </dgm:t>
    </dgm:pt>
    <dgm:pt modelId="{632A8A67-03B4-48A5-9D04-7187FFC632A7}" type="parTrans" cxnId="{6BF82E34-1289-4F81-B920-4D882CA77B9B}">
      <dgm:prSet/>
      <dgm:spPr/>
      <dgm:t>
        <a:bodyPr/>
        <a:lstStyle/>
        <a:p>
          <a:endParaRPr lang="ru-RU"/>
        </a:p>
      </dgm:t>
    </dgm:pt>
    <dgm:pt modelId="{002FBECE-6730-4637-9466-8FC2A09CC27E}" type="sibTrans" cxnId="{6BF82E34-1289-4F81-B920-4D882CA77B9B}">
      <dgm:prSet/>
      <dgm:spPr/>
      <dgm:t>
        <a:bodyPr/>
        <a:lstStyle/>
        <a:p>
          <a:endParaRPr lang="ru-RU"/>
        </a:p>
      </dgm:t>
    </dgm:pt>
    <dgm:pt modelId="{0C71373A-21A7-4BEC-8B9C-FFAADE774537}">
      <dgm:prSet/>
      <dgm:spPr/>
      <dgm:t>
        <a:bodyPr/>
        <a:lstStyle/>
        <a:p>
          <a:r>
            <a:rPr lang="ru-RU" dirty="0"/>
            <a:t>ТРАНСФЕР</a:t>
          </a:r>
        </a:p>
      </dgm:t>
    </dgm:pt>
    <dgm:pt modelId="{545228E6-3B5C-4F62-BAF5-D80C25744131}" type="parTrans" cxnId="{AE004DF6-9F11-44B5-A473-1AAE7184E4A7}">
      <dgm:prSet/>
      <dgm:spPr/>
      <dgm:t>
        <a:bodyPr/>
        <a:lstStyle/>
        <a:p>
          <a:endParaRPr lang="ru-RU"/>
        </a:p>
      </dgm:t>
    </dgm:pt>
    <dgm:pt modelId="{F1915785-84F5-42EC-9F9E-E5B10D6D8B85}" type="sibTrans" cxnId="{AE004DF6-9F11-44B5-A473-1AAE7184E4A7}">
      <dgm:prSet/>
      <dgm:spPr/>
      <dgm:t>
        <a:bodyPr/>
        <a:lstStyle/>
        <a:p>
          <a:endParaRPr lang="ru-RU"/>
        </a:p>
      </dgm:t>
    </dgm:pt>
    <dgm:pt modelId="{47BD1270-A737-4649-A23E-89665DD3F244}">
      <dgm:prSet/>
      <dgm:spPr/>
      <dgm:t>
        <a:bodyPr/>
        <a:lstStyle/>
        <a:p>
          <a:r>
            <a:rPr lang="ru-RU" dirty="0"/>
            <a:t>1000 р</a:t>
          </a:r>
        </a:p>
      </dgm:t>
    </dgm:pt>
    <dgm:pt modelId="{4FBB8327-BCA7-4533-874D-A76E46BEF962}" type="parTrans" cxnId="{F0FF112F-2F53-42DE-AA1C-615159DE7232}">
      <dgm:prSet/>
      <dgm:spPr/>
      <dgm:t>
        <a:bodyPr/>
        <a:lstStyle/>
        <a:p>
          <a:endParaRPr lang="ru-RU"/>
        </a:p>
      </dgm:t>
    </dgm:pt>
    <dgm:pt modelId="{2FDF70F4-FC35-403A-A880-15CD000D3813}" type="sibTrans" cxnId="{F0FF112F-2F53-42DE-AA1C-615159DE7232}">
      <dgm:prSet/>
      <dgm:spPr/>
      <dgm:t>
        <a:bodyPr/>
        <a:lstStyle/>
        <a:p>
          <a:endParaRPr lang="ru-RU"/>
        </a:p>
      </dgm:t>
    </dgm:pt>
    <dgm:pt modelId="{9FA1C99C-C126-4927-9382-C16E2A2BFF5D}">
      <dgm:prSet/>
      <dgm:spPr/>
      <dgm:t>
        <a:bodyPr/>
        <a:lstStyle/>
        <a:p>
          <a:r>
            <a:rPr lang="ru-RU" dirty="0"/>
            <a:t>ЭКСКУРСИИ</a:t>
          </a:r>
        </a:p>
      </dgm:t>
    </dgm:pt>
    <dgm:pt modelId="{A7659CBD-ACFC-4D25-9CBB-7A14E2A3E622}" type="parTrans" cxnId="{1161ED6A-BC93-4A8B-8C16-92DA75DC36FF}">
      <dgm:prSet/>
      <dgm:spPr/>
      <dgm:t>
        <a:bodyPr/>
        <a:lstStyle/>
        <a:p>
          <a:endParaRPr lang="ru-RU"/>
        </a:p>
      </dgm:t>
    </dgm:pt>
    <dgm:pt modelId="{0B64402B-E61A-430E-9D24-07B62213A4E5}" type="sibTrans" cxnId="{1161ED6A-BC93-4A8B-8C16-92DA75DC36FF}">
      <dgm:prSet/>
      <dgm:spPr/>
      <dgm:t>
        <a:bodyPr/>
        <a:lstStyle/>
        <a:p>
          <a:endParaRPr lang="ru-RU"/>
        </a:p>
      </dgm:t>
    </dgm:pt>
    <dgm:pt modelId="{A2CE4596-428C-4C12-8BC1-8DC63A25C5C1}">
      <dgm:prSet/>
      <dgm:spPr/>
      <dgm:t>
        <a:bodyPr/>
        <a:lstStyle/>
        <a:p>
          <a:r>
            <a:rPr lang="ru-RU" dirty="0"/>
            <a:t>ОСТАНКИНО 1100 р</a:t>
          </a:r>
        </a:p>
      </dgm:t>
    </dgm:pt>
    <dgm:pt modelId="{A7DC1043-0DFC-4923-93D6-BE9A992248B8}" type="parTrans" cxnId="{AAE071DC-F09C-4ED6-8221-9E6F7441D84D}">
      <dgm:prSet/>
      <dgm:spPr/>
      <dgm:t>
        <a:bodyPr/>
        <a:lstStyle/>
        <a:p>
          <a:endParaRPr lang="ru-RU"/>
        </a:p>
      </dgm:t>
    </dgm:pt>
    <dgm:pt modelId="{58BBF574-7FED-4B85-B3C7-955A42DFC3C3}" type="sibTrans" cxnId="{AAE071DC-F09C-4ED6-8221-9E6F7441D84D}">
      <dgm:prSet/>
      <dgm:spPr/>
      <dgm:t>
        <a:bodyPr/>
        <a:lstStyle/>
        <a:p>
          <a:endParaRPr lang="ru-RU"/>
        </a:p>
      </dgm:t>
    </dgm:pt>
    <dgm:pt modelId="{2B3A590F-D929-4D82-811E-4596960C48FC}">
      <dgm:prSet/>
      <dgm:spPr/>
      <dgm:t>
        <a:bodyPr/>
        <a:lstStyle/>
        <a:p>
          <a:r>
            <a:rPr lang="ru-RU" dirty="0"/>
            <a:t>ТРЕТЬЯКОВСКАЯ ГАЛЕРЕЯ 250 р</a:t>
          </a:r>
        </a:p>
      </dgm:t>
    </dgm:pt>
    <dgm:pt modelId="{487F69A3-D0C5-4A42-9F4E-E816B28F51AC}" type="parTrans" cxnId="{AAE9FF67-C39E-4F7E-8F16-9401E002583B}">
      <dgm:prSet/>
      <dgm:spPr/>
      <dgm:t>
        <a:bodyPr/>
        <a:lstStyle/>
        <a:p>
          <a:endParaRPr lang="ru-RU"/>
        </a:p>
      </dgm:t>
    </dgm:pt>
    <dgm:pt modelId="{A57F517E-A39B-4F39-8BE6-CC250E8E9F2B}" type="sibTrans" cxnId="{AAE9FF67-C39E-4F7E-8F16-9401E002583B}">
      <dgm:prSet/>
      <dgm:spPr/>
      <dgm:t>
        <a:bodyPr/>
        <a:lstStyle/>
        <a:p>
          <a:endParaRPr lang="ru-RU"/>
        </a:p>
      </dgm:t>
    </dgm:pt>
    <dgm:pt modelId="{3D208CD7-69AD-4C83-835E-59DBB501F887}">
      <dgm:prSet/>
      <dgm:spPr/>
      <dgm:t>
        <a:bodyPr/>
        <a:lstStyle/>
        <a:p>
          <a:r>
            <a:rPr lang="ru-RU" dirty="0"/>
            <a:t>РУССКАЯ ПЕСНЯ 1780 р</a:t>
          </a:r>
        </a:p>
      </dgm:t>
    </dgm:pt>
    <dgm:pt modelId="{3E33F5D4-0BC8-4E2F-9A10-4A86F44B1F96}" type="parTrans" cxnId="{22C03F58-0929-480D-A8DB-678929D31DBF}">
      <dgm:prSet/>
      <dgm:spPr/>
      <dgm:t>
        <a:bodyPr/>
        <a:lstStyle/>
        <a:p>
          <a:endParaRPr lang="ru-RU"/>
        </a:p>
      </dgm:t>
    </dgm:pt>
    <dgm:pt modelId="{20C06FB1-4522-4610-B945-432A8FFF1EC9}" type="sibTrans" cxnId="{22C03F58-0929-480D-A8DB-678929D31DBF}">
      <dgm:prSet/>
      <dgm:spPr/>
      <dgm:t>
        <a:bodyPr/>
        <a:lstStyle/>
        <a:p>
          <a:endParaRPr lang="ru-RU"/>
        </a:p>
      </dgm:t>
    </dgm:pt>
    <dgm:pt modelId="{55DDD827-A0C0-438A-B20B-578EDB7C0B8D}" type="pres">
      <dgm:prSet presAssocID="{ABF45B16-976F-4274-97D3-515576F7CA88}" presName="Name0" presStyleCnt="0">
        <dgm:presLayoutVars>
          <dgm:dir/>
          <dgm:animLvl val="lvl"/>
          <dgm:resizeHandles val="exact"/>
        </dgm:presLayoutVars>
      </dgm:prSet>
      <dgm:spPr/>
    </dgm:pt>
    <dgm:pt modelId="{802E0BFB-0F7F-4EA5-9D57-42CD3503D108}" type="pres">
      <dgm:prSet presAssocID="{DB147557-662C-4824-AF76-C2B6E2A2DF79}" presName="composite" presStyleCnt="0"/>
      <dgm:spPr/>
    </dgm:pt>
    <dgm:pt modelId="{3A5019CF-BB37-48B9-8D22-F2025CECF6B2}" type="pres">
      <dgm:prSet presAssocID="{DB147557-662C-4824-AF76-C2B6E2A2DF79}" presName="parTx" presStyleLbl="alignNode1" presStyleIdx="0" presStyleCnt="7" custLinFactY="-46293" custLinFactNeighborX="16852" custLinFactNeighborY="-100000">
        <dgm:presLayoutVars>
          <dgm:chMax val="0"/>
          <dgm:chPref val="0"/>
          <dgm:bulletEnabled val="1"/>
        </dgm:presLayoutVars>
      </dgm:prSet>
      <dgm:spPr/>
    </dgm:pt>
    <dgm:pt modelId="{8C7323D6-C971-4A54-9FD1-38E2830D2723}" type="pres">
      <dgm:prSet presAssocID="{DB147557-662C-4824-AF76-C2B6E2A2DF79}" presName="desTx" presStyleLbl="alignAccFollowNode1" presStyleIdx="0" presStyleCnt="7" custLinFactNeighborX="18740" custLinFactNeighborY="-51746">
        <dgm:presLayoutVars>
          <dgm:bulletEnabled val="1"/>
        </dgm:presLayoutVars>
      </dgm:prSet>
      <dgm:spPr/>
    </dgm:pt>
    <dgm:pt modelId="{E54B9995-79B9-4043-A78A-5BED308EBC08}" type="pres">
      <dgm:prSet presAssocID="{FBB9B719-6A27-4088-8650-48F803ADAB91}" presName="space" presStyleCnt="0"/>
      <dgm:spPr/>
    </dgm:pt>
    <dgm:pt modelId="{BB9F2E38-E3CF-42D2-BCC0-2B726F49212B}" type="pres">
      <dgm:prSet presAssocID="{C86FCC7A-0134-4D3C-B33C-D4334B3E48DF}" presName="composite" presStyleCnt="0"/>
      <dgm:spPr/>
    </dgm:pt>
    <dgm:pt modelId="{A6F7AF46-235F-4B0E-992E-92133484C102}" type="pres">
      <dgm:prSet presAssocID="{C86FCC7A-0134-4D3C-B33C-D4334B3E48DF}" presName="parTx" presStyleLbl="alignNode1" presStyleIdx="1" presStyleCnt="7" custLinFactNeighborX="-16904" custLinFactNeighborY="96357">
        <dgm:presLayoutVars>
          <dgm:chMax val="0"/>
          <dgm:chPref val="0"/>
          <dgm:bulletEnabled val="1"/>
        </dgm:presLayoutVars>
      </dgm:prSet>
      <dgm:spPr/>
    </dgm:pt>
    <dgm:pt modelId="{E0B452C0-08CD-45FF-9BD8-890A461A61F8}" type="pres">
      <dgm:prSet presAssocID="{C86FCC7A-0134-4D3C-B33C-D4334B3E48DF}" presName="desTx" presStyleLbl="alignAccFollowNode1" presStyleIdx="1" presStyleCnt="7" custLinFactNeighborX="-16904" custLinFactNeighborY="37789">
        <dgm:presLayoutVars>
          <dgm:bulletEnabled val="1"/>
        </dgm:presLayoutVars>
      </dgm:prSet>
      <dgm:spPr/>
    </dgm:pt>
    <dgm:pt modelId="{6FF9609F-9835-4AF6-BA9B-1B8E6D23485B}" type="pres">
      <dgm:prSet presAssocID="{AF7A4787-0E10-4430-8654-743EAC3FB4D3}" presName="space" presStyleCnt="0"/>
      <dgm:spPr/>
    </dgm:pt>
    <dgm:pt modelId="{19EC2057-28B8-41C6-9FA1-AC2D77D226B4}" type="pres">
      <dgm:prSet presAssocID="{C6EB0DDD-DB5B-4129-98D1-637F3367BF8A}" presName="composite" presStyleCnt="0"/>
      <dgm:spPr/>
    </dgm:pt>
    <dgm:pt modelId="{7165BA7C-6D28-4D43-ADA9-3DB3E2054F1D}" type="pres">
      <dgm:prSet presAssocID="{C6EB0DDD-DB5B-4129-98D1-637F3367BF8A}" presName="parTx" presStyleLbl="alignNode1" presStyleIdx="2" presStyleCnt="7" custLinFactY="-29192" custLinFactNeighborX="-18012" custLinFactNeighborY="-100000">
        <dgm:presLayoutVars>
          <dgm:chMax val="0"/>
          <dgm:chPref val="0"/>
          <dgm:bulletEnabled val="1"/>
        </dgm:presLayoutVars>
      </dgm:prSet>
      <dgm:spPr/>
    </dgm:pt>
    <dgm:pt modelId="{216ED8EE-1B30-4C2E-A9BF-8D2568396758}" type="pres">
      <dgm:prSet presAssocID="{C6EB0DDD-DB5B-4129-98D1-637F3367BF8A}" presName="desTx" presStyleLbl="alignAccFollowNode1" presStyleIdx="2" presStyleCnt="7" custScaleY="97390" custLinFactNeighborX="-19093" custLinFactNeighborY="-44271">
        <dgm:presLayoutVars>
          <dgm:bulletEnabled val="1"/>
        </dgm:presLayoutVars>
      </dgm:prSet>
      <dgm:spPr/>
    </dgm:pt>
    <dgm:pt modelId="{34DAC456-14FB-4856-A57E-FA4A7C9444C1}" type="pres">
      <dgm:prSet presAssocID="{4C891FA7-1067-407B-928D-50ACC38BC198}" presName="space" presStyleCnt="0"/>
      <dgm:spPr/>
    </dgm:pt>
    <dgm:pt modelId="{3373EF88-E672-421A-BCB2-761375A1376F}" type="pres">
      <dgm:prSet presAssocID="{024ABB22-F109-4B90-976B-8F1637D846B3}" presName="composite" presStyleCnt="0"/>
      <dgm:spPr/>
    </dgm:pt>
    <dgm:pt modelId="{F14BE627-ECFC-4977-8A9E-EEE3CBCDC9CB}" type="pres">
      <dgm:prSet presAssocID="{024ABB22-F109-4B90-976B-8F1637D846B3}" presName="parTx" presStyleLbl="alignNode1" presStyleIdx="3" presStyleCnt="7" custLinFactNeighborX="-22608" custLinFactNeighborY="97164">
        <dgm:presLayoutVars>
          <dgm:chMax val="0"/>
          <dgm:chPref val="0"/>
          <dgm:bulletEnabled val="1"/>
        </dgm:presLayoutVars>
      </dgm:prSet>
      <dgm:spPr/>
    </dgm:pt>
    <dgm:pt modelId="{A8670977-914A-4EC4-A362-83AF327B4A39}" type="pres">
      <dgm:prSet presAssocID="{024ABB22-F109-4B90-976B-8F1637D846B3}" presName="desTx" presStyleLbl="alignAccFollowNode1" presStyleIdx="3" presStyleCnt="7" custLinFactNeighborX="-22608" custLinFactNeighborY="36452">
        <dgm:presLayoutVars>
          <dgm:bulletEnabled val="1"/>
        </dgm:presLayoutVars>
      </dgm:prSet>
      <dgm:spPr/>
    </dgm:pt>
    <dgm:pt modelId="{466ED801-6E6E-4FAE-AE6E-25DF3302B96E}" type="pres">
      <dgm:prSet presAssocID="{6DF62CCD-62DF-4D05-A4BB-E74065A53424}" presName="space" presStyleCnt="0"/>
      <dgm:spPr/>
    </dgm:pt>
    <dgm:pt modelId="{534E76B3-9A35-401A-8B54-965A9ABF3524}" type="pres">
      <dgm:prSet presAssocID="{064799E2-DDE0-4736-BDD7-7CA9B092F8F5}" presName="composite" presStyleCnt="0"/>
      <dgm:spPr/>
    </dgm:pt>
    <dgm:pt modelId="{0C0F2E20-E458-426E-811E-8FA2422F9D25}" type="pres">
      <dgm:prSet presAssocID="{064799E2-DDE0-4736-BDD7-7CA9B092F8F5}" presName="parTx" presStyleLbl="alignNode1" presStyleIdx="4" presStyleCnt="7" custLinFactY="-30346" custLinFactNeighborX="-19778" custLinFactNeighborY="-100000">
        <dgm:presLayoutVars>
          <dgm:chMax val="0"/>
          <dgm:chPref val="0"/>
          <dgm:bulletEnabled val="1"/>
        </dgm:presLayoutVars>
      </dgm:prSet>
      <dgm:spPr/>
    </dgm:pt>
    <dgm:pt modelId="{C06615C9-1338-4107-9A88-8235FC05C76A}" type="pres">
      <dgm:prSet presAssocID="{064799E2-DDE0-4736-BDD7-7CA9B092F8F5}" presName="desTx" presStyleLbl="alignAccFollowNode1" presStyleIdx="4" presStyleCnt="7" custLinFactNeighborX="-21666" custLinFactNeighborY="-43619">
        <dgm:presLayoutVars>
          <dgm:bulletEnabled val="1"/>
        </dgm:presLayoutVars>
      </dgm:prSet>
      <dgm:spPr/>
    </dgm:pt>
    <dgm:pt modelId="{693007AA-4D45-4C9A-9997-099494540878}" type="pres">
      <dgm:prSet presAssocID="{20AB4CB1-3135-4A96-852E-16F2DC193D3C}" presName="space" presStyleCnt="0"/>
      <dgm:spPr/>
    </dgm:pt>
    <dgm:pt modelId="{F1AED9BE-8376-4331-A5A0-243EBD44B384}" type="pres">
      <dgm:prSet presAssocID="{0C71373A-21A7-4BEC-8B9C-FFAADE774537}" presName="composite" presStyleCnt="0"/>
      <dgm:spPr/>
    </dgm:pt>
    <dgm:pt modelId="{1BA8D2E0-BFB7-4CC3-9544-0C60EE5E92AF}" type="pres">
      <dgm:prSet presAssocID="{0C71373A-21A7-4BEC-8B9C-FFAADE774537}" presName="parTx" presStyleLbl="alignNode1" presStyleIdx="5" presStyleCnt="7" custLinFactNeighborX="-33484" custLinFactNeighborY="96357">
        <dgm:presLayoutVars>
          <dgm:chMax val="0"/>
          <dgm:chPref val="0"/>
          <dgm:bulletEnabled val="1"/>
        </dgm:presLayoutVars>
      </dgm:prSet>
      <dgm:spPr/>
    </dgm:pt>
    <dgm:pt modelId="{D22F3AEE-6BB2-4AFA-928E-9DFB547B2AE8}" type="pres">
      <dgm:prSet presAssocID="{0C71373A-21A7-4BEC-8B9C-FFAADE774537}" presName="desTx" presStyleLbl="alignAccFollowNode1" presStyleIdx="5" presStyleCnt="7" custLinFactNeighborX="-33272" custLinFactNeighborY="37038">
        <dgm:presLayoutVars>
          <dgm:bulletEnabled val="1"/>
        </dgm:presLayoutVars>
      </dgm:prSet>
      <dgm:spPr/>
    </dgm:pt>
    <dgm:pt modelId="{6D4B72D6-50DE-4AD4-9FFF-E0D22E41BB28}" type="pres">
      <dgm:prSet presAssocID="{F1915785-84F5-42EC-9F9E-E5B10D6D8B85}" presName="space" presStyleCnt="0"/>
      <dgm:spPr/>
    </dgm:pt>
    <dgm:pt modelId="{3960320B-543F-446C-AEBA-C14A1EF4274A}" type="pres">
      <dgm:prSet presAssocID="{9FA1C99C-C126-4927-9382-C16E2A2BFF5D}" presName="composite" presStyleCnt="0"/>
      <dgm:spPr/>
    </dgm:pt>
    <dgm:pt modelId="{EE3E6D1D-9C02-48CB-A51D-DAB57098FE89}" type="pres">
      <dgm:prSet presAssocID="{9FA1C99C-C126-4927-9382-C16E2A2BFF5D}" presName="parTx" presStyleLbl="alignNode1" presStyleIdx="6" presStyleCnt="7" custLinFactY="-22225" custLinFactNeighborX="-42312" custLinFactNeighborY="-100000">
        <dgm:presLayoutVars>
          <dgm:chMax val="0"/>
          <dgm:chPref val="0"/>
          <dgm:bulletEnabled val="1"/>
        </dgm:presLayoutVars>
      </dgm:prSet>
      <dgm:spPr/>
    </dgm:pt>
    <dgm:pt modelId="{B5834929-55B9-4FD0-A986-4FEC4D126B83}" type="pres">
      <dgm:prSet presAssocID="{9FA1C99C-C126-4927-9382-C16E2A2BFF5D}" presName="desTx" presStyleLbl="alignAccFollowNode1" presStyleIdx="6" presStyleCnt="7" custLinFactNeighborX="-42312" custLinFactNeighborY="-43619">
        <dgm:presLayoutVars>
          <dgm:bulletEnabled val="1"/>
        </dgm:presLayoutVars>
      </dgm:prSet>
      <dgm:spPr/>
    </dgm:pt>
  </dgm:ptLst>
  <dgm:cxnLst>
    <dgm:cxn modelId="{811E9E09-27F5-494B-8CC1-A0A380C6F738}" srcId="{ABF45B16-976F-4274-97D3-515576F7CA88}" destId="{024ABB22-F109-4B90-976B-8F1637D846B3}" srcOrd="3" destOrd="0" parTransId="{AD904524-8D33-4335-AC41-62AB0481C29C}" sibTransId="{6DF62CCD-62DF-4D05-A4BB-E74065A53424}"/>
    <dgm:cxn modelId="{92B2FB0B-98F2-4BED-8AF4-E43C4F0A7327}" type="presOf" srcId="{3D208CD7-69AD-4C83-835E-59DBB501F887}" destId="{B5834929-55B9-4FD0-A986-4FEC4D126B83}" srcOrd="0" destOrd="2" presId="urn:microsoft.com/office/officeart/2005/8/layout/hList1"/>
    <dgm:cxn modelId="{6876DD0C-E32B-4EB6-AC5B-A90B9597108A}" type="presOf" srcId="{F473D1EF-194C-426F-9289-FFE0FD690120}" destId="{8C7323D6-C971-4A54-9FD1-38E2830D2723}" srcOrd="0" destOrd="0" presId="urn:microsoft.com/office/officeart/2005/8/layout/hList1"/>
    <dgm:cxn modelId="{6FEA900F-BAFC-4B0D-B39F-B982D1100421}" srcId="{C86FCC7A-0134-4D3C-B33C-D4334B3E48DF}" destId="{C9F590EC-95DD-4A83-BB1E-13A8F2F8DD38}" srcOrd="0" destOrd="0" parTransId="{F3F002B0-C7D2-470E-99C3-3E942F7377BC}" sibTransId="{8F1897BA-18FA-4941-83F8-B427618340E6}"/>
    <dgm:cxn modelId="{EFC55E23-1042-4FC0-AE23-43D104D8D646}" type="presOf" srcId="{9FA1C99C-C126-4927-9382-C16E2A2BFF5D}" destId="{EE3E6D1D-9C02-48CB-A51D-DAB57098FE89}" srcOrd="0" destOrd="0" presId="urn:microsoft.com/office/officeart/2005/8/layout/hList1"/>
    <dgm:cxn modelId="{F0FF112F-2F53-42DE-AA1C-615159DE7232}" srcId="{0C71373A-21A7-4BEC-8B9C-FFAADE774537}" destId="{47BD1270-A737-4649-A23E-89665DD3F244}" srcOrd="0" destOrd="0" parTransId="{4FBB8327-BCA7-4533-874D-A76E46BEF962}" sibTransId="{2FDF70F4-FC35-403A-A880-15CD000D3813}"/>
    <dgm:cxn modelId="{0D867630-B613-49B5-ABA2-B720873E761F}" type="presOf" srcId="{48553E20-DDF8-43D7-88E7-6E5D53427339}" destId="{A8670977-914A-4EC4-A362-83AF327B4A39}" srcOrd="0" destOrd="1" presId="urn:microsoft.com/office/officeart/2005/8/layout/hList1"/>
    <dgm:cxn modelId="{6BF82E34-1289-4F81-B920-4D882CA77B9B}" srcId="{DB147557-662C-4824-AF76-C2B6E2A2DF79}" destId="{2CEEC860-1D6E-4A0A-A13D-F139BD01D7C1}" srcOrd="1" destOrd="0" parTransId="{632A8A67-03B4-48A5-9D04-7187FFC632A7}" sibTransId="{002FBECE-6730-4637-9466-8FC2A09CC27E}"/>
    <dgm:cxn modelId="{8683E43A-B94A-4912-88AA-6B59A6F870BE}" type="presOf" srcId="{6EDA32FB-5D9C-4D0C-8B3C-7ED2E5F53695}" destId="{A8670977-914A-4EC4-A362-83AF327B4A39}" srcOrd="0" destOrd="0" presId="urn:microsoft.com/office/officeart/2005/8/layout/hList1"/>
    <dgm:cxn modelId="{C2E4BA3D-66D6-4F9C-9AA7-8427C56479D1}" type="presOf" srcId="{DB147557-662C-4824-AF76-C2B6E2A2DF79}" destId="{3A5019CF-BB37-48B9-8D22-F2025CECF6B2}" srcOrd="0" destOrd="0" presId="urn:microsoft.com/office/officeart/2005/8/layout/hList1"/>
    <dgm:cxn modelId="{AAE9FF67-C39E-4F7E-8F16-9401E002583B}" srcId="{9FA1C99C-C126-4927-9382-C16E2A2BFF5D}" destId="{2B3A590F-D929-4D82-811E-4596960C48FC}" srcOrd="1" destOrd="0" parTransId="{487F69A3-D0C5-4A42-9F4E-E816B28F51AC}" sibTransId="{A57F517E-A39B-4F39-8BE6-CC250E8E9F2B}"/>
    <dgm:cxn modelId="{1161ED6A-BC93-4A8B-8C16-92DA75DC36FF}" srcId="{ABF45B16-976F-4274-97D3-515576F7CA88}" destId="{9FA1C99C-C126-4927-9382-C16E2A2BFF5D}" srcOrd="6" destOrd="0" parTransId="{A7659CBD-ACFC-4D25-9CBB-7A14E2A3E622}" sibTransId="{0B64402B-E61A-430E-9D24-07B62213A4E5}"/>
    <dgm:cxn modelId="{6652A34D-CFC0-4A56-94FB-F7221A26C0CF}" type="presOf" srcId="{2B3A590F-D929-4D82-811E-4596960C48FC}" destId="{B5834929-55B9-4FD0-A986-4FEC4D126B83}" srcOrd="0" destOrd="1" presId="urn:microsoft.com/office/officeart/2005/8/layout/hList1"/>
    <dgm:cxn modelId="{0FB1D451-4F06-4570-B07F-652DC9848133}" type="presOf" srcId="{6E9FFB12-510C-4AE0-8CEB-386C1B542AE5}" destId="{C06615C9-1338-4107-9A88-8235FC05C76A}" srcOrd="0" destOrd="0" presId="urn:microsoft.com/office/officeart/2005/8/layout/hList1"/>
    <dgm:cxn modelId="{0AE6C552-A723-4FD0-96B6-D5D32D17167C}" type="presOf" srcId="{A2CE4596-428C-4C12-8BC1-8DC63A25C5C1}" destId="{B5834929-55B9-4FD0-A986-4FEC4D126B83}" srcOrd="0" destOrd="0" presId="urn:microsoft.com/office/officeart/2005/8/layout/hList1"/>
    <dgm:cxn modelId="{3C088776-61C8-4B61-A5DA-EB0B450907D3}" srcId="{DB147557-662C-4824-AF76-C2B6E2A2DF79}" destId="{F473D1EF-194C-426F-9289-FFE0FD690120}" srcOrd="0" destOrd="0" parTransId="{377F29AF-D29D-4878-A0AC-005FC81F61B5}" sibTransId="{C44602D8-C07E-4265-9499-838F99EBA852}"/>
    <dgm:cxn modelId="{22C03F58-0929-480D-A8DB-678929D31DBF}" srcId="{9FA1C99C-C126-4927-9382-C16E2A2BFF5D}" destId="{3D208CD7-69AD-4C83-835E-59DBB501F887}" srcOrd="2" destOrd="0" parTransId="{3E33F5D4-0BC8-4E2F-9A10-4A86F44B1F96}" sibTransId="{20C06FB1-4522-4610-B945-432A8FFF1EC9}"/>
    <dgm:cxn modelId="{D179027A-D35F-4D32-B9BF-D4E2C0709F78}" srcId="{024ABB22-F109-4B90-976B-8F1637D846B3}" destId="{48553E20-DDF8-43D7-88E7-6E5D53427339}" srcOrd="1" destOrd="0" parTransId="{D09FDACA-3E30-42D6-B82F-2DCE498D1F5B}" sibTransId="{DDA73C46-1480-40F1-B448-21A75E7F0AC0}"/>
    <dgm:cxn modelId="{6B4AE881-42F6-4A57-BE58-27D3E0BC3F14}" type="presOf" srcId="{C9F590EC-95DD-4A83-BB1E-13A8F2F8DD38}" destId="{E0B452C0-08CD-45FF-9BD8-890A461A61F8}" srcOrd="0" destOrd="0" presId="urn:microsoft.com/office/officeart/2005/8/layout/hList1"/>
    <dgm:cxn modelId="{AD6D8D92-35AE-4781-BD23-9538CA37BA9D}" type="presOf" srcId="{C6EB0DDD-DB5B-4129-98D1-637F3367BF8A}" destId="{7165BA7C-6D28-4D43-ADA9-3DB3E2054F1D}" srcOrd="0" destOrd="0" presId="urn:microsoft.com/office/officeart/2005/8/layout/hList1"/>
    <dgm:cxn modelId="{9644BC93-CF24-4CB5-A1C1-16048EF85A00}" type="presOf" srcId="{064799E2-DDE0-4736-BDD7-7CA9B092F8F5}" destId="{0C0F2E20-E458-426E-811E-8FA2422F9D25}" srcOrd="0" destOrd="0" presId="urn:microsoft.com/office/officeart/2005/8/layout/hList1"/>
    <dgm:cxn modelId="{777393A5-D4EC-4492-952A-5E8D71F25AED}" srcId="{ABF45B16-976F-4274-97D3-515576F7CA88}" destId="{C6EB0DDD-DB5B-4129-98D1-637F3367BF8A}" srcOrd="2" destOrd="0" parTransId="{C1C2DDA8-51BC-43AA-A016-980F8BDDFD21}" sibTransId="{4C891FA7-1067-407B-928D-50ACC38BC198}"/>
    <dgm:cxn modelId="{C48C6AA7-14C8-472A-9C82-2643FF81CF7F}" type="presOf" srcId="{024ABB22-F109-4B90-976B-8F1637D846B3}" destId="{F14BE627-ECFC-4977-8A9E-EEE3CBCDC9CB}" srcOrd="0" destOrd="0" presId="urn:microsoft.com/office/officeart/2005/8/layout/hList1"/>
    <dgm:cxn modelId="{259BEDA9-93B6-4353-8E1C-1A9A8BA84C9F}" type="presOf" srcId="{2CEEC860-1D6E-4A0A-A13D-F139BD01D7C1}" destId="{8C7323D6-C971-4A54-9FD1-38E2830D2723}" srcOrd="0" destOrd="1" presId="urn:microsoft.com/office/officeart/2005/8/layout/hList1"/>
    <dgm:cxn modelId="{02C8C0B9-6EB7-40D0-8DBB-015DAD63408D}" type="presOf" srcId="{A8E3237D-AC25-4CD3-8A69-BAB4C44E6D9A}" destId="{216ED8EE-1B30-4C2E-A9BF-8D2568396758}" srcOrd="0" destOrd="0" presId="urn:microsoft.com/office/officeart/2005/8/layout/hList1"/>
    <dgm:cxn modelId="{97C040D3-3128-40AB-BF51-C650718411F5}" srcId="{ABF45B16-976F-4274-97D3-515576F7CA88}" destId="{DB147557-662C-4824-AF76-C2B6E2A2DF79}" srcOrd="0" destOrd="0" parTransId="{A9329002-235F-44DD-9A05-57A848E9851C}" sibTransId="{FBB9B719-6A27-4088-8650-48F803ADAB91}"/>
    <dgm:cxn modelId="{AAE071DC-F09C-4ED6-8221-9E6F7441D84D}" srcId="{9FA1C99C-C126-4927-9382-C16E2A2BFF5D}" destId="{A2CE4596-428C-4C12-8BC1-8DC63A25C5C1}" srcOrd="0" destOrd="0" parTransId="{A7DC1043-0DFC-4923-93D6-BE9A992248B8}" sibTransId="{58BBF574-7FED-4B85-B3C7-955A42DFC3C3}"/>
    <dgm:cxn modelId="{6F4D99E0-B9E0-4340-99FF-FAC54D887E36}" srcId="{024ABB22-F109-4B90-976B-8F1637D846B3}" destId="{6EDA32FB-5D9C-4D0C-8B3C-7ED2E5F53695}" srcOrd="0" destOrd="0" parTransId="{0C141DD4-3C7A-4F34-AF26-1AB87B61436F}" sibTransId="{A3FE12C4-D341-4897-8849-1F3403AAAC6A}"/>
    <dgm:cxn modelId="{FB8FE3E7-9ABB-4D16-8333-A650B386780B}" srcId="{C6EB0DDD-DB5B-4129-98D1-637F3367BF8A}" destId="{A8E3237D-AC25-4CD3-8A69-BAB4C44E6D9A}" srcOrd="0" destOrd="0" parTransId="{8F28B51E-2262-4D49-8505-CC3FB31B3DBD}" sibTransId="{74F3B235-4B12-482F-B94A-4563264BF655}"/>
    <dgm:cxn modelId="{BFBC89E9-8FDA-4831-8954-AF4DB1EDE8A1}" type="presOf" srcId="{ABF45B16-976F-4274-97D3-515576F7CA88}" destId="{55DDD827-A0C0-438A-B20B-578EDB7C0B8D}" srcOrd="0" destOrd="0" presId="urn:microsoft.com/office/officeart/2005/8/layout/hList1"/>
    <dgm:cxn modelId="{8120FEE9-FE90-4FDD-85FB-429BCED542C0}" type="presOf" srcId="{0C71373A-21A7-4BEC-8B9C-FFAADE774537}" destId="{1BA8D2E0-BFB7-4CC3-9544-0C60EE5E92AF}" srcOrd="0" destOrd="0" presId="urn:microsoft.com/office/officeart/2005/8/layout/hList1"/>
    <dgm:cxn modelId="{67A393ED-4ED0-4F4D-8CEB-FBE79E8BC5AE}" type="presOf" srcId="{C86FCC7A-0134-4D3C-B33C-D4334B3E48DF}" destId="{A6F7AF46-235F-4B0E-992E-92133484C102}" srcOrd="0" destOrd="0" presId="urn:microsoft.com/office/officeart/2005/8/layout/hList1"/>
    <dgm:cxn modelId="{7DEBE8F1-89B8-4C7A-82D1-E3E6F6EEAA00}" srcId="{ABF45B16-976F-4274-97D3-515576F7CA88}" destId="{C86FCC7A-0134-4D3C-B33C-D4334B3E48DF}" srcOrd="1" destOrd="0" parTransId="{F17225E2-9533-4889-BD54-1928CE9E0BCB}" sibTransId="{AF7A4787-0E10-4430-8654-743EAC3FB4D3}"/>
    <dgm:cxn modelId="{AE004DF6-9F11-44B5-A473-1AAE7184E4A7}" srcId="{ABF45B16-976F-4274-97D3-515576F7CA88}" destId="{0C71373A-21A7-4BEC-8B9C-FFAADE774537}" srcOrd="5" destOrd="0" parTransId="{545228E6-3B5C-4F62-BAF5-D80C25744131}" sibTransId="{F1915785-84F5-42EC-9F9E-E5B10D6D8B85}"/>
    <dgm:cxn modelId="{47F675F7-2FD7-404B-9BF8-DE0EE60F33E2}" type="presOf" srcId="{47BD1270-A737-4649-A23E-89665DD3F244}" destId="{D22F3AEE-6BB2-4AFA-928E-9DFB547B2AE8}" srcOrd="0" destOrd="0" presId="urn:microsoft.com/office/officeart/2005/8/layout/hList1"/>
    <dgm:cxn modelId="{B74CE4F7-5986-4EED-ABFE-D7326C0C8EBB}" srcId="{ABF45B16-976F-4274-97D3-515576F7CA88}" destId="{064799E2-DDE0-4736-BDD7-7CA9B092F8F5}" srcOrd="4" destOrd="0" parTransId="{D2CB6AED-40CA-4D50-97EC-F158DD9B199F}" sibTransId="{20AB4CB1-3135-4A96-852E-16F2DC193D3C}"/>
    <dgm:cxn modelId="{13AF49FA-57A7-46C4-BA66-B97799F685D7}" srcId="{064799E2-DDE0-4736-BDD7-7CA9B092F8F5}" destId="{6E9FFB12-510C-4AE0-8CEB-386C1B542AE5}" srcOrd="0" destOrd="0" parTransId="{6F30A219-CBDB-45A5-904E-A8A9A4047F47}" sibTransId="{2F146B53-5711-470A-9D5F-D04EC0CB9987}"/>
    <dgm:cxn modelId="{DB721466-E255-4E81-8519-C457E630889C}" type="presParOf" srcId="{55DDD827-A0C0-438A-B20B-578EDB7C0B8D}" destId="{802E0BFB-0F7F-4EA5-9D57-42CD3503D108}" srcOrd="0" destOrd="0" presId="urn:microsoft.com/office/officeart/2005/8/layout/hList1"/>
    <dgm:cxn modelId="{92DFAFE5-5282-4C89-BACD-59C57CE0AD01}" type="presParOf" srcId="{802E0BFB-0F7F-4EA5-9D57-42CD3503D108}" destId="{3A5019CF-BB37-48B9-8D22-F2025CECF6B2}" srcOrd="0" destOrd="0" presId="urn:microsoft.com/office/officeart/2005/8/layout/hList1"/>
    <dgm:cxn modelId="{B8764249-E0EF-41A2-8325-75BB6DF4573D}" type="presParOf" srcId="{802E0BFB-0F7F-4EA5-9D57-42CD3503D108}" destId="{8C7323D6-C971-4A54-9FD1-38E2830D2723}" srcOrd="1" destOrd="0" presId="urn:microsoft.com/office/officeart/2005/8/layout/hList1"/>
    <dgm:cxn modelId="{3F353FC3-ADEA-4948-807C-10FC536D350B}" type="presParOf" srcId="{55DDD827-A0C0-438A-B20B-578EDB7C0B8D}" destId="{E54B9995-79B9-4043-A78A-5BED308EBC08}" srcOrd="1" destOrd="0" presId="urn:microsoft.com/office/officeart/2005/8/layout/hList1"/>
    <dgm:cxn modelId="{097CDDFD-54F9-4C56-836F-8A882B3AC0AA}" type="presParOf" srcId="{55DDD827-A0C0-438A-B20B-578EDB7C0B8D}" destId="{BB9F2E38-E3CF-42D2-BCC0-2B726F49212B}" srcOrd="2" destOrd="0" presId="urn:microsoft.com/office/officeart/2005/8/layout/hList1"/>
    <dgm:cxn modelId="{DFAEB68E-AA90-482D-B80B-57124A6C2450}" type="presParOf" srcId="{BB9F2E38-E3CF-42D2-BCC0-2B726F49212B}" destId="{A6F7AF46-235F-4B0E-992E-92133484C102}" srcOrd="0" destOrd="0" presId="urn:microsoft.com/office/officeart/2005/8/layout/hList1"/>
    <dgm:cxn modelId="{5322192E-0273-4430-BF68-88F881D2DDDF}" type="presParOf" srcId="{BB9F2E38-E3CF-42D2-BCC0-2B726F49212B}" destId="{E0B452C0-08CD-45FF-9BD8-890A461A61F8}" srcOrd="1" destOrd="0" presId="urn:microsoft.com/office/officeart/2005/8/layout/hList1"/>
    <dgm:cxn modelId="{0252FE43-FEEF-487C-AD62-8C9707EF885A}" type="presParOf" srcId="{55DDD827-A0C0-438A-B20B-578EDB7C0B8D}" destId="{6FF9609F-9835-4AF6-BA9B-1B8E6D23485B}" srcOrd="3" destOrd="0" presId="urn:microsoft.com/office/officeart/2005/8/layout/hList1"/>
    <dgm:cxn modelId="{A5C53E6B-72AE-4E87-8D40-2F65876D15B6}" type="presParOf" srcId="{55DDD827-A0C0-438A-B20B-578EDB7C0B8D}" destId="{19EC2057-28B8-41C6-9FA1-AC2D77D226B4}" srcOrd="4" destOrd="0" presId="urn:microsoft.com/office/officeart/2005/8/layout/hList1"/>
    <dgm:cxn modelId="{8E07EF44-411B-4819-A196-55C7D145813B}" type="presParOf" srcId="{19EC2057-28B8-41C6-9FA1-AC2D77D226B4}" destId="{7165BA7C-6D28-4D43-ADA9-3DB3E2054F1D}" srcOrd="0" destOrd="0" presId="urn:microsoft.com/office/officeart/2005/8/layout/hList1"/>
    <dgm:cxn modelId="{5286B416-8C0F-42B5-8228-D1A75B712694}" type="presParOf" srcId="{19EC2057-28B8-41C6-9FA1-AC2D77D226B4}" destId="{216ED8EE-1B30-4C2E-A9BF-8D2568396758}" srcOrd="1" destOrd="0" presId="urn:microsoft.com/office/officeart/2005/8/layout/hList1"/>
    <dgm:cxn modelId="{B108AAD9-0BB3-48FB-A56B-52035334F77F}" type="presParOf" srcId="{55DDD827-A0C0-438A-B20B-578EDB7C0B8D}" destId="{34DAC456-14FB-4856-A57E-FA4A7C9444C1}" srcOrd="5" destOrd="0" presId="urn:microsoft.com/office/officeart/2005/8/layout/hList1"/>
    <dgm:cxn modelId="{09C2A864-4BD5-4FE2-9FF5-747C87E0C213}" type="presParOf" srcId="{55DDD827-A0C0-438A-B20B-578EDB7C0B8D}" destId="{3373EF88-E672-421A-BCB2-761375A1376F}" srcOrd="6" destOrd="0" presId="urn:microsoft.com/office/officeart/2005/8/layout/hList1"/>
    <dgm:cxn modelId="{37B2D46C-65C8-4036-9B37-B9DA8AB418CE}" type="presParOf" srcId="{3373EF88-E672-421A-BCB2-761375A1376F}" destId="{F14BE627-ECFC-4977-8A9E-EEE3CBCDC9CB}" srcOrd="0" destOrd="0" presId="urn:microsoft.com/office/officeart/2005/8/layout/hList1"/>
    <dgm:cxn modelId="{59D83A12-8129-4318-9908-8EFEB3E23236}" type="presParOf" srcId="{3373EF88-E672-421A-BCB2-761375A1376F}" destId="{A8670977-914A-4EC4-A362-83AF327B4A39}" srcOrd="1" destOrd="0" presId="urn:microsoft.com/office/officeart/2005/8/layout/hList1"/>
    <dgm:cxn modelId="{C3F18BFB-730B-4E3D-82B2-346BB371AFC4}" type="presParOf" srcId="{55DDD827-A0C0-438A-B20B-578EDB7C0B8D}" destId="{466ED801-6E6E-4FAE-AE6E-25DF3302B96E}" srcOrd="7" destOrd="0" presId="urn:microsoft.com/office/officeart/2005/8/layout/hList1"/>
    <dgm:cxn modelId="{992A0E43-5CBC-441F-BC98-28D32F06DF92}" type="presParOf" srcId="{55DDD827-A0C0-438A-B20B-578EDB7C0B8D}" destId="{534E76B3-9A35-401A-8B54-965A9ABF3524}" srcOrd="8" destOrd="0" presId="urn:microsoft.com/office/officeart/2005/8/layout/hList1"/>
    <dgm:cxn modelId="{CA9C9AB8-1F60-4032-B575-77E538DC17FB}" type="presParOf" srcId="{534E76B3-9A35-401A-8B54-965A9ABF3524}" destId="{0C0F2E20-E458-426E-811E-8FA2422F9D25}" srcOrd="0" destOrd="0" presId="urn:microsoft.com/office/officeart/2005/8/layout/hList1"/>
    <dgm:cxn modelId="{8D15B648-4E06-43BA-97C6-ACC04B393874}" type="presParOf" srcId="{534E76B3-9A35-401A-8B54-965A9ABF3524}" destId="{C06615C9-1338-4107-9A88-8235FC05C76A}" srcOrd="1" destOrd="0" presId="urn:microsoft.com/office/officeart/2005/8/layout/hList1"/>
    <dgm:cxn modelId="{AAC0FAB4-2320-49F4-BD5F-925D272B1511}" type="presParOf" srcId="{55DDD827-A0C0-438A-B20B-578EDB7C0B8D}" destId="{693007AA-4D45-4C9A-9997-099494540878}" srcOrd="9" destOrd="0" presId="urn:microsoft.com/office/officeart/2005/8/layout/hList1"/>
    <dgm:cxn modelId="{C431246C-E23A-47ED-B772-978B78C03D60}" type="presParOf" srcId="{55DDD827-A0C0-438A-B20B-578EDB7C0B8D}" destId="{F1AED9BE-8376-4331-A5A0-243EBD44B384}" srcOrd="10" destOrd="0" presId="urn:microsoft.com/office/officeart/2005/8/layout/hList1"/>
    <dgm:cxn modelId="{962176E6-912C-4C0C-B620-F7BEB5E80812}" type="presParOf" srcId="{F1AED9BE-8376-4331-A5A0-243EBD44B384}" destId="{1BA8D2E0-BFB7-4CC3-9544-0C60EE5E92AF}" srcOrd="0" destOrd="0" presId="urn:microsoft.com/office/officeart/2005/8/layout/hList1"/>
    <dgm:cxn modelId="{62C6C543-8B62-44E5-BD06-46FA4F865FA4}" type="presParOf" srcId="{F1AED9BE-8376-4331-A5A0-243EBD44B384}" destId="{D22F3AEE-6BB2-4AFA-928E-9DFB547B2AE8}" srcOrd="1" destOrd="0" presId="urn:microsoft.com/office/officeart/2005/8/layout/hList1"/>
    <dgm:cxn modelId="{3170FE98-25F6-4366-97FD-0879C4A9E5D6}" type="presParOf" srcId="{55DDD827-A0C0-438A-B20B-578EDB7C0B8D}" destId="{6D4B72D6-50DE-4AD4-9FFF-E0D22E41BB28}" srcOrd="11" destOrd="0" presId="urn:microsoft.com/office/officeart/2005/8/layout/hList1"/>
    <dgm:cxn modelId="{DD7D982E-D276-4306-8663-CC21B192E5D1}" type="presParOf" srcId="{55DDD827-A0C0-438A-B20B-578EDB7C0B8D}" destId="{3960320B-543F-446C-AEBA-C14A1EF4274A}" srcOrd="12" destOrd="0" presId="urn:microsoft.com/office/officeart/2005/8/layout/hList1"/>
    <dgm:cxn modelId="{4355AA41-D3F0-46C3-A93F-8B9F61DAFD06}" type="presParOf" srcId="{3960320B-543F-446C-AEBA-C14A1EF4274A}" destId="{EE3E6D1D-9C02-48CB-A51D-DAB57098FE89}" srcOrd="0" destOrd="0" presId="urn:microsoft.com/office/officeart/2005/8/layout/hList1"/>
    <dgm:cxn modelId="{D8FCF7C6-F5B7-4CDD-A3EE-059D84B92B64}" type="presParOf" srcId="{3960320B-543F-446C-AEBA-C14A1EF4274A}" destId="{B5834929-55B9-4FD0-A986-4FEC4D126B8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A9D61C0-3C88-43E4-B733-EFCFB4344926}" type="doc">
      <dgm:prSet loTypeId="urn:microsoft.com/office/officeart/2005/8/layout/cycle4#1" loCatId="cycl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455D7193-C17E-4802-B08C-D0B9CDD0D2B9}">
      <dgm:prSet phldrT="[Текст]" custT="1"/>
      <dgm:spPr/>
      <dgm:t>
        <a:bodyPr/>
        <a:lstStyle/>
        <a:p>
          <a:r>
            <a:rPr lang="en-US" sz="2800" b="1" dirty="0"/>
            <a:t>S</a:t>
          </a:r>
          <a:r>
            <a:rPr lang="ru-RU" sz="2800" dirty="0"/>
            <a:t> – сильные стороны</a:t>
          </a:r>
        </a:p>
      </dgm:t>
    </dgm:pt>
    <dgm:pt modelId="{23B18802-541D-45E7-8432-98D02923A0DB}" type="parTrans" cxnId="{37B50AB1-285B-426F-8471-639DF1D10B45}">
      <dgm:prSet/>
      <dgm:spPr/>
      <dgm:t>
        <a:bodyPr/>
        <a:lstStyle/>
        <a:p>
          <a:endParaRPr lang="ru-RU"/>
        </a:p>
      </dgm:t>
    </dgm:pt>
    <dgm:pt modelId="{13206D79-3087-40DC-96C2-CE37CAB75274}" type="sibTrans" cxnId="{37B50AB1-285B-426F-8471-639DF1D10B45}">
      <dgm:prSet/>
      <dgm:spPr/>
      <dgm:t>
        <a:bodyPr/>
        <a:lstStyle/>
        <a:p>
          <a:endParaRPr lang="ru-RU"/>
        </a:p>
      </dgm:t>
    </dgm:pt>
    <dgm:pt modelId="{FDF334A4-A2B2-4FE2-AE73-5E9EFD6C36BA}">
      <dgm:prSet phldrT="[Текст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ru-RU" sz="2000" dirty="0"/>
            <a:t>ПРИОБЩЕНИЕ К КУЛЬТУРЕ</a:t>
          </a:r>
        </a:p>
      </dgm:t>
    </dgm:pt>
    <dgm:pt modelId="{9D6337A1-D54B-4F7F-91B6-E1C29217A349}" type="parTrans" cxnId="{8BCBDAD3-0FAC-43CE-B803-0E0A972E41E4}">
      <dgm:prSet/>
      <dgm:spPr/>
      <dgm:t>
        <a:bodyPr/>
        <a:lstStyle/>
        <a:p>
          <a:endParaRPr lang="ru-RU"/>
        </a:p>
      </dgm:t>
    </dgm:pt>
    <dgm:pt modelId="{2EDBB324-35D1-4B6B-A1AF-FBFB057A92BD}" type="sibTrans" cxnId="{8BCBDAD3-0FAC-43CE-B803-0E0A972E41E4}">
      <dgm:prSet/>
      <dgm:spPr/>
      <dgm:t>
        <a:bodyPr/>
        <a:lstStyle/>
        <a:p>
          <a:endParaRPr lang="ru-RU"/>
        </a:p>
      </dgm:t>
    </dgm:pt>
    <dgm:pt modelId="{66EAB6A4-1A8B-4798-AAF5-7A673EDB4546}">
      <dgm:prSet phldrT="[Текст]" custT="1"/>
      <dgm:spPr/>
      <dgm:t>
        <a:bodyPr/>
        <a:lstStyle/>
        <a:p>
          <a:r>
            <a:rPr lang="en-US" sz="2800" b="1" dirty="0"/>
            <a:t>W</a:t>
          </a:r>
          <a:r>
            <a:rPr lang="en-US" sz="2800" dirty="0"/>
            <a:t> </a:t>
          </a:r>
          <a:r>
            <a:rPr lang="ru-RU" sz="2800" dirty="0"/>
            <a:t>– слабые стороны</a:t>
          </a:r>
        </a:p>
      </dgm:t>
    </dgm:pt>
    <dgm:pt modelId="{399FFA3E-B7A4-4D47-A1F6-3EDCF2913F4E}" type="parTrans" cxnId="{AF0E47CD-22D3-4BA8-9BBC-F613E5EC3698}">
      <dgm:prSet/>
      <dgm:spPr/>
      <dgm:t>
        <a:bodyPr/>
        <a:lstStyle/>
        <a:p>
          <a:endParaRPr lang="ru-RU"/>
        </a:p>
      </dgm:t>
    </dgm:pt>
    <dgm:pt modelId="{1744F722-0055-421B-BD05-CB56F637EE95}" type="sibTrans" cxnId="{AF0E47CD-22D3-4BA8-9BBC-F613E5EC3698}">
      <dgm:prSet/>
      <dgm:spPr/>
      <dgm:t>
        <a:bodyPr/>
        <a:lstStyle/>
        <a:p>
          <a:endParaRPr lang="ru-RU"/>
        </a:p>
      </dgm:t>
    </dgm:pt>
    <dgm:pt modelId="{38078F27-4915-4D2F-8B6E-98C73C2EF3F8}">
      <dgm:prSet phldrT="[Текст]" custT="1"/>
      <dgm:spPr/>
      <dgm:t>
        <a:bodyPr/>
        <a:lstStyle/>
        <a:p>
          <a:r>
            <a:rPr lang="ru-RU" sz="2000" dirty="0"/>
            <a:t>РАЗНЫЕ ФИНАНСОВЫЕ ВОЗМОЖНОСТИ КЛАССА</a:t>
          </a:r>
        </a:p>
      </dgm:t>
    </dgm:pt>
    <dgm:pt modelId="{DB59D133-18AE-4DFF-AED6-CFEDBF54F77A}" type="parTrans" cxnId="{1C50AB6F-D0B5-48C2-A651-0DAE96BC6500}">
      <dgm:prSet/>
      <dgm:spPr/>
      <dgm:t>
        <a:bodyPr/>
        <a:lstStyle/>
        <a:p>
          <a:endParaRPr lang="ru-RU"/>
        </a:p>
      </dgm:t>
    </dgm:pt>
    <dgm:pt modelId="{DDA88E83-20FF-4C0C-ACF4-359AA96B551C}" type="sibTrans" cxnId="{1C50AB6F-D0B5-48C2-A651-0DAE96BC6500}">
      <dgm:prSet/>
      <dgm:spPr/>
      <dgm:t>
        <a:bodyPr/>
        <a:lstStyle/>
        <a:p>
          <a:endParaRPr lang="ru-RU"/>
        </a:p>
      </dgm:t>
    </dgm:pt>
    <dgm:pt modelId="{413C9352-5E5F-495F-96AB-B62B309EDA9E}">
      <dgm:prSet phldrT="[Текст]" custT="1"/>
      <dgm:spPr/>
      <dgm:t>
        <a:bodyPr/>
        <a:lstStyle/>
        <a:p>
          <a:r>
            <a:rPr lang="ru-RU" sz="2800" b="1" dirty="0"/>
            <a:t>Т</a:t>
          </a:r>
          <a:r>
            <a:rPr lang="ru-RU" sz="2800" dirty="0"/>
            <a:t> – угрозы </a:t>
          </a:r>
        </a:p>
      </dgm:t>
    </dgm:pt>
    <dgm:pt modelId="{4D8C1944-F24F-4DAD-A7B7-5138E6903776}" type="parTrans" cxnId="{C81FB92A-8B33-48D9-B3C9-1ACEB7FB5467}">
      <dgm:prSet/>
      <dgm:spPr/>
      <dgm:t>
        <a:bodyPr/>
        <a:lstStyle/>
        <a:p>
          <a:endParaRPr lang="ru-RU"/>
        </a:p>
      </dgm:t>
    </dgm:pt>
    <dgm:pt modelId="{5C0CF390-2993-4E3B-A0C2-EABB972AC5A7}" type="sibTrans" cxnId="{C81FB92A-8B33-48D9-B3C9-1ACEB7FB5467}">
      <dgm:prSet/>
      <dgm:spPr/>
      <dgm:t>
        <a:bodyPr/>
        <a:lstStyle/>
        <a:p>
          <a:endParaRPr lang="ru-RU"/>
        </a:p>
      </dgm:t>
    </dgm:pt>
    <dgm:pt modelId="{1C2DE89B-B608-4100-9151-639F5A15CDBC}">
      <dgm:prSet phldrT="[Текст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ru-RU" sz="2000" b="0" dirty="0"/>
            <a:t>ПАНДЕМИЯ</a:t>
          </a:r>
        </a:p>
      </dgm:t>
    </dgm:pt>
    <dgm:pt modelId="{F5E78576-B357-42DC-AC6E-70A1222BD3BB}" type="parTrans" cxnId="{8D29D057-765C-4501-8EE6-76B35026B881}">
      <dgm:prSet/>
      <dgm:spPr/>
      <dgm:t>
        <a:bodyPr/>
        <a:lstStyle/>
        <a:p>
          <a:endParaRPr lang="ru-RU"/>
        </a:p>
      </dgm:t>
    </dgm:pt>
    <dgm:pt modelId="{EEE7160D-1754-4675-A223-E34C7F143A1E}" type="sibTrans" cxnId="{8D29D057-765C-4501-8EE6-76B35026B881}">
      <dgm:prSet/>
      <dgm:spPr/>
      <dgm:t>
        <a:bodyPr/>
        <a:lstStyle/>
        <a:p>
          <a:endParaRPr lang="ru-RU"/>
        </a:p>
      </dgm:t>
    </dgm:pt>
    <dgm:pt modelId="{C4F86192-64C3-4C4E-8AA4-34431B9BA89E}">
      <dgm:prSet phldrT="[Текст]" custT="1"/>
      <dgm:spPr/>
      <dgm:t>
        <a:bodyPr/>
        <a:lstStyle/>
        <a:p>
          <a:r>
            <a:rPr lang="ru-RU" sz="2400" b="1" dirty="0"/>
            <a:t>О</a:t>
          </a:r>
          <a:r>
            <a:rPr lang="ru-RU" sz="2400" dirty="0"/>
            <a:t> - возможности</a:t>
          </a:r>
        </a:p>
      </dgm:t>
    </dgm:pt>
    <dgm:pt modelId="{C3F264F9-43E7-4511-B957-CD143EDA2D6C}" type="parTrans" cxnId="{6733821E-42B0-434D-A4D3-619D15F71034}">
      <dgm:prSet/>
      <dgm:spPr/>
      <dgm:t>
        <a:bodyPr/>
        <a:lstStyle/>
        <a:p>
          <a:endParaRPr lang="ru-RU"/>
        </a:p>
      </dgm:t>
    </dgm:pt>
    <dgm:pt modelId="{007460A9-C996-45AC-92DB-173C40CD753A}" type="sibTrans" cxnId="{6733821E-42B0-434D-A4D3-619D15F71034}">
      <dgm:prSet/>
      <dgm:spPr/>
      <dgm:t>
        <a:bodyPr/>
        <a:lstStyle/>
        <a:p>
          <a:endParaRPr lang="ru-RU"/>
        </a:p>
      </dgm:t>
    </dgm:pt>
    <dgm:pt modelId="{AFD93E58-29AA-4AB2-8F7F-867A6DDB190E}">
      <dgm:prSet phldrT="[Текст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ru-RU" sz="2000" dirty="0"/>
            <a:t>ВОЗМОЖНОСТЬ</a:t>
          </a:r>
        </a:p>
      </dgm:t>
    </dgm:pt>
    <dgm:pt modelId="{629DDE48-15B7-40BB-B0B9-F9200340DE0F}" type="parTrans" cxnId="{738F8925-CD1B-482F-9B22-49D7D48BFA44}">
      <dgm:prSet/>
      <dgm:spPr/>
      <dgm:t>
        <a:bodyPr/>
        <a:lstStyle/>
        <a:p>
          <a:endParaRPr lang="ru-RU"/>
        </a:p>
      </dgm:t>
    </dgm:pt>
    <dgm:pt modelId="{F136E4A3-6C6F-4516-AB2C-D6FE834EF69C}" type="sibTrans" cxnId="{738F8925-CD1B-482F-9B22-49D7D48BFA44}">
      <dgm:prSet/>
      <dgm:spPr/>
      <dgm:t>
        <a:bodyPr/>
        <a:lstStyle/>
        <a:p>
          <a:endParaRPr lang="ru-RU"/>
        </a:p>
      </dgm:t>
    </dgm:pt>
    <dgm:pt modelId="{8BAD1A4E-20A6-428B-BD67-F8A5130BAFD8}">
      <dgm:prSet phldrT="[Текст]" custT="1"/>
      <dgm:spPr/>
      <dgm:t>
        <a:bodyPr/>
        <a:lstStyle/>
        <a:p>
          <a:r>
            <a:rPr lang="ru-RU" sz="2000" dirty="0"/>
            <a:t>УЧАСТИЕ В ФЕСТИВАЛЯХ</a:t>
          </a:r>
        </a:p>
      </dgm:t>
    </dgm:pt>
    <dgm:pt modelId="{FD675EBA-0E0E-42DF-8238-052C567BC431}" type="parTrans" cxnId="{3ABE9D6D-9194-4DBD-B27C-B87427CA3F92}">
      <dgm:prSet/>
      <dgm:spPr/>
      <dgm:t>
        <a:bodyPr/>
        <a:lstStyle/>
        <a:p>
          <a:endParaRPr lang="ru-RU"/>
        </a:p>
      </dgm:t>
    </dgm:pt>
    <dgm:pt modelId="{44454C25-CA99-451E-AF46-B1D520BE59C0}" type="sibTrans" cxnId="{3ABE9D6D-9194-4DBD-B27C-B87427CA3F92}">
      <dgm:prSet/>
      <dgm:spPr/>
      <dgm:t>
        <a:bodyPr/>
        <a:lstStyle/>
        <a:p>
          <a:endParaRPr lang="ru-RU"/>
        </a:p>
      </dgm:t>
    </dgm:pt>
    <dgm:pt modelId="{1282AEC8-3CF8-47DD-8C80-8A6B9952F5C6}">
      <dgm:prSet phldrT="[Текст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ru-RU" sz="2000" dirty="0"/>
            <a:t>РАСШИРЕНИЕ КРУГОЗОРА</a:t>
          </a:r>
        </a:p>
      </dgm:t>
    </dgm:pt>
    <dgm:pt modelId="{5CA0BE7F-42DD-49FC-96C9-77E5F2B25FA7}" type="parTrans" cxnId="{37F38F2D-858A-4892-92C8-26699431DA76}">
      <dgm:prSet/>
      <dgm:spPr/>
      <dgm:t>
        <a:bodyPr/>
        <a:lstStyle/>
        <a:p>
          <a:endParaRPr lang="ru-RU"/>
        </a:p>
      </dgm:t>
    </dgm:pt>
    <dgm:pt modelId="{71655347-62C0-431D-A6A8-4396BD6B381A}" type="sibTrans" cxnId="{37F38F2D-858A-4892-92C8-26699431DA76}">
      <dgm:prSet/>
      <dgm:spPr/>
      <dgm:t>
        <a:bodyPr/>
        <a:lstStyle/>
        <a:p>
          <a:endParaRPr lang="ru-RU"/>
        </a:p>
      </dgm:t>
    </dgm:pt>
    <dgm:pt modelId="{28D1E834-D7AE-4C27-BA39-3A3EB43FE305}">
      <dgm:prSet phldrT="[Текст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ru-RU" sz="2000" dirty="0"/>
            <a:t>РАЗВИТИЕ</a:t>
          </a:r>
        </a:p>
      </dgm:t>
    </dgm:pt>
    <dgm:pt modelId="{EB302BA0-7E30-4092-9AE2-08F2F109B16B}" type="parTrans" cxnId="{BDEDD62B-7622-4AB5-89E2-303ED4EA7DFD}">
      <dgm:prSet/>
      <dgm:spPr/>
      <dgm:t>
        <a:bodyPr/>
        <a:lstStyle/>
        <a:p>
          <a:endParaRPr lang="ru-RU"/>
        </a:p>
      </dgm:t>
    </dgm:pt>
    <dgm:pt modelId="{F872AF7D-379F-43BD-8104-884743B7470D}" type="sibTrans" cxnId="{BDEDD62B-7622-4AB5-89E2-303ED4EA7DFD}">
      <dgm:prSet/>
      <dgm:spPr/>
      <dgm:t>
        <a:bodyPr/>
        <a:lstStyle/>
        <a:p>
          <a:endParaRPr lang="ru-RU"/>
        </a:p>
      </dgm:t>
    </dgm:pt>
    <dgm:pt modelId="{4AC628C6-8276-47FE-9B3C-B5D809EAB5D1}">
      <dgm:prSet phldrT="[Текст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endParaRPr lang="ru-RU" sz="2000" dirty="0"/>
        </a:p>
      </dgm:t>
    </dgm:pt>
    <dgm:pt modelId="{C9619AAB-44C7-48F6-9D6E-1F57CCA412EE}" type="parTrans" cxnId="{8D4668B8-7BFB-4F7B-8CBF-4A2335B8ABC8}">
      <dgm:prSet/>
      <dgm:spPr/>
      <dgm:t>
        <a:bodyPr/>
        <a:lstStyle/>
        <a:p>
          <a:endParaRPr lang="ru-RU"/>
        </a:p>
      </dgm:t>
    </dgm:pt>
    <dgm:pt modelId="{1DEB7014-BD52-4719-9704-544EB526E25A}" type="sibTrans" cxnId="{8D4668B8-7BFB-4F7B-8CBF-4A2335B8ABC8}">
      <dgm:prSet/>
      <dgm:spPr/>
      <dgm:t>
        <a:bodyPr/>
        <a:lstStyle/>
        <a:p>
          <a:endParaRPr lang="ru-RU"/>
        </a:p>
      </dgm:t>
    </dgm:pt>
    <dgm:pt modelId="{09F0D0A4-28AA-45EB-9540-4CF7A922A49F}">
      <dgm:prSet phldrT="[Текст]" custT="1"/>
      <dgm:spPr/>
      <dgm:t>
        <a:bodyPr/>
        <a:lstStyle/>
        <a:p>
          <a:pPr>
            <a:buFont typeface="Arial" panose="020B0604020202020204" pitchFamily="34" charset="0"/>
            <a:buNone/>
          </a:pPr>
          <a:r>
            <a:rPr lang="ru-RU" sz="2000" dirty="0"/>
            <a:t>КОММУНИКАТИВНЫХ</a:t>
          </a:r>
        </a:p>
      </dgm:t>
    </dgm:pt>
    <dgm:pt modelId="{7F77E568-CAA0-453F-9000-F8828319B491}" type="parTrans" cxnId="{C887E245-F4DE-44BB-9FE9-EB12AD523468}">
      <dgm:prSet/>
      <dgm:spPr/>
      <dgm:t>
        <a:bodyPr/>
        <a:lstStyle/>
        <a:p>
          <a:endParaRPr lang="ru-RU"/>
        </a:p>
      </dgm:t>
    </dgm:pt>
    <dgm:pt modelId="{DDD7F48A-6A62-4117-8826-9BACA95690D2}" type="sibTrans" cxnId="{C887E245-F4DE-44BB-9FE9-EB12AD523468}">
      <dgm:prSet/>
      <dgm:spPr/>
      <dgm:t>
        <a:bodyPr/>
        <a:lstStyle/>
        <a:p>
          <a:endParaRPr lang="ru-RU"/>
        </a:p>
      </dgm:t>
    </dgm:pt>
    <dgm:pt modelId="{0FC47FAA-BA81-47AE-A0A0-19B1649E393B}">
      <dgm:prSet phldrT="[Текст]" custT="1"/>
      <dgm:spPr/>
      <dgm:t>
        <a:bodyPr/>
        <a:lstStyle/>
        <a:p>
          <a:pPr>
            <a:buFont typeface="Arial" panose="020B0604020202020204" pitchFamily="34" charset="0"/>
            <a:buNone/>
          </a:pPr>
          <a:r>
            <a:rPr lang="ru-RU" sz="2000" dirty="0"/>
            <a:t>НАВЫКОВ</a:t>
          </a:r>
        </a:p>
      </dgm:t>
    </dgm:pt>
    <dgm:pt modelId="{A126786E-B4C3-4083-A6F6-E1186666EAB2}" type="parTrans" cxnId="{6DE63D8C-D6D1-4DAB-98C6-11D77CC7342C}">
      <dgm:prSet/>
      <dgm:spPr/>
      <dgm:t>
        <a:bodyPr/>
        <a:lstStyle/>
        <a:p>
          <a:endParaRPr lang="ru-RU"/>
        </a:p>
      </dgm:t>
    </dgm:pt>
    <dgm:pt modelId="{1394E728-CD90-4503-82A4-1DD37CE8CFCD}" type="sibTrans" cxnId="{6DE63D8C-D6D1-4DAB-98C6-11D77CC7342C}">
      <dgm:prSet/>
      <dgm:spPr/>
      <dgm:t>
        <a:bodyPr/>
        <a:lstStyle/>
        <a:p>
          <a:endParaRPr lang="ru-RU"/>
        </a:p>
      </dgm:t>
    </dgm:pt>
    <dgm:pt modelId="{7688A96D-A5FE-4422-8BFE-46BEB7EEB8EB}">
      <dgm:prSet phldrT="[Текст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ru-RU" sz="2000" dirty="0"/>
            <a:t>ВОСПИТАНИЕ ПАТРИОТИЗМА</a:t>
          </a:r>
        </a:p>
      </dgm:t>
    </dgm:pt>
    <dgm:pt modelId="{F5C01A20-1E7F-4ACA-8010-A65B2D25D5D6}" type="parTrans" cxnId="{58349A63-58D4-45B2-A4C1-E9976B4FD19D}">
      <dgm:prSet/>
      <dgm:spPr/>
      <dgm:t>
        <a:bodyPr/>
        <a:lstStyle/>
        <a:p>
          <a:endParaRPr lang="ru-RU"/>
        </a:p>
      </dgm:t>
    </dgm:pt>
    <dgm:pt modelId="{CD894F31-D7E1-49EB-B534-0C3C4291AE6E}" type="sibTrans" cxnId="{58349A63-58D4-45B2-A4C1-E9976B4FD19D}">
      <dgm:prSet/>
      <dgm:spPr/>
      <dgm:t>
        <a:bodyPr/>
        <a:lstStyle/>
        <a:p>
          <a:endParaRPr lang="ru-RU"/>
        </a:p>
      </dgm:t>
    </dgm:pt>
    <dgm:pt modelId="{A0908F08-D83B-48F9-878A-82B664BF6FBA}">
      <dgm:prSet phldrT="[Текст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ru-RU" sz="2000" dirty="0"/>
            <a:t>СПЛОЧЕНИЕ КОЛЛЕКТИВА</a:t>
          </a:r>
        </a:p>
      </dgm:t>
    </dgm:pt>
    <dgm:pt modelId="{76E5053C-73F4-4D64-A337-4481A0D9D565}" type="parTrans" cxnId="{6BBDC1F2-F37C-4C19-8531-7269F1706478}">
      <dgm:prSet/>
      <dgm:spPr/>
      <dgm:t>
        <a:bodyPr/>
        <a:lstStyle/>
        <a:p>
          <a:endParaRPr lang="ru-RU"/>
        </a:p>
      </dgm:t>
    </dgm:pt>
    <dgm:pt modelId="{BDC72472-5CF0-4B99-A875-62C6FAD0D3E4}" type="sibTrans" cxnId="{6BBDC1F2-F37C-4C19-8531-7269F1706478}">
      <dgm:prSet/>
      <dgm:spPr/>
      <dgm:t>
        <a:bodyPr/>
        <a:lstStyle/>
        <a:p>
          <a:endParaRPr lang="ru-RU"/>
        </a:p>
      </dgm:t>
    </dgm:pt>
    <dgm:pt modelId="{8A954B39-9877-40B7-88C4-445CADD93F54}">
      <dgm:prSet phldrT="[Текст]" custT="1"/>
      <dgm:spPr/>
      <dgm:t>
        <a:bodyPr/>
        <a:lstStyle/>
        <a:p>
          <a:r>
            <a:rPr lang="ru-RU" sz="2000" dirty="0"/>
            <a:t>БОЛЬШИЕ РАСХОДЫ </a:t>
          </a:r>
        </a:p>
      </dgm:t>
    </dgm:pt>
    <dgm:pt modelId="{4950D13A-3196-4754-842F-030CF617D9E0}" type="parTrans" cxnId="{31676878-7DB2-40A6-A1C9-CCB25FE8FE5E}">
      <dgm:prSet/>
      <dgm:spPr/>
      <dgm:t>
        <a:bodyPr/>
        <a:lstStyle/>
        <a:p>
          <a:endParaRPr lang="ru-RU"/>
        </a:p>
      </dgm:t>
    </dgm:pt>
    <dgm:pt modelId="{62DFDA77-E7F5-4A75-AA94-55765D04BAE2}" type="sibTrans" cxnId="{31676878-7DB2-40A6-A1C9-CCB25FE8FE5E}">
      <dgm:prSet/>
      <dgm:spPr/>
      <dgm:t>
        <a:bodyPr/>
        <a:lstStyle/>
        <a:p>
          <a:endParaRPr lang="ru-RU"/>
        </a:p>
      </dgm:t>
    </dgm:pt>
    <dgm:pt modelId="{912153B1-187F-495B-AF63-FFCFCD0E4361}">
      <dgm:prSet phldrT="[Текст]" custT="1"/>
      <dgm:spPr/>
      <dgm:t>
        <a:bodyPr/>
        <a:lstStyle/>
        <a:p>
          <a:endParaRPr lang="ru-RU" sz="1600" dirty="0"/>
        </a:p>
      </dgm:t>
    </dgm:pt>
    <dgm:pt modelId="{B70CCDB9-DDEB-4117-B2BA-05076D5D8594}" type="parTrans" cxnId="{BBB25A87-603C-4C8F-B48E-055465C3AF32}">
      <dgm:prSet/>
      <dgm:spPr/>
      <dgm:t>
        <a:bodyPr/>
        <a:lstStyle/>
        <a:p>
          <a:endParaRPr lang="ru-RU"/>
        </a:p>
      </dgm:t>
    </dgm:pt>
    <dgm:pt modelId="{8F2ADC9D-FD97-4E3D-9B66-BA2234D4EA1C}" type="sibTrans" cxnId="{BBB25A87-603C-4C8F-B48E-055465C3AF32}">
      <dgm:prSet/>
      <dgm:spPr/>
      <dgm:t>
        <a:bodyPr/>
        <a:lstStyle/>
        <a:p>
          <a:endParaRPr lang="ru-RU"/>
        </a:p>
      </dgm:t>
    </dgm:pt>
    <dgm:pt modelId="{8B092295-B4FE-4F0A-8310-D4BCD0CB554C}">
      <dgm:prSet phldrT="[Текст]" custT="1"/>
      <dgm:spPr/>
      <dgm:t>
        <a:bodyPr/>
        <a:lstStyle/>
        <a:p>
          <a:pPr>
            <a:buFontTx/>
            <a:buNone/>
          </a:pPr>
          <a:r>
            <a:rPr lang="ru-RU" sz="2000" dirty="0"/>
            <a:t>И КОНКУРСАХ</a:t>
          </a:r>
        </a:p>
      </dgm:t>
    </dgm:pt>
    <dgm:pt modelId="{4B76982B-AF2F-48BB-A63E-2518EF0E9D5C}" type="parTrans" cxnId="{AC154D42-D05A-4DF3-B5FC-15660D5F3C99}">
      <dgm:prSet/>
      <dgm:spPr/>
      <dgm:t>
        <a:bodyPr/>
        <a:lstStyle/>
        <a:p>
          <a:endParaRPr lang="ru-RU"/>
        </a:p>
      </dgm:t>
    </dgm:pt>
    <dgm:pt modelId="{9BAE034E-891D-4AA7-85BA-F5D20CB3B456}" type="sibTrans" cxnId="{AC154D42-D05A-4DF3-B5FC-15660D5F3C99}">
      <dgm:prSet/>
      <dgm:spPr/>
      <dgm:t>
        <a:bodyPr/>
        <a:lstStyle/>
        <a:p>
          <a:endParaRPr lang="ru-RU"/>
        </a:p>
      </dgm:t>
    </dgm:pt>
    <dgm:pt modelId="{597BFE3E-3759-42F3-8931-7D303D52128C}">
      <dgm:prSet phldrT="[Текст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ru-RU" sz="2000" dirty="0"/>
            <a:t>ПОЕЗДКИ С КЛАССОМ В СОЧИ, </a:t>
          </a:r>
        </a:p>
      </dgm:t>
    </dgm:pt>
    <dgm:pt modelId="{138E32FC-B589-4AE6-9543-A8BF2F383C7F}" type="parTrans" cxnId="{FB362354-2F89-4784-90BD-DCBFCDB6EDBC}">
      <dgm:prSet/>
      <dgm:spPr/>
      <dgm:t>
        <a:bodyPr/>
        <a:lstStyle/>
        <a:p>
          <a:endParaRPr lang="ru-RU"/>
        </a:p>
      </dgm:t>
    </dgm:pt>
    <dgm:pt modelId="{9CDFDB15-CFBE-48F0-B2F5-BE7131F71DFF}" type="sibTrans" cxnId="{FB362354-2F89-4784-90BD-DCBFCDB6EDBC}">
      <dgm:prSet/>
      <dgm:spPr/>
      <dgm:t>
        <a:bodyPr/>
        <a:lstStyle/>
        <a:p>
          <a:endParaRPr lang="ru-RU"/>
        </a:p>
      </dgm:t>
    </dgm:pt>
    <dgm:pt modelId="{5A988055-6A99-4850-AB33-B77065EC0223}">
      <dgm:prSet phldrT="[Текст]" custT="1"/>
      <dgm:spPr/>
      <dgm:t>
        <a:bodyPr/>
        <a:lstStyle/>
        <a:p>
          <a:pPr>
            <a:buFontTx/>
            <a:buNone/>
          </a:pPr>
          <a:r>
            <a:rPr lang="ru-RU" sz="2000" dirty="0"/>
            <a:t>САНКТ-ПЕТЕРБУРГ</a:t>
          </a:r>
        </a:p>
      </dgm:t>
    </dgm:pt>
    <dgm:pt modelId="{1DFB625A-B8BA-4212-A19D-68B4F286123F}" type="parTrans" cxnId="{7B2BFC32-9B7D-4497-8EB5-CE3D52EBDA88}">
      <dgm:prSet/>
      <dgm:spPr/>
      <dgm:t>
        <a:bodyPr/>
        <a:lstStyle/>
        <a:p>
          <a:endParaRPr lang="ru-RU"/>
        </a:p>
      </dgm:t>
    </dgm:pt>
    <dgm:pt modelId="{7BC016DC-1A8B-4760-8985-9734962C19A7}" type="sibTrans" cxnId="{7B2BFC32-9B7D-4497-8EB5-CE3D52EBDA88}">
      <dgm:prSet/>
      <dgm:spPr/>
      <dgm:t>
        <a:bodyPr/>
        <a:lstStyle/>
        <a:p>
          <a:endParaRPr lang="ru-RU"/>
        </a:p>
      </dgm:t>
    </dgm:pt>
    <dgm:pt modelId="{EC0EA788-4DF3-45D0-996D-030138CFA579}">
      <dgm:prSet phldrT="[Текст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ru-RU" sz="2000" b="0" dirty="0"/>
            <a:t>ПОЛИТИЧЕСКАЯ СИТУАЦИЯ</a:t>
          </a:r>
        </a:p>
      </dgm:t>
    </dgm:pt>
    <dgm:pt modelId="{B1FD38C7-D317-4CCD-8133-43568CCEC559}" type="parTrans" cxnId="{7E361075-6F4B-4E06-B284-60450393CB69}">
      <dgm:prSet/>
      <dgm:spPr/>
      <dgm:t>
        <a:bodyPr/>
        <a:lstStyle/>
        <a:p>
          <a:endParaRPr lang="ru-RU"/>
        </a:p>
      </dgm:t>
    </dgm:pt>
    <dgm:pt modelId="{7D7E8FA4-B117-4321-A960-832B0CC7CB6B}" type="sibTrans" cxnId="{7E361075-6F4B-4E06-B284-60450393CB69}">
      <dgm:prSet/>
      <dgm:spPr/>
      <dgm:t>
        <a:bodyPr/>
        <a:lstStyle/>
        <a:p>
          <a:endParaRPr lang="ru-RU"/>
        </a:p>
      </dgm:t>
    </dgm:pt>
    <dgm:pt modelId="{AA1FBFC3-A25E-4715-BEA2-7590616496CB}">
      <dgm:prSet phldrT="[Текст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ru-RU" sz="2000" b="0" dirty="0"/>
            <a:t>ЗАПРЕТ НА ВЫЕЗДЫ</a:t>
          </a:r>
        </a:p>
      </dgm:t>
    </dgm:pt>
    <dgm:pt modelId="{2E912AF4-3C18-403B-B5D1-AB2E7FF46C35}" type="parTrans" cxnId="{AF26B0F8-2DFB-4E60-A440-F598A498D29A}">
      <dgm:prSet/>
      <dgm:spPr/>
      <dgm:t>
        <a:bodyPr/>
        <a:lstStyle/>
        <a:p>
          <a:endParaRPr lang="ru-RU"/>
        </a:p>
      </dgm:t>
    </dgm:pt>
    <dgm:pt modelId="{A5294210-C5F4-4D05-8D66-412F39AEDD42}" type="sibTrans" cxnId="{AF26B0F8-2DFB-4E60-A440-F598A498D29A}">
      <dgm:prSet/>
      <dgm:spPr/>
      <dgm:t>
        <a:bodyPr/>
        <a:lstStyle/>
        <a:p>
          <a:endParaRPr lang="ru-RU"/>
        </a:p>
      </dgm:t>
    </dgm:pt>
    <dgm:pt modelId="{C02AC53E-D3DF-4F4B-82BD-D2CFC602F9C0}">
      <dgm:prSet phldrT="[Текст]" custT="1"/>
      <dgm:spPr/>
      <dgm:t>
        <a:bodyPr/>
        <a:lstStyle/>
        <a:p>
          <a:pPr>
            <a:buFont typeface="Arial" panose="020B0604020202020204" pitchFamily="34" charset="0"/>
            <a:buNone/>
          </a:pPr>
          <a:r>
            <a:rPr lang="ru-RU" sz="2000" dirty="0"/>
            <a:t>ПОСЕТИТЬ СТОЛИЦУ</a:t>
          </a:r>
        </a:p>
      </dgm:t>
    </dgm:pt>
    <dgm:pt modelId="{8E6E00AC-C6F1-47E2-9CCD-59619E8815E7}" type="parTrans" cxnId="{A1B73C98-27FB-4109-8272-D99DC8F646CC}">
      <dgm:prSet/>
      <dgm:spPr/>
      <dgm:t>
        <a:bodyPr/>
        <a:lstStyle/>
        <a:p>
          <a:endParaRPr lang="ru-RU"/>
        </a:p>
      </dgm:t>
    </dgm:pt>
    <dgm:pt modelId="{A0921FCF-E7E7-4C14-B769-5315A8EDD28B}" type="sibTrans" cxnId="{A1B73C98-27FB-4109-8272-D99DC8F646CC}">
      <dgm:prSet/>
      <dgm:spPr/>
      <dgm:t>
        <a:bodyPr/>
        <a:lstStyle/>
        <a:p>
          <a:endParaRPr lang="ru-RU"/>
        </a:p>
      </dgm:t>
    </dgm:pt>
    <dgm:pt modelId="{4FC39E9D-82E2-48D5-B3F6-ECE90D8DF6D9}">
      <dgm:prSet phldrT="[Текст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ru-RU" sz="2000" dirty="0"/>
            <a:t>ФИНАНСОВАЯ</a:t>
          </a:r>
        </a:p>
      </dgm:t>
    </dgm:pt>
    <dgm:pt modelId="{3B1B62A0-9CD9-4706-94F8-10B53CAB7DB5}" type="parTrans" cxnId="{78279566-CB7B-4191-94D7-073611CAC6B4}">
      <dgm:prSet/>
      <dgm:spPr/>
      <dgm:t>
        <a:bodyPr/>
        <a:lstStyle/>
        <a:p>
          <a:endParaRPr lang="ru-RU"/>
        </a:p>
      </dgm:t>
    </dgm:pt>
    <dgm:pt modelId="{AF32C371-3AFE-44C5-B0AC-A14321A36E65}" type="sibTrans" cxnId="{78279566-CB7B-4191-94D7-073611CAC6B4}">
      <dgm:prSet/>
      <dgm:spPr/>
      <dgm:t>
        <a:bodyPr/>
        <a:lstStyle/>
        <a:p>
          <a:endParaRPr lang="ru-RU"/>
        </a:p>
      </dgm:t>
    </dgm:pt>
    <dgm:pt modelId="{2B9C3A9A-A38D-4FEB-B38A-77B0FC4879DC}">
      <dgm:prSet phldrT="[Текст]" custT="1"/>
      <dgm:spPr/>
      <dgm:t>
        <a:bodyPr/>
        <a:lstStyle/>
        <a:p>
          <a:pPr>
            <a:buFont typeface="Arial" panose="020B0604020202020204" pitchFamily="34" charset="0"/>
            <a:buNone/>
          </a:pPr>
          <a:r>
            <a:rPr lang="ru-RU" sz="2000" dirty="0"/>
            <a:t>РЕБЁНКА</a:t>
          </a:r>
        </a:p>
      </dgm:t>
    </dgm:pt>
    <dgm:pt modelId="{F78DBA7A-AE05-44AC-84DC-BF6DC4526087}" type="parTrans" cxnId="{54060A72-1FDB-4131-ACB9-8154A8C02D60}">
      <dgm:prSet/>
      <dgm:spPr/>
      <dgm:t>
        <a:bodyPr/>
        <a:lstStyle/>
        <a:p>
          <a:endParaRPr lang="ru-RU"/>
        </a:p>
      </dgm:t>
    </dgm:pt>
    <dgm:pt modelId="{48FABC80-7EA2-49D1-A913-69AE5B1FAC7B}" type="sibTrans" cxnId="{54060A72-1FDB-4131-ACB9-8154A8C02D60}">
      <dgm:prSet/>
      <dgm:spPr/>
      <dgm:t>
        <a:bodyPr/>
        <a:lstStyle/>
        <a:p>
          <a:endParaRPr lang="ru-RU"/>
        </a:p>
      </dgm:t>
    </dgm:pt>
    <dgm:pt modelId="{AD03115D-D6D5-460E-B59F-C0FB1CA775F2}">
      <dgm:prSet phldrT="[Текст]" custT="1"/>
      <dgm:spPr/>
      <dgm:t>
        <a:bodyPr/>
        <a:lstStyle/>
        <a:p>
          <a:pPr>
            <a:buFont typeface="Arial" panose="020B0604020202020204" pitchFamily="34" charset="0"/>
            <a:buNone/>
          </a:pPr>
          <a:r>
            <a:rPr lang="ru-RU" sz="2000" dirty="0"/>
            <a:t>ГРАМОТНОСТЬ </a:t>
          </a:r>
        </a:p>
      </dgm:t>
    </dgm:pt>
    <dgm:pt modelId="{F7A042B8-2AD3-4F5C-97A0-E71A3128C2DB}" type="parTrans" cxnId="{595AD307-0609-4D03-A039-A69D8137BE25}">
      <dgm:prSet/>
      <dgm:spPr/>
      <dgm:t>
        <a:bodyPr/>
        <a:lstStyle/>
        <a:p>
          <a:endParaRPr lang="ru-RU"/>
        </a:p>
      </dgm:t>
    </dgm:pt>
    <dgm:pt modelId="{09DCCD8A-1A7E-4689-A065-8ED85A5D99C2}" type="sibTrans" cxnId="{595AD307-0609-4D03-A039-A69D8137BE25}">
      <dgm:prSet/>
      <dgm:spPr/>
      <dgm:t>
        <a:bodyPr/>
        <a:lstStyle/>
        <a:p>
          <a:endParaRPr lang="ru-RU"/>
        </a:p>
      </dgm:t>
    </dgm:pt>
    <dgm:pt modelId="{2882FC0F-DF4B-48E1-B6BA-22580D802A6E}">
      <dgm:prSet phldrT="[Текст]" custT="1"/>
      <dgm:spPr/>
      <dgm:t>
        <a:bodyPr/>
        <a:lstStyle/>
        <a:p>
          <a:pPr>
            <a:buFont typeface="Arial" panose="020B0604020202020204" pitchFamily="34" charset="0"/>
            <a:buNone/>
          </a:pPr>
          <a:r>
            <a:rPr lang="ru-RU" sz="2000" dirty="0"/>
            <a:t>РОССИИ</a:t>
          </a:r>
        </a:p>
      </dgm:t>
    </dgm:pt>
    <dgm:pt modelId="{7384F6D9-822E-4E38-8894-0EEB7267A181}" type="parTrans" cxnId="{22FD48EC-A4F6-4B6F-85D1-A9D4088CE6A1}">
      <dgm:prSet/>
      <dgm:spPr/>
      <dgm:t>
        <a:bodyPr/>
        <a:lstStyle/>
        <a:p>
          <a:endParaRPr lang="ru-RU"/>
        </a:p>
      </dgm:t>
    </dgm:pt>
    <dgm:pt modelId="{6759B956-AD2D-4A68-A74A-F6D4BDFF53D4}" type="sibTrans" cxnId="{22FD48EC-A4F6-4B6F-85D1-A9D4088CE6A1}">
      <dgm:prSet/>
      <dgm:spPr/>
      <dgm:t>
        <a:bodyPr/>
        <a:lstStyle/>
        <a:p>
          <a:endParaRPr lang="ru-RU"/>
        </a:p>
      </dgm:t>
    </dgm:pt>
    <dgm:pt modelId="{EF6F7BA1-5120-4768-B255-4738CBEA00A4}" type="pres">
      <dgm:prSet presAssocID="{1A9D61C0-3C88-43E4-B733-EFCFB4344926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AB2D1B0A-1147-4428-A9D2-075F7B29AD8F}" type="pres">
      <dgm:prSet presAssocID="{1A9D61C0-3C88-43E4-B733-EFCFB4344926}" presName="children" presStyleCnt="0"/>
      <dgm:spPr/>
    </dgm:pt>
    <dgm:pt modelId="{95DBB1FE-1CF9-4C0B-B30A-5DD7473C8B49}" type="pres">
      <dgm:prSet presAssocID="{1A9D61C0-3C88-43E4-B733-EFCFB4344926}" presName="child1group" presStyleCnt="0"/>
      <dgm:spPr/>
    </dgm:pt>
    <dgm:pt modelId="{DC09459F-7F86-4828-AB16-9262C656A819}" type="pres">
      <dgm:prSet presAssocID="{1A9D61C0-3C88-43E4-B733-EFCFB4344926}" presName="child1" presStyleLbl="bgAcc1" presStyleIdx="0" presStyleCnt="4" custScaleX="232070" custScaleY="145787" custLinFactNeighborX="-33170" custLinFactNeighborY="26378"/>
      <dgm:spPr/>
    </dgm:pt>
    <dgm:pt modelId="{A930E4D1-7322-43F4-B446-7C7AE6C33B77}" type="pres">
      <dgm:prSet presAssocID="{1A9D61C0-3C88-43E4-B733-EFCFB4344926}" presName="child1Text" presStyleLbl="bgAcc1" presStyleIdx="0" presStyleCnt="4">
        <dgm:presLayoutVars>
          <dgm:bulletEnabled val="1"/>
        </dgm:presLayoutVars>
      </dgm:prSet>
      <dgm:spPr/>
    </dgm:pt>
    <dgm:pt modelId="{63659758-DE89-4E40-83E3-435A78C117AF}" type="pres">
      <dgm:prSet presAssocID="{1A9D61C0-3C88-43E4-B733-EFCFB4344926}" presName="child2group" presStyleCnt="0"/>
      <dgm:spPr/>
    </dgm:pt>
    <dgm:pt modelId="{AB137DBC-EDAA-4EA7-8E58-9F8BE25609D5}" type="pres">
      <dgm:prSet presAssocID="{1A9D61C0-3C88-43E4-B733-EFCFB4344926}" presName="child2" presStyleLbl="bgAcc1" presStyleIdx="1" presStyleCnt="4" custScaleX="146680" custScaleY="133319" custLinFactNeighborX="13689" custLinFactNeighborY="17022"/>
      <dgm:spPr/>
    </dgm:pt>
    <dgm:pt modelId="{6E5BD7BA-1F17-417E-B63D-0CAE90A83866}" type="pres">
      <dgm:prSet presAssocID="{1A9D61C0-3C88-43E4-B733-EFCFB4344926}" presName="child2Text" presStyleLbl="bgAcc1" presStyleIdx="1" presStyleCnt="4">
        <dgm:presLayoutVars>
          <dgm:bulletEnabled val="1"/>
        </dgm:presLayoutVars>
      </dgm:prSet>
      <dgm:spPr/>
    </dgm:pt>
    <dgm:pt modelId="{9C512140-B1AB-49A9-8BA3-37218B10B146}" type="pres">
      <dgm:prSet presAssocID="{1A9D61C0-3C88-43E4-B733-EFCFB4344926}" presName="child3group" presStyleCnt="0"/>
      <dgm:spPr/>
    </dgm:pt>
    <dgm:pt modelId="{727221FB-30E4-46AE-AC91-4DD539DD6D95}" type="pres">
      <dgm:prSet presAssocID="{1A9D61C0-3C88-43E4-B733-EFCFB4344926}" presName="child3" presStyleLbl="bgAcc1" presStyleIdx="2" presStyleCnt="4" custScaleX="113537" custScaleY="154427" custLinFactNeighborX="37873" custLinFactNeighborY="-43918"/>
      <dgm:spPr/>
    </dgm:pt>
    <dgm:pt modelId="{AC7BAF11-4EBD-4A03-B30E-C87043F19123}" type="pres">
      <dgm:prSet presAssocID="{1A9D61C0-3C88-43E4-B733-EFCFB4344926}" presName="child3Text" presStyleLbl="bgAcc1" presStyleIdx="2" presStyleCnt="4">
        <dgm:presLayoutVars>
          <dgm:bulletEnabled val="1"/>
        </dgm:presLayoutVars>
      </dgm:prSet>
      <dgm:spPr/>
    </dgm:pt>
    <dgm:pt modelId="{65305B19-E1EA-4552-AD6E-29BCA0840AE5}" type="pres">
      <dgm:prSet presAssocID="{1A9D61C0-3C88-43E4-B733-EFCFB4344926}" presName="child4group" presStyleCnt="0"/>
      <dgm:spPr/>
    </dgm:pt>
    <dgm:pt modelId="{611661F2-AB9C-43D0-A9C2-EEEB7A72E01F}" type="pres">
      <dgm:prSet presAssocID="{1A9D61C0-3C88-43E4-B733-EFCFB4344926}" presName="child4" presStyleLbl="bgAcc1" presStyleIdx="3" presStyleCnt="4" custScaleX="248004" custScaleY="173667" custLinFactNeighborX="-20862" custLinFactNeighborY="-39059"/>
      <dgm:spPr/>
    </dgm:pt>
    <dgm:pt modelId="{31E9F044-3C05-405B-B4D3-BDD56E2BDAFC}" type="pres">
      <dgm:prSet presAssocID="{1A9D61C0-3C88-43E4-B733-EFCFB4344926}" presName="child4Text" presStyleLbl="bgAcc1" presStyleIdx="3" presStyleCnt="4">
        <dgm:presLayoutVars>
          <dgm:bulletEnabled val="1"/>
        </dgm:presLayoutVars>
      </dgm:prSet>
      <dgm:spPr/>
    </dgm:pt>
    <dgm:pt modelId="{2779AB93-8B79-4E11-8D0D-A4462602C813}" type="pres">
      <dgm:prSet presAssocID="{1A9D61C0-3C88-43E4-B733-EFCFB4344926}" presName="childPlaceholder" presStyleCnt="0"/>
      <dgm:spPr/>
    </dgm:pt>
    <dgm:pt modelId="{6A2F6943-BC87-48DD-8A39-B5F21F2D2369}" type="pres">
      <dgm:prSet presAssocID="{1A9D61C0-3C88-43E4-B733-EFCFB4344926}" presName="circle" presStyleCnt="0"/>
      <dgm:spPr/>
    </dgm:pt>
    <dgm:pt modelId="{72EB8D5C-86E3-4F41-B6CA-63CDA5575C3F}" type="pres">
      <dgm:prSet presAssocID="{1A9D61C0-3C88-43E4-B733-EFCFB4344926}" presName="quadrant1" presStyleLbl="node1" presStyleIdx="0" presStyleCnt="4" custScaleX="112894" custScaleY="107540" custLinFactNeighborX="956" custLinFactNeighborY="-4182">
        <dgm:presLayoutVars>
          <dgm:chMax val="1"/>
          <dgm:bulletEnabled val="1"/>
        </dgm:presLayoutVars>
      </dgm:prSet>
      <dgm:spPr/>
    </dgm:pt>
    <dgm:pt modelId="{C2708ADF-575B-47DC-94EB-DB26A1D397F5}" type="pres">
      <dgm:prSet presAssocID="{1A9D61C0-3C88-43E4-B733-EFCFB4344926}" presName="quadrant2" presStyleLbl="node1" presStyleIdx="1" presStyleCnt="4" custScaleX="118446" custScaleY="114254" custLinFactNeighborX="17571" custLinFactNeighborY="-2493">
        <dgm:presLayoutVars>
          <dgm:chMax val="1"/>
          <dgm:bulletEnabled val="1"/>
        </dgm:presLayoutVars>
      </dgm:prSet>
      <dgm:spPr/>
    </dgm:pt>
    <dgm:pt modelId="{EA21A07A-D6A9-4CDE-ABE0-056B3579C0FB}" type="pres">
      <dgm:prSet presAssocID="{1A9D61C0-3C88-43E4-B733-EFCFB4344926}" presName="quadrant3" presStyleLbl="node1" presStyleIdx="2" presStyleCnt="4" custScaleX="117548" custScaleY="108004" custLinFactNeighborX="19659" custLinFactNeighborY="2983">
        <dgm:presLayoutVars>
          <dgm:chMax val="1"/>
          <dgm:bulletEnabled val="1"/>
        </dgm:presLayoutVars>
      </dgm:prSet>
      <dgm:spPr/>
    </dgm:pt>
    <dgm:pt modelId="{D1C03C66-C25F-4F74-98AA-4EEA00F7CC07}" type="pres">
      <dgm:prSet presAssocID="{1A9D61C0-3C88-43E4-B733-EFCFB4344926}" presName="quadrant4" presStyleLbl="node1" presStyleIdx="3" presStyleCnt="4" custScaleX="118990" custScaleY="108013" custLinFactNeighborX="2102" custLinFactNeighborY="3887">
        <dgm:presLayoutVars>
          <dgm:chMax val="1"/>
          <dgm:bulletEnabled val="1"/>
        </dgm:presLayoutVars>
      </dgm:prSet>
      <dgm:spPr/>
    </dgm:pt>
    <dgm:pt modelId="{2475257E-73CD-4149-A5DF-26818774D566}" type="pres">
      <dgm:prSet presAssocID="{1A9D61C0-3C88-43E4-B733-EFCFB4344926}" presName="quadrantPlaceholder" presStyleCnt="0"/>
      <dgm:spPr/>
    </dgm:pt>
    <dgm:pt modelId="{68864AF1-5A94-4D3F-AF94-EAAD3C53C5F3}" type="pres">
      <dgm:prSet presAssocID="{1A9D61C0-3C88-43E4-B733-EFCFB4344926}" presName="center1" presStyleLbl="fgShp" presStyleIdx="0" presStyleCnt="2" custLinFactNeighborX="37493" custLinFactNeighborY="9138"/>
      <dgm:spPr/>
    </dgm:pt>
    <dgm:pt modelId="{7EC8F63B-1CC1-4BC4-BC6D-02C68C982D4F}" type="pres">
      <dgm:prSet presAssocID="{1A9D61C0-3C88-43E4-B733-EFCFB4344926}" presName="center2" presStyleLbl="fgShp" presStyleIdx="1" presStyleCnt="2" custScaleX="102494" custScaleY="97617" custLinFactNeighborX="39731" custLinFactNeighborY="1986"/>
      <dgm:spPr/>
    </dgm:pt>
  </dgm:ptLst>
  <dgm:cxnLst>
    <dgm:cxn modelId="{D6409D01-5162-42B0-B46D-4528ED3C6917}" type="presOf" srcId="{8B092295-B4FE-4F0A-8310-D4BCD0CB554C}" destId="{31E9F044-3C05-405B-B4D3-BDD56E2BDAFC}" srcOrd="1" destOrd="4" presId="urn:microsoft.com/office/officeart/2005/8/layout/cycle4#1"/>
    <dgm:cxn modelId="{BC5DB105-EA3C-4F77-B6DB-C10692013DCE}" type="presOf" srcId="{5A988055-6A99-4850-AB33-B77065EC0223}" destId="{31E9F044-3C05-405B-B4D3-BDD56E2BDAFC}" srcOrd="1" destOrd="6" presId="urn:microsoft.com/office/officeart/2005/8/layout/cycle4#1"/>
    <dgm:cxn modelId="{595AD307-0609-4D03-A039-A69D8137BE25}" srcId="{455D7193-C17E-4802-B08C-D0B9CDD0D2B9}" destId="{AD03115D-D6D5-460E-B59F-C0FB1CA775F2}" srcOrd="8" destOrd="0" parTransId="{F7A042B8-2AD3-4F5C-97A0-E71A3128C2DB}" sibTransId="{09DCCD8A-1A7E-4689-A065-8ED85A5D99C2}"/>
    <dgm:cxn modelId="{434FAB0C-F079-4711-AFB0-E3B70F0063D4}" type="presOf" srcId="{C4F86192-64C3-4C4E-8AA4-34431B9BA89E}" destId="{D1C03C66-C25F-4F74-98AA-4EEA00F7CC07}" srcOrd="0" destOrd="0" presId="urn:microsoft.com/office/officeart/2005/8/layout/cycle4#1"/>
    <dgm:cxn modelId="{1F803A12-62B7-425B-B5EF-92CB2A7496A0}" type="presOf" srcId="{FDF334A4-A2B2-4FE2-AE73-5E9EFD6C36BA}" destId="{A930E4D1-7322-43F4-B446-7C7AE6C33B77}" srcOrd="1" destOrd="0" presId="urn:microsoft.com/office/officeart/2005/8/layout/cycle4#1"/>
    <dgm:cxn modelId="{77575914-C7D5-4DBB-8B50-D9BA4453C1C1}" type="presOf" srcId="{0FC47FAA-BA81-47AE-A0A0-19B1649E393B}" destId="{A930E4D1-7322-43F4-B446-7C7AE6C33B77}" srcOrd="1" destOrd="6" presId="urn:microsoft.com/office/officeart/2005/8/layout/cycle4#1"/>
    <dgm:cxn modelId="{513FF217-C3A0-4145-9A57-99383E182BB7}" type="presOf" srcId="{2882FC0F-DF4B-48E1-B6BA-22580D802A6E}" destId="{31E9F044-3C05-405B-B4D3-BDD56E2BDAFC}" srcOrd="1" destOrd="2" presId="urn:microsoft.com/office/officeart/2005/8/layout/cycle4#1"/>
    <dgm:cxn modelId="{FECCE71A-9A8E-4A7F-BD64-EAFA9DFCA5CC}" type="presOf" srcId="{38078F27-4915-4D2F-8B6E-98C73C2EF3F8}" destId="{AB137DBC-EDAA-4EA7-8E58-9F8BE25609D5}" srcOrd="0" destOrd="0" presId="urn:microsoft.com/office/officeart/2005/8/layout/cycle4#1"/>
    <dgm:cxn modelId="{6733821E-42B0-434D-A4D3-619D15F71034}" srcId="{1A9D61C0-3C88-43E4-B733-EFCFB4344926}" destId="{C4F86192-64C3-4C4E-8AA4-34431B9BA89E}" srcOrd="3" destOrd="0" parTransId="{C3F264F9-43E7-4511-B957-CD143EDA2D6C}" sibTransId="{007460A9-C996-45AC-92DB-173C40CD753A}"/>
    <dgm:cxn modelId="{738F8925-CD1B-482F-9B22-49D7D48BFA44}" srcId="{C4F86192-64C3-4C4E-8AA4-34431B9BA89E}" destId="{AFD93E58-29AA-4AB2-8F7F-867A6DDB190E}" srcOrd="0" destOrd="0" parTransId="{629DDE48-15B7-40BB-B0B9-F9200340DE0F}" sibTransId="{F136E4A3-6C6F-4516-AB2C-D6FE834EF69C}"/>
    <dgm:cxn modelId="{68321E2A-A460-4B4A-9BE9-77BDB6C73123}" type="presOf" srcId="{4AC628C6-8276-47FE-9B3C-B5D809EAB5D1}" destId="{DC09459F-7F86-4828-AB16-9262C656A819}" srcOrd="0" destOrd="10" presId="urn:microsoft.com/office/officeart/2005/8/layout/cycle4#1"/>
    <dgm:cxn modelId="{C81FB92A-8B33-48D9-B3C9-1ACEB7FB5467}" srcId="{1A9D61C0-3C88-43E4-B733-EFCFB4344926}" destId="{413C9352-5E5F-495F-96AB-B62B309EDA9E}" srcOrd="2" destOrd="0" parTransId="{4D8C1944-F24F-4DAD-A7B7-5138E6903776}" sibTransId="{5C0CF390-2993-4E3B-A0C2-EABB972AC5A7}"/>
    <dgm:cxn modelId="{BDEDD62B-7622-4AB5-89E2-303ED4EA7DFD}" srcId="{455D7193-C17E-4802-B08C-D0B9CDD0D2B9}" destId="{28D1E834-D7AE-4C27-BA39-3A3EB43FE305}" srcOrd="4" destOrd="0" parTransId="{EB302BA0-7E30-4092-9AE2-08F2F109B16B}" sibTransId="{F872AF7D-379F-43BD-8104-884743B7470D}"/>
    <dgm:cxn modelId="{37F38F2D-858A-4892-92C8-26699431DA76}" srcId="{455D7193-C17E-4802-B08C-D0B9CDD0D2B9}" destId="{1282AEC8-3CF8-47DD-8C80-8A6B9952F5C6}" srcOrd="3" destOrd="0" parTransId="{5CA0BE7F-42DD-49FC-96C9-77E5F2B25FA7}" sibTransId="{71655347-62C0-431D-A6A8-4396BD6B381A}"/>
    <dgm:cxn modelId="{7B2BFC32-9B7D-4497-8EB5-CE3D52EBDA88}" srcId="{C4F86192-64C3-4C4E-8AA4-34431B9BA89E}" destId="{5A988055-6A99-4850-AB33-B77065EC0223}" srcOrd="6" destOrd="0" parTransId="{1DFB625A-B8BA-4212-A19D-68B4F286123F}" sibTransId="{7BC016DC-1A8B-4760-8985-9734962C19A7}"/>
    <dgm:cxn modelId="{E0724C34-C0ED-4328-9DFC-8C1FD7A0B69D}" type="presOf" srcId="{38078F27-4915-4D2F-8B6E-98C73C2EF3F8}" destId="{6E5BD7BA-1F17-417E-B63D-0CAE90A83866}" srcOrd="1" destOrd="0" presId="urn:microsoft.com/office/officeart/2005/8/layout/cycle4#1"/>
    <dgm:cxn modelId="{00736738-AB5F-4458-A4FF-FF47B2CA2364}" type="presOf" srcId="{413C9352-5E5F-495F-96AB-B62B309EDA9E}" destId="{EA21A07A-D6A9-4CDE-ABE0-056B3579C0FB}" srcOrd="0" destOrd="0" presId="urn:microsoft.com/office/officeart/2005/8/layout/cycle4#1"/>
    <dgm:cxn modelId="{832E6639-D672-4A1E-A635-54C243EE2ACE}" type="presOf" srcId="{1A9D61C0-3C88-43E4-B733-EFCFB4344926}" destId="{EF6F7BA1-5120-4768-B255-4738CBEA00A4}" srcOrd="0" destOrd="0" presId="urn:microsoft.com/office/officeart/2005/8/layout/cycle4#1"/>
    <dgm:cxn modelId="{DF018C3D-9A52-47EA-B6B2-26E70F8305DF}" type="presOf" srcId="{2B9C3A9A-A38D-4FEB-B38A-77B0FC4879DC}" destId="{DC09459F-7F86-4828-AB16-9262C656A819}" srcOrd="0" destOrd="9" presId="urn:microsoft.com/office/officeart/2005/8/layout/cycle4#1"/>
    <dgm:cxn modelId="{24220A5D-F953-4B36-A06E-BCFB343EA25E}" type="presOf" srcId="{28D1E834-D7AE-4C27-BA39-3A3EB43FE305}" destId="{A930E4D1-7322-43F4-B446-7C7AE6C33B77}" srcOrd="1" destOrd="4" presId="urn:microsoft.com/office/officeart/2005/8/layout/cycle4#1"/>
    <dgm:cxn modelId="{69D30660-CA4D-4569-A9A1-C3F123ECED5B}" type="presOf" srcId="{FDF334A4-A2B2-4FE2-AE73-5E9EFD6C36BA}" destId="{DC09459F-7F86-4828-AB16-9262C656A819}" srcOrd="0" destOrd="0" presId="urn:microsoft.com/office/officeart/2005/8/layout/cycle4#1"/>
    <dgm:cxn modelId="{06AFA960-8C88-4877-9EE2-D83FF9069A89}" type="presOf" srcId="{AFD93E58-29AA-4AB2-8F7F-867A6DDB190E}" destId="{611661F2-AB9C-43D0-A9C2-EEEB7A72E01F}" srcOrd="0" destOrd="0" presId="urn:microsoft.com/office/officeart/2005/8/layout/cycle4#1"/>
    <dgm:cxn modelId="{AC154D42-D05A-4DF3-B5FC-15660D5F3C99}" srcId="{C4F86192-64C3-4C4E-8AA4-34431B9BA89E}" destId="{8B092295-B4FE-4F0A-8310-D4BCD0CB554C}" srcOrd="4" destOrd="0" parTransId="{4B76982B-AF2F-48BB-A63E-2518EF0E9D5C}" sibTransId="{9BAE034E-891D-4AA7-85BA-F5D20CB3B456}"/>
    <dgm:cxn modelId="{28939163-9805-428C-AA99-5E8D02EEFCDD}" type="presOf" srcId="{EC0EA788-4DF3-45D0-996D-030138CFA579}" destId="{AC7BAF11-4EBD-4A03-B30E-C87043F19123}" srcOrd="1" destOrd="1" presId="urn:microsoft.com/office/officeart/2005/8/layout/cycle4#1"/>
    <dgm:cxn modelId="{58349A63-58D4-45B2-A4C1-E9976B4FD19D}" srcId="{455D7193-C17E-4802-B08C-D0B9CDD0D2B9}" destId="{7688A96D-A5FE-4422-8BFE-46BEB7EEB8EB}" srcOrd="1" destOrd="0" parTransId="{F5C01A20-1E7F-4ACA-8010-A65B2D25D5D6}" sibTransId="{CD894F31-D7E1-49EB-B534-0C3C4291AE6E}"/>
    <dgm:cxn modelId="{85952545-E6E1-4069-9D86-08B5A5128DE8}" type="presOf" srcId="{8B092295-B4FE-4F0A-8310-D4BCD0CB554C}" destId="{611661F2-AB9C-43D0-A9C2-EEEB7A72E01F}" srcOrd="0" destOrd="4" presId="urn:microsoft.com/office/officeart/2005/8/layout/cycle4#1"/>
    <dgm:cxn modelId="{9C312C45-7323-4AF0-89AE-3B8B7DCEDB4E}" type="presOf" srcId="{912153B1-187F-495B-AF63-FFCFCD0E4361}" destId="{611661F2-AB9C-43D0-A9C2-EEEB7A72E01F}" srcOrd="0" destOrd="7" presId="urn:microsoft.com/office/officeart/2005/8/layout/cycle4#1"/>
    <dgm:cxn modelId="{E6E34565-6DA6-4C3D-B664-FAA81738636C}" type="presOf" srcId="{AFD93E58-29AA-4AB2-8F7F-867A6DDB190E}" destId="{31E9F044-3C05-405B-B4D3-BDD56E2BDAFC}" srcOrd="1" destOrd="0" presId="urn:microsoft.com/office/officeart/2005/8/layout/cycle4#1"/>
    <dgm:cxn modelId="{C887E245-F4DE-44BB-9FE9-EB12AD523468}" srcId="{455D7193-C17E-4802-B08C-D0B9CDD0D2B9}" destId="{09F0D0A4-28AA-45EB-9540-4CF7A922A49F}" srcOrd="5" destOrd="0" parTransId="{7F77E568-CAA0-453F-9000-F8828319B491}" sibTransId="{DDD7F48A-6A62-4117-8826-9BACA95690D2}"/>
    <dgm:cxn modelId="{18A0E365-AB8D-444D-9C5A-0C9B55EBA9E3}" type="presOf" srcId="{455D7193-C17E-4802-B08C-D0B9CDD0D2B9}" destId="{72EB8D5C-86E3-4F41-B6CA-63CDA5575C3F}" srcOrd="0" destOrd="0" presId="urn:microsoft.com/office/officeart/2005/8/layout/cycle4#1"/>
    <dgm:cxn modelId="{8CB80D46-16FE-443C-AF9C-BE1E261420AB}" type="presOf" srcId="{1282AEC8-3CF8-47DD-8C80-8A6B9952F5C6}" destId="{DC09459F-7F86-4828-AB16-9262C656A819}" srcOrd="0" destOrd="3" presId="urn:microsoft.com/office/officeart/2005/8/layout/cycle4#1"/>
    <dgm:cxn modelId="{78279566-CB7B-4191-94D7-073611CAC6B4}" srcId="{455D7193-C17E-4802-B08C-D0B9CDD0D2B9}" destId="{4FC39E9D-82E2-48D5-B3F6-ECE90D8DF6D9}" srcOrd="7" destOrd="0" parTransId="{3B1B62A0-9CD9-4706-94F8-10B53CAB7DB5}" sibTransId="{AF32C371-3AFE-44C5-B0AC-A14321A36E65}"/>
    <dgm:cxn modelId="{07E89746-DD40-474B-A1C5-E0A105140260}" type="presOf" srcId="{4FC39E9D-82E2-48D5-B3F6-ECE90D8DF6D9}" destId="{A930E4D1-7322-43F4-B446-7C7AE6C33B77}" srcOrd="1" destOrd="7" presId="urn:microsoft.com/office/officeart/2005/8/layout/cycle4#1"/>
    <dgm:cxn modelId="{6D35B766-3C67-462D-8738-6B42A6AF6B59}" type="presOf" srcId="{2882FC0F-DF4B-48E1-B6BA-22580D802A6E}" destId="{611661F2-AB9C-43D0-A9C2-EEEB7A72E01F}" srcOrd="0" destOrd="2" presId="urn:microsoft.com/office/officeart/2005/8/layout/cycle4#1"/>
    <dgm:cxn modelId="{4FC8576A-C9CD-419B-BDFD-4B09880C214F}" type="presOf" srcId="{597BFE3E-3759-42F3-8931-7D303D52128C}" destId="{31E9F044-3C05-405B-B4D3-BDD56E2BDAFC}" srcOrd="1" destOrd="5" presId="urn:microsoft.com/office/officeart/2005/8/layout/cycle4#1"/>
    <dgm:cxn modelId="{3ABE9D6D-9194-4DBD-B27C-B87427CA3F92}" srcId="{C4F86192-64C3-4C4E-8AA4-34431B9BA89E}" destId="{8BAD1A4E-20A6-428B-BD67-F8A5130BAFD8}" srcOrd="3" destOrd="0" parTransId="{FD675EBA-0E0E-42DF-8238-052C567BC431}" sibTransId="{44454C25-CA99-451E-AF46-B1D520BE59C0}"/>
    <dgm:cxn modelId="{FB69B96E-675F-4F14-A80B-56CF39B6D139}" type="presOf" srcId="{4AC628C6-8276-47FE-9B3C-B5D809EAB5D1}" destId="{A930E4D1-7322-43F4-B446-7C7AE6C33B77}" srcOrd="1" destOrd="10" presId="urn:microsoft.com/office/officeart/2005/8/layout/cycle4#1"/>
    <dgm:cxn modelId="{C64BFB6E-DF1F-491A-B34E-232393861B70}" type="presOf" srcId="{A0908F08-D83B-48F9-878A-82B664BF6FBA}" destId="{A930E4D1-7322-43F4-B446-7C7AE6C33B77}" srcOrd="1" destOrd="2" presId="urn:microsoft.com/office/officeart/2005/8/layout/cycle4#1"/>
    <dgm:cxn modelId="{A92FA06F-329F-4E2B-8F9B-1099618267EE}" type="presOf" srcId="{C02AC53E-D3DF-4F4B-82BD-D2CFC602F9C0}" destId="{611661F2-AB9C-43D0-A9C2-EEEB7A72E01F}" srcOrd="0" destOrd="1" presId="urn:microsoft.com/office/officeart/2005/8/layout/cycle4#1"/>
    <dgm:cxn modelId="{1C50AB6F-D0B5-48C2-A651-0DAE96BC6500}" srcId="{66EAB6A4-1A8B-4798-AAF5-7A673EDB4546}" destId="{38078F27-4915-4D2F-8B6E-98C73C2EF3F8}" srcOrd="0" destOrd="0" parTransId="{DB59D133-18AE-4DFF-AED6-CFEDBF54F77A}" sibTransId="{DDA88E83-20FF-4C0C-ACF4-359AA96B551C}"/>
    <dgm:cxn modelId="{FA273F70-2B1F-4AEA-ABEA-3CDCF227371D}" type="presOf" srcId="{28D1E834-D7AE-4C27-BA39-3A3EB43FE305}" destId="{DC09459F-7F86-4828-AB16-9262C656A819}" srcOrd="0" destOrd="4" presId="urn:microsoft.com/office/officeart/2005/8/layout/cycle4#1"/>
    <dgm:cxn modelId="{BB877E50-68EE-49AB-BFD4-F5FD06CEEDE1}" type="presOf" srcId="{7688A96D-A5FE-4422-8BFE-46BEB7EEB8EB}" destId="{A930E4D1-7322-43F4-B446-7C7AE6C33B77}" srcOrd="1" destOrd="1" presId="urn:microsoft.com/office/officeart/2005/8/layout/cycle4#1"/>
    <dgm:cxn modelId="{54060A72-1FDB-4131-ACB9-8154A8C02D60}" srcId="{455D7193-C17E-4802-B08C-D0B9CDD0D2B9}" destId="{2B9C3A9A-A38D-4FEB-B38A-77B0FC4879DC}" srcOrd="9" destOrd="0" parTransId="{F78DBA7A-AE05-44AC-84DC-BF6DC4526087}" sibTransId="{48FABC80-7EA2-49D1-A913-69AE5B1FAC7B}"/>
    <dgm:cxn modelId="{FB362354-2F89-4784-90BD-DCBFCDB6EDBC}" srcId="{C4F86192-64C3-4C4E-8AA4-34431B9BA89E}" destId="{597BFE3E-3759-42F3-8931-7D303D52128C}" srcOrd="5" destOrd="0" parTransId="{138E32FC-B589-4AE6-9543-A8BF2F383C7F}" sibTransId="{9CDFDB15-CFBE-48F0-B2F5-BE7131F71DFF}"/>
    <dgm:cxn modelId="{7E361075-6F4B-4E06-B284-60450393CB69}" srcId="{413C9352-5E5F-495F-96AB-B62B309EDA9E}" destId="{EC0EA788-4DF3-45D0-996D-030138CFA579}" srcOrd="1" destOrd="0" parTransId="{B1FD38C7-D317-4CCD-8133-43568CCEC559}" sibTransId="{7D7E8FA4-B117-4321-A960-832B0CC7CB6B}"/>
    <dgm:cxn modelId="{8D29D057-765C-4501-8EE6-76B35026B881}" srcId="{413C9352-5E5F-495F-96AB-B62B309EDA9E}" destId="{1C2DE89B-B608-4100-9151-639F5A15CDBC}" srcOrd="0" destOrd="0" parTransId="{F5E78576-B357-42DC-AC6E-70A1222BD3BB}" sibTransId="{EEE7160D-1754-4675-A223-E34C7F143A1E}"/>
    <dgm:cxn modelId="{31676878-7DB2-40A6-A1C9-CCB25FE8FE5E}" srcId="{66EAB6A4-1A8B-4798-AAF5-7A673EDB4546}" destId="{8A954B39-9877-40B7-88C4-445CADD93F54}" srcOrd="1" destOrd="0" parTransId="{4950D13A-3196-4754-842F-030CF617D9E0}" sibTransId="{62DFDA77-E7F5-4A75-AA94-55765D04BAE2}"/>
    <dgm:cxn modelId="{A42F6459-C32E-4832-8832-41B39C30885F}" type="presOf" srcId="{912153B1-187F-495B-AF63-FFCFCD0E4361}" destId="{31E9F044-3C05-405B-B4D3-BDD56E2BDAFC}" srcOrd="1" destOrd="7" presId="urn:microsoft.com/office/officeart/2005/8/layout/cycle4#1"/>
    <dgm:cxn modelId="{554B157D-2D50-4B4F-978D-03C92F4D5D80}" type="presOf" srcId="{AD03115D-D6D5-460E-B59F-C0FB1CA775F2}" destId="{DC09459F-7F86-4828-AB16-9262C656A819}" srcOrd="0" destOrd="8" presId="urn:microsoft.com/office/officeart/2005/8/layout/cycle4#1"/>
    <dgm:cxn modelId="{578B967D-0AB8-4390-91F0-EDC98530FD9C}" type="presOf" srcId="{AA1FBFC3-A25E-4715-BEA2-7590616496CB}" destId="{AC7BAF11-4EBD-4A03-B30E-C87043F19123}" srcOrd="1" destOrd="2" presId="urn:microsoft.com/office/officeart/2005/8/layout/cycle4#1"/>
    <dgm:cxn modelId="{C58B5582-54B6-45F4-A7A7-5A333CC5621F}" type="presOf" srcId="{EC0EA788-4DF3-45D0-996D-030138CFA579}" destId="{727221FB-30E4-46AE-AC91-4DD539DD6D95}" srcOrd="0" destOrd="1" presId="urn:microsoft.com/office/officeart/2005/8/layout/cycle4#1"/>
    <dgm:cxn modelId="{59D13285-784A-4DFB-B477-EC9F2B8B5788}" type="presOf" srcId="{2B9C3A9A-A38D-4FEB-B38A-77B0FC4879DC}" destId="{A930E4D1-7322-43F4-B446-7C7AE6C33B77}" srcOrd="1" destOrd="9" presId="urn:microsoft.com/office/officeart/2005/8/layout/cycle4#1"/>
    <dgm:cxn modelId="{BBB25A87-603C-4C8F-B48E-055465C3AF32}" srcId="{C4F86192-64C3-4C4E-8AA4-34431B9BA89E}" destId="{912153B1-187F-495B-AF63-FFCFCD0E4361}" srcOrd="7" destOrd="0" parTransId="{B70CCDB9-DDEB-4117-B2BA-05076D5D8594}" sibTransId="{8F2ADC9D-FD97-4E3D-9B66-BA2234D4EA1C}"/>
    <dgm:cxn modelId="{9F856F89-FE35-4125-879A-051406EED964}" type="presOf" srcId="{1C2DE89B-B608-4100-9151-639F5A15CDBC}" destId="{727221FB-30E4-46AE-AC91-4DD539DD6D95}" srcOrd="0" destOrd="0" presId="urn:microsoft.com/office/officeart/2005/8/layout/cycle4#1"/>
    <dgm:cxn modelId="{6DE63D8C-D6D1-4DAB-98C6-11D77CC7342C}" srcId="{455D7193-C17E-4802-B08C-D0B9CDD0D2B9}" destId="{0FC47FAA-BA81-47AE-A0A0-19B1649E393B}" srcOrd="6" destOrd="0" parTransId="{A126786E-B4C3-4083-A6F6-E1186666EAB2}" sibTransId="{1394E728-CD90-4503-82A4-1DD37CE8CFCD}"/>
    <dgm:cxn modelId="{98E61793-5F91-4AFA-BB84-311BD494EE61}" type="presOf" srcId="{8A954B39-9877-40B7-88C4-445CADD93F54}" destId="{6E5BD7BA-1F17-417E-B63D-0CAE90A83866}" srcOrd="1" destOrd="1" presId="urn:microsoft.com/office/officeart/2005/8/layout/cycle4#1"/>
    <dgm:cxn modelId="{A1B73C98-27FB-4109-8272-D99DC8F646CC}" srcId="{C4F86192-64C3-4C4E-8AA4-34431B9BA89E}" destId="{C02AC53E-D3DF-4F4B-82BD-D2CFC602F9C0}" srcOrd="1" destOrd="0" parTransId="{8E6E00AC-C6F1-47E2-9CCD-59619E8815E7}" sibTransId="{A0921FCF-E7E7-4C14-B769-5315A8EDD28B}"/>
    <dgm:cxn modelId="{E753B699-AE0D-4ED6-AD81-F42CE381CF44}" type="presOf" srcId="{8BAD1A4E-20A6-428B-BD67-F8A5130BAFD8}" destId="{611661F2-AB9C-43D0-A9C2-EEEB7A72E01F}" srcOrd="0" destOrd="3" presId="urn:microsoft.com/office/officeart/2005/8/layout/cycle4#1"/>
    <dgm:cxn modelId="{AE4C50A5-3EC0-43C0-AEEB-09D4BE56EECE}" type="presOf" srcId="{597BFE3E-3759-42F3-8931-7D303D52128C}" destId="{611661F2-AB9C-43D0-A9C2-EEEB7A72E01F}" srcOrd="0" destOrd="5" presId="urn:microsoft.com/office/officeart/2005/8/layout/cycle4#1"/>
    <dgm:cxn modelId="{9080DFA9-5839-4643-839D-2B08C912410E}" type="presOf" srcId="{66EAB6A4-1A8B-4798-AAF5-7A673EDB4546}" destId="{C2708ADF-575B-47DC-94EB-DB26A1D397F5}" srcOrd="0" destOrd="0" presId="urn:microsoft.com/office/officeart/2005/8/layout/cycle4#1"/>
    <dgm:cxn modelId="{37B50AB1-285B-426F-8471-639DF1D10B45}" srcId="{1A9D61C0-3C88-43E4-B733-EFCFB4344926}" destId="{455D7193-C17E-4802-B08C-D0B9CDD0D2B9}" srcOrd="0" destOrd="0" parTransId="{23B18802-541D-45E7-8432-98D02923A0DB}" sibTransId="{13206D79-3087-40DC-96C2-CE37CAB75274}"/>
    <dgm:cxn modelId="{8D4668B8-7BFB-4F7B-8CBF-4A2335B8ABC8}" srcId="{455D7193-C17E-4802-B08C-D0B9CDD0D2B9}" destId="{4AC628C6-8276-47FE-9B3C-B5D809EAB5D1}" srcOrd="10" destOrd="0" parTransId="{C9619AAB-44C7-48F6-9D6E-1F57CCA412EE}" sibTransId="{1DEB7014-BD52-4719-9704-544EB526E25A}"/>
    <dgm:cxn modelId="{2915ACBD-44D7-44AB-8C2D-6FA33AE6A262}" type="presOf" srcId="{AD03115D-D6D5-460E-B59F-C0FB1CA775F2}" destId="{A930E4D1-7322-43F4-B446-7C7AE6C33B77}" srcOrd="1" destOrd="8" presId="urn:microsoft.com/office/officeart/2005/8/layout/cycle4#1"/>
    <dgm:cxn modelId="{510972C7-9BAC-4DD6-A8B6-459CF4F1AE82}" type="presOf" srcId="{09F0D0A4-28AA-45EB-9540-4CF7A922A49F}" destId="{A930E4D1-7322-43F4-B446-7C7AE6C33B77}" srcOrd="1" destOrd="5" presId="urn:microsoft.com/office/officeart/2005/8/layout/cycle4#1"/>
    <dgm:cxn modelId="{26FE93CA-52D8-4B4F-8554-12B9EE171A64}" type="presOf" srcId="{C02AC53E-D3DF-4F4B-82BD-D2CFC602F9C0}" destId="{31E9F044-3C05-405B-B4D3-BDD56E2BDAFC}" srcOrd="1" destOrd="1" presId="urn:microsoft.com/office/officeart/2005/8/layout/cycle4#1"/>
    <dgm:cxn modelId="{ABC1DACC-99C1-478C-A0E5-381048A0A5CF}" type="presOf" srcId="{5A988055-6A99-4850-AB33-B77065EC0223}" destId="{611661F2-AB9C-43D0-A9C2-EEEB7A72E01F}" srcOrd="0" destOrd="6" presId="urn:microsoft.com/office/officeart/2005/8/layout/cycle4#1"/>
    <dgm:cxn modelId="{AF0E47CD-22D3-4BA8-9BBC-F613E5EC3698}" srcId="{1A9D61C0-3C88-43E4-B733-EFCFB4344926}" destId="{66EAB6A4-1A8B-4798-AAF5-7A673EDB4546}" srcOrd="1" destOrd="0" parTransId="{399FFA3E-B7A4-4D47-A1F6-3EDCF2913F4E}" sibTransId="{1744F722-0055-421B-BD05-CB56F637EE95}"/>
    <dgm:cxn modelId="{8BCBDAD3-0FAC-43CE-B803-0E0A972E41E4}" srcId="{455D7193-C17E-4802-B08C-D0B9CDD0D2B9}" destId="{FDF334A4-A2B2-4FE2-AE73-5E9EFD6C36BA}" srcOrd="0" destOrd="0" parTransId="{9D6337A1-D54B-4F7F-91B6-E1C29217A349}" sibTransId="{2EDBB324-35D1-4B6B-A1AF-FBFB057A92BD}"/>
    <dgm:cxn modelId="{BB49CBD5-3CD8-4AC6-9938-CAC8D23836AE}" type="presOf" srcId="{4FC39E9D-82E2-48D5-B3F6-ECE90D8DF6D9}" destId="{DC09459F-7F86-4828-AB16-9262C656A819}" srcOrd="0" destOrd="7" presId="urn:microsoft.com/office/officeart/2005/8/layout/cycle4#1"/>
    <dgm:cxn modelId="{F4330BD6-8FD8-4885-A80C-F0433F9A17B7}" type="presOf" srcId="{7688A96D-A5FE-4422-8BFE-46BEB7EEB8EB}" destId="{DC09459F-7F86-4828-AB16-9262C656A819}" srcOrd="0" destOrd="1" presId="urn:microsoft.com/office/officeart/2005/8/layout/cycle4#1"/>
    <dgm:cxn modelId="{D77B83DA-3EEC-4946-8581-A7D87462501C}" type="presOf" srcId="{8BAD1A4E-20A6-428B-BD67-F8A5130BAFD8}" destId="{31E9F044-3C05-405B-B4D3-BDD56E2BDAFC}" srcOrd="1" destOrd="3" presId="urn:microsoft.com/office/officeart/2005/8/layout/cycle4#1"/>
    <dgm:cxn modelId="{581333E9-802B-4AA9-A3FA-A161F3FD3326}" type="presOf" srcId="{8A954B39-9877-40B7-88C4-445CADD93F54}" destId="{AB137DBC-EDAA-4EA7-8E58-9F8BE25609D5}" srcOrd="0" destOrd="1" presId="urn:microsoft.com/office/officeart/2005/8/layout/cycle4#1"/>
    <dgm:cxn modelId="{22FD48EC-A4F6-4B6F-85D1-A9D4088CE6A1}" srcId="{C4F86192-64C3-4C4E-8AA4-34431B9BA89E}" destId="{2882FC0F-DF4B-48E1-B6BA-22580D802A6E}" srcOrd="2" destOrd="0" parTransId="{7384F6D9-822E-4E38-8894-0EEB7267A181}" sibTransId="{6759B956-AD2D-4A68-A74A-F6D4BDFF53D4}"/>
    <dgm:cxn modelId="{90BC1EF2-6E20-484B-B2F6-F85A463F7F2E}" type="presOf" srcId="{0FC47FAA-BA81-47AE-A0A0-19B1649E393B}" destId="{DC09459F-7F86-4828-AB16-9262C656A819}" srcOrd="0" destOrd="6" presId="urn:microsoft.com/office/officeart/2005/8/layout/cycle4#1"/>
    <dgm:cxn modelId="{8A5B25F2-E585-4756-8D26-89AA3926366E}" type="presOf" srcId="{1282AEC8-3CF8-47DD-8C80-8A6B9952F5C6}" destId="{A930E4D1-7322-43F4-B446-7C7AE6C33B77}" srcOrd="1" destOrd="3" presId="urn:microsoft.com/office/officeart/2005/8/layout/cycle4#1"/>
    <dgm:cxn modelId="{6BBDC1F2-F37C-4C19-8531-7269F1706478}" srcId="{455D7193-C17E-4802-B08C-D0B9CDD0D2B9}" destId="{A0908F08-D83B-48F9-878A-82B664BF6FBA}" srcOrd="2" destOrd="0" parTransId="{76E5053C-73F4-4D64-A337-4481A0D9D565}" sibTransId="{BDC72472-5CF0-4B99-A875-62C6FAD0D3E4}"/>
    <dgm:cxn modelId="{F13A31F8-76D1-4EAE-99DB-9A573655A8EF}" type="presOf" srcId="{09F0D0A4-28AA-45EB-9540-4CF7A922A49F}" destId="{DC09459F-7F86-4828-AB16-9262C656A819}" srcOrd="0" destOrd="5" presId="urn:microsoft.com/office/officeart/2005/8/layout/cycle4#1"/>
    <dgm:cxn modelId="{304F82F8-1677-4264-AF21-EA62D66EACAC}" type="presOf" srcId="{1C2DE89B-B608-4100-9151-639F5A15CDBC}" destId="{AC7BAF11-4EBD-4A03-B30E-C87043F19123}" srcOrd="1" destOrd="0" presId="urn:microsoft.com/office/officeart/2005/8/layout/cycle4#1"/>
    <dgm:cxn modelId="{AF26B0F8-2DFB-4E60-A440-F598A498D29A}" srcId="{413C9352-5E5F-495F-96AB-B62B309EDA9E}" destId="{AA1FBFC3-A25E-4715-BEA2-7590616496CB}" srcOrd="2" destOrd="0" parTransId="{2E912AF4-3C18-403B-B5D1-AB2E7FF46C35}" sibTransId="{A5294210-C5F4-4D05-8D66-412F39AEDD42}"/>
    <dgm:cxn modelId="{422685F9-A9E6-4AD0-8FCB-B8A615BF0816}" type="presOf" srcId="{A0908F08-D83B-48F9-878A-82B664BF6FBA}" destId="{DC09459F-7F86-4828-AB16-9262C656A819}" srcOrd="0" destOrd="2" presId="urn:microsoft.com/office/officeart/2005/8/layout/cycle4#1"/>
    <dgm:cxn modelId="{2124DCFB-E967-4E32-9930-84A795A9A107}" type="presOf" srcId="{AA1FBFC3-A25E-4715-BEA2-7590616496CB}" destId="{727221FB-30E4-46AE-AC91-4DD539DD6D95}" srcOrd="0" destOrd="2" presId="urn:microsoft.com/office/officeart/2005/8/layout/cycle4#1"/>
    <dgm:cxn modelId="{5A88D9FB-BAB2-47DB-A09C-C9D8CE83C7CB}" type="presParOf" srcId="{EF6F7BA1-5120-4768-B255-4738CBEA00A4}" destId="{AB2D1B0A-1147-4428-A9D2-075F7B29AD8F}" srcOrd="0" destOrd="0" presId="urn:microsoft.com/office/officeart/2005/8/layout/cycle4#1"/>
    <dgm:cxn modelId="{94F39442-72E8-46D5-8679-C53AAC5C06E0}" type="presParOf" srcId="{AB2D1B0A-1147-4428-A9D2-075F7B29AD8F}" destId="{95DBB1FE-1CF9-4C0B-B30A-5DD7473C8B49}" srcOrd="0" destOrd="0" presId="urn:microsoft.com/office/officeart/2005/8/layout/cycle4#1"/>
    <dgm:cxn modelId="{F73A7119-D67F-4EBB-AD29-5967A807F041}" type="presParOf" srcId="{95DBB1FE-1CF9-4C0B-B30A-5DD7473C8B49}" destId="{DC09459F-7F86-4828-AB16-9262C656A819}" srcOrd="0" destOrd="0" presId="urn:microsoft.com/office/officeart/2005/8/layout/cycle4#1"/>
    <dgm:cxn modelId="{AB6CA0D6-09C5-4DE8-A561-457E7075818F}" type="presParOf" srcId="{95DBB1FE-1CF9-4C0B-B30A-5DD7473C8B49}" destId="{A930E4D1-7322-43F4-B446-7C7AE6C33B77}" srcOrd="1" destOrd="0" presId="urn:microsoft.com/office/officeart/2005/8/layout/cycle4#1"/>
    <dgm:cxn modelId="{34BD5F5F-32D6-4D3D-8488-8AF40C70CC32}" type="presParOf" srcId="{AB2D1B0A-1147-4428-A9D2-075F7B29AD8F}" destId="{63659758-DE89-4E40-83E3-435A78C117AF}" srcOrd="1" destOrd="0" presId="urn:microsoft.com/office/officeart/2005/8/layout/cycle4#1"/>
    <dgm:cxn modelId="{9C311CD9-D926-44F8-954B-1B9D065C7C9A}" type="presParOf" srcId="{63659758-DE89-4E40-83E3-435A78C117AF}" destId="{AB137DBC-EDAA-4EA7-8E58-9F8BE25609D5}" srcOrd="0" destOrd="0" presId="urn:microsoft.com/office/officeart/2005/8/layout/cycle4#1"/>
    <dgm:cxn modelId="{6759DCF1-7AC8-4720-93D4-64860551430A}" type="presParOf" srcId="{63659758-DE89-4E40-83E3-435A78C117AF}" destId="{6E5BD7BA-1F17-417E-B63D-0CAE90A83866}" srcOrd="1" destOrd="0" presId="urn:microsoft.com/office/officeart/2005/8/layout/cycle4#1"/>
    <dgm:cxn modelId="{224308DB-F5C9-49ED-816E-7F9C37FFF7D0}" type="presParOf" srcId="{AB2D1B0A-1147-4428-A9D2-075F7B29AD8F}" destId="{9C512140-B1AB-49A9-8BA3-37218B10B146}" srcOrd="2" destOrd="0" presId="urn:microsoft.com/office/officeart/2005/8/layout/cycle4#1"/>
    <dgm:cxn modelId="{307AD98C-566B-4B89-A8C2-1658E2B4D0E5}" type="presParOf" srcId="{9C512140-B1AB-49A9-8BA3-37218B10B146}" destId="{727221FB-30E4-46AE-AC91-4DD539DD6D95}" srcOrd="0" destOrd="0" presId="urn:microsoft.com/office/officeart/2005/8/layout/cycle4#1"/>
    <dgm:cxn modelId="{B07E772B-6646-43C0-B9BE-A48628DBC88A}" type="presParOf" srcId="{9C512140-B1AB-49A9-8BA3-37218B10B146}" destId="{AC7BAF11-4EBD-4A03-B30E-C87043F19123}" srcOrd="1" destOrd="0" presId="urn:microsoft.com/office/officeart/2005/8/layout/cycle4#1"/>
    <dgm:cxn modelId="{53AD5061-D33F-4E48-80BE-4502EE6D9E05}" type="presParOf" srcId="{AB2D1B0A-1147-4428-A9D2-075F7B29AD8F}" destId="{65305B19-E1EA-4552-AD6E-29BCA0840AE5}" srcOrd="3" destOrd="0" presId="urn:microsoft.com/office/officeart/2005/8/layout/cycle4#1"/>
    <dgm:cxn modelId="{C204A940-9E04-4DEB-81C9-45E1E1680D06}" type="presParOf" srcId="{65305B19-E1EA-4552-AD6E-29BCA0840AE5}" destId="{611661F2-AB9C-43D0-A9C2-EEEB7A72E01F}" srcOrd="0" destOrd="0" presId="urn:microsoft.com/office/officeart/2005/8/layout/cycle4#1"/>
    <dgm:cxn modelId="{EEDB13A2-8ABD-47CE-AE68-ED7D298E9C7A}" type="presParOf" srcId="{65305B19-E1EA-4552-AD6E-29BCA0840AE5}" destId="{31E9F044-3C05-405B-B4D3-BDD56E2BDAFC}" srcOrd="1" destOrd="0" presId="urn:microsoft.com/office/officeart/2005/8/layout/cycle4#1"/>
    <dgm:cxn modelId="{92B9D579-1BFF-43F7-AA69-C23C2C518DE2}" type="presParOf" srcId="{AB2D1B0A-1147-4428-A9D2-075F7B29AD8F}" destId="{2779AB93-8B79-4E11-8D0D-A4462602C813}" srcOrd="4" destOrd="0" presId="urn:microsoft.com/office/officeart/2005/8/layout/cycle4#1"/>
    <dgm:cxn modelId="{20C92A7C-1A37-4E79-9E13-0934B0648C83}" type="presParOf" srcId="{EF6F7BA1-5120-4768-B255-4738CBEA00A4}" destId="{6A2F6943-BC87-48DD-8A39-B5F21F2D2369}" srcOrd="1" destOrd="0" presId="urn:microsoft.com/office/officeart/2005/8/layout/cycle4#1"/>
    <dgm:cxn modelId="{A4C9D4CD-1E53-4A4E-A7A8-43DF3BFE7896}" type="presParOf" srcId="{6A2F6943-BC87-48DD-8A39-B5F21F2D2369}" destId="{72EB8D5C-86E3-4F41-B6CA-63CDA5575C3F}" srcOrd="0" destOrd="0" presId="urn:microsoft.com/office/officeart/2005/8/layout/cycle4#1"/>
    <dgm:cxn modelId="{34D5EBEE-B998-4261-B504-5D485A4DF9D2}" type="presParOf" srcId="{6A2F6943-BC87-48DD-8A39-B5F21F2D2369}" destId="{C2708ADF-575B-47DC-94EB-DB26A1D397F5}" srcOrd="1" destOrd="0" presId="urn:microsoft.com/office/officeart/2005/8/layout/cycle4#1"/>
    <dgm:cxn modelId="{CDA177F8-E59B-4B29-87D9-39C7EB96A17F}" type="presParOf" srcId="{6A2F6943-BC87-48DD-8A39-B5F21F2D2369}" destId="{EA21A07A-D6A9-4CDE-ABE0-056B3579C0FB}" srcOrd="2" destOrd="0" presId="urn:microsoft.com/office/officeart/2005/8/layout/cycle4#1"/>
    <dgm:cxn modelId="{E7FE4692-84F3-4B9A-80BA-BE593AEC4251}" type="presParOf" srcId="{6A2F6943-BC87-48DD-8A39-B5F21F2D2369}" destId="{D1C03C66-C25F-4F74-98AA-4EEA00F7CC07}" srcOrd="3" destOrd="0" presId="urn:microsoft.com/office/officeart/2005/8/layout/cycle4#1"/>
    <dgm:cxn modelId="{399E9940-5A45-41D0-8E73-A80719B8792D}" type="presParOf" srcId="{6A2F6943-BC87-48DD-8A39-B5F21F2D2369}" destId="{2475257E-73CD-4149-A5DF-26818774D566}" srcOrd="4" destOrd="0" presId="urn:microsoft.com/office/officeart/2005/8/layout/cycle4#1"/>
    <dgm:cxn modelId="{F2755634-8A4C-439C-AEB1-9376E5516BBD}" type="presParOf" srcId="{EF6F7BA1-5120-4768-B255-4738CBEA00A4}" destId="{68864AF1-5A94-4D3F-AF94-EAAD3C53C5F3}" srcOrd="2" destOrd="0" presId="urn:microsoft.com/office/officeart/2005/8/layout/cycle4#1"/>
    <dgm:cxn modelId="{613488D5-DD08-4275-9709-532CB4909C8A}" type="presParOf" srcId="{EF6F7BA1-5120-4768-B255-4738CBEA00A4}" destId="{7EC8F63B-1CC1-4BC4-BC6D-02C68C982D4F}" srcOrd="3" destOrd="0" presId="urn:microsoft.com/office/officeart/2005/8/layout/cycle4#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6A38F2-B15D-4795-B863-9D86564C6A00}">
      <dsp:nvSpPr>
        <dsp:cNvPr id="0" name=""/>
        <dsp:cNvSpPr/>
      </dsp:nvSpPr>
      <dsp:spPr>
        <a:xfrm>
          <a:off x="3714952" y="2765752"/>
          <a:ext cx="689446" cy="13137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44723" y="0"/>
              </a:lnTo>
              <a:lnTo>
                <a:pt x="344723" y="1313732"/>
              </a:lnTo>
              <a:lnTo>
                <a:pt x="689446" y="131373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4022584" y="3385526"/>
        <a:ext cx="74182" cy="74182"/>
      </dsp:txXfrm>
    </dsp:sp>
    <dsp:sp modelId="{2AA67D96-0554-411D-810F-073A37051FCA}">
      <dsp:nvSpPr>
        <dsp:cNvPr id="0" name=""/>
        <dsp:cNvSpPr/>
      </dsp:nvSpPr>
      <dsp:spPr>
        <a:xfrm>
          <a:off x="3714952" y="2720032"/>
          <a:ext cx="68944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89446" y="4572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4042440" y="2748515"/>
        <a:ext cx="34472" cy="34472"/>
      </dsp:txXfrm>
    </dsp:sp>
    <dsp:sp modelId="{1CD8FF91-C354-4443-BB9E-351126C90E45}">
      <dsp:nvSpPr>
        <dsp:cNvPr id="0" name=""/>
        <dsp:cNvSpPr/>
      </dsp:nvSpPr>
      <dsp:spPr>
        <a:xfrm>
          <a:off x="3714952" y="1452019"/>
          <a:ext cx="689446" cy="1313732"/>
        </a:xfrm>
        <a:custGeom>
          <a:avLst/>
          <a:gdLst/>
          <a:ahLst/>
          <a:cxnLst/>
          <a:rect l="0" t="0" r="0" b="0"/>
          <a:pathLst>
            <a:path>
              <a:moveTo>
                <a:pt x="0" y="1313732"/>
              </a:moveTo>
              <a:lnTo>
                <a:pt x="344723" y="1313732"/>
              </a:lnTo>
              <a:lnTo>
                <a:pt x="344723" y="0"/>
              </a:lnTo>
              <a:lnTo>
                <a:pt x="689446" y="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4022584" y="2071794"/>
        <a:ext cx="74182" cy="74182"/>
      </dsp:txXfrm>
    </dsp:sp>
    <dsp:sp modelId="{DF647F5D-F2BD-4D4F-A820-A11B845EB5B2}">
      <dsp:nvSpPr>
        <dsp:cNvPr id="0" name=""/>
        <dsp:cNvSpPr/>
      </dsp:nvSpPr>
      <dsp:spPr>
        <a:xfrm rot="16200000">
          <a:off x="423708" y="2240259"/>
          <a:ext cx="5531504" cy="10509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600" kern="1200" dirty="0"/>
            <a:t>УЧАСТНИКИ ПРОЕКТА</a:t>
          </a:r>
        </a:p>
      </dsp:txBody>
      <dsp:txXfrm>
        <a:off x="423708" y="2240259"/>
        <a:ext cx="5531504" cy="1050985"/>
      </dsp:txXfrm>
    </dsp:sp>
    <dsp:sp modelId="{8306453E-E305-4559-B86A-E3E6AEA5E745}">
      <dsp:nvSpPr>
        <dsp:cNvPr id="0" name=""/>
        <dsp:cNvSpPr/>
      </dsp:nvSpPr>
      <dsp:spPr>
        <a:xfrm>
          <a:off x="4404399" y="926526"/>
          <a:ext cx="3447233" cy="10509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/>
            <a:t>КЛАССНЫЙ РУКОВОДИТЕЛЬ</a:t>
          </a:r>
        </a:p>
      </dsp:txBody>
      <dsp:txXfrm>
        <a:off x="4404399" y="926526"/>
        <a:ext cx="3447233" cy="1050985"/>
      </dsp:txXfrm>
    </dsp:sp>
    <dsp:sp modelId="{6636EDFB-A289-4CAE-9083-6C7A495B568F}">
      <dsp:nvSpPr>
        <dsp:cNvPr id="0" name=""/>
        <dsp:cNvSpPr/>
      </dsp:nvSpPr>
      <dsp:spPr>
        <a:xfrm>
          <a:off x="4404399" y="2240259"/>
          <a:ext cx="3447233" cy="10509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/>
            <a:t>РОДИТЕЛИ</a:t>
          </a:r>
        </a:p>
      </dsp:txBody>
      <dsp:txXfrm>
        <a:off x="4404399" y="2240259"/>
        <a:ext cx="3447233" cy="1050985"/>
      </dsp:txXfrm>
    </dsp:sp>
    <dsp:sp modelId="{B0D02AB9-E5AE-40CC-9DD3-5E89AE438B58}">
      <dsp:nvSpPr>
        <dsp:cNvPr id="0" name=""/>
        <dsp:cNvSpPr/>
      </dsp:nvSpPr>
      <dsp:spPr>
        <a:xfrm>
          <a:off x="4404399" y="3553991"/>
          <a:ext cx="3447233" cy="10509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/>
            <a:t>УЧАСТНИКИ АНСАМБЛЯ</a:t>
          </a:r>
        </a:p>
      </dsp:txBody>
      <dsp:txXfrm>
        <a:off x="4404399" y="3553991"/>
        <a:ext cx="3447233" cy="10509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D9247A-1712-4BDE-A876-AF71C40D3403}">
      <dsp:nvSpPr>
        <dsp:cNvPr id="0" name=""/>
        <dsp:cNvSpPr/>
      </dsp:nvSpPr>
      <dsp:spPr>
        <a:xfrm>
          <a:off x="5469" y="139032"/>
          <a:ext cx="2445635" cy="978254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571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16510" rIns="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/>
            <a:t>СЕНТЯБРЬ</a:t>
          </a:r>
        </a:p>
      </dsp:txBody>
      <dsp:txXfrm>
        <a:off x="494596" y="139032"/>
        <a:ext cx="1467381" cy="978254"/>
      </dsp:txXfrm>
    </dsp:sp>
    <dsp:sp modelId="{96CEC724-A966-478A-AC30-6DED285FF273}">
      <dsp:nvSpPr>
        <dsp:cNvPr id="0" name=""/>
        <dsp:cNvSpPr/>
      </dsp:nvSpPr>
      <dsp:spPr>
        <a:xfrm>
          <a:off x="2439704" y="84233"/>
          <a:ext cx="3927426" cy="971077"/>
        </a:xfrm>
        <a:prstGeom prst="chevron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57150" cap="flat" cmpd="sng" algn="ctr">
          <a:solidFill>
            <a:srgbClr val="FFFF0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Опрос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 Заявка на участие</a:t>
          </a:r>
        </a:p>
      </dsp:txBody>
      <dsp:txXfrm>
        <a:off x="2925243" y="84233"/>
        <a:ext cx="2956349" cy="971077"/>
      </dsp:txXfrm>
    </dsp:sp>
    <dsp:sp modelId="{62FFD079-B4B6-4EDA-97D1-4D4B09BA756C}">
      <dsp:nvSpPr>
        <dsp:cNvPr id="0" name=""/>
        <dsp:cNvSpPr/>
      </dsp:nvSpPr>
      <dsp:spPr>
        <a:xfrm>
          <a:off x="8710319" y="163796"/>
          <a:ext cx="2029877" cy="811950"/>
        </a:xfrm>
        <a:prstGeom prst="chevron">
          <a:avLst/>
        </a:prstGeom>
        <a:solidFill>
          <a:schemeClr val="accent4">
            <a:tint val="40000"/>
            <a:alpha val="90000"/>
            <a:hueOff val="-129485"/>
            <a:satOff val="-237"/>
            <a:lumOff val="-52"/>
            <a:alphaOff val="0"/>
          </a:schemeClr>
        </a:solidFill>
        <a:ln w="38100" cap="flat" cmpd="sng" algn="ctr">
          <a:solidFill>
            <a:srgbClr val="7030A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Покупка хомусов</a:t>
          </a:r>
        </a:p>
      </dsp:txBody>
      <dsp:txXfrm>
        <a:off x="9116294" y="163796"/>
        <a:ext cx="1217927" cy="811950"/>
      </dsp:txXfrm>
    </dsp:sp>
    <dsp:sp modelId="{606D59D1-F532-4D3B-AE52-3C99EBB59DBA}">
      <dsp:nvSpPr>
        <dsp:cNvPr id="0" name=""/>
        <dsp:cNvSpPr/>
      </dsp:nvSpPr>
      <dsp:spPr>
        <a:xfrm>
          <a:off x="5469" y="1254241"/>
          <a:ext cx="2445635" cy="978254"/>
        </a:xfrm>
        <a:prstGeom prst="chevron">
          <a:avLst/>
        </a:prstGeom>
        <a:solidFill>
          <a:schemeClr val="accent4">
            <a:hueOff val="-546328"/>
            <a:satOff val="-656"/>
            <a:lumOff val="-785"/>
            <a:alphaOff val="0"/>
          </a:schemeClr>
        </a:solidFill>
        <a:ln w="571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16510" rIns="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/>
            <a:t>ОКТЯБРЬ</a:t>
          </a:r>
        </a:p>
      </dsp:txBody>
      <dsp:txXfrm>
        <a:off x="494596" y="1254241"/>
        <a:ext cx="1467381" cy="978254"/>
      </dsp:txXfrm>
    </dsp:sp>
    <dsp:sp modelId="{85301E44-ABEE-4E49-8CF0-6709EBB84748}">
      <dsp:nvSpPr>
        <dsp:cNvPr id="0" name=""/>
        <dsp:cNvSpPr/>
      </dsp:nvSpPr>
      <dsp:spPr>
        <a:xfrm>
          <a:off x="2133172" y="1263704"/>
          <a:ext cx="4167053" cy="959328"/>
        </a:xfrm>
        <a:prstGeom prst="chevron">
          <a:avLst/>
        </a:prstGeom>
        <a:solidFill>
          <a:schemeClr val="accent4">
            <a:tint val="40000"/>
            <a:alpha val="90000"/>
            <a:hueOff val="-258969"/>
            <a:satOff val="-474"/>
            <a:lumOff val="-104"/>
            <a:alphaOff val="0"/>
          </a:schemeClr>
        </a:solidFill>
        <a:ln w="38100" cap="flat" cmpd="sng" algn="ctr">
          <a:solidFill>
            <a:srgbClr val="FFFF0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Обучение игре на хомусе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Репетиции, классные часы</a:t>
          </a:r>
        </a:p>
      </dsp:txBody>
      <dsp:txXfrm>
        <a:off x="2612836" y="1263704"/>
        <a:ext cx="3207725" cy="959328"/>
      </dsp:txXfrm>
    </dsp:sp>
    <dsp:sp modelId="{B735BBAA-D3E7-4794-86B3-CE91834E5377}">
      <dsp:nvSpPr>
        <dsp:cNvPr id="0" name=""/>
        <dsp:cNvSpPr/>
      </dsp:nvSpPr>
      <dsp:spPr>
        <a:xfrm>
          <a:off x="7904418" y="1266234"/>
          <a:ext cx="2029877" cy="811950"/>
        </a:xfrm>
        <a:prstGeom prst="chevron">
          <a:avLst/>
        </a:prstGeom>
        <a:solidFill>
          <a:schemeClr val="accent4">
            <a:tint val="40000"/>
            <a:alpha val="90000"/>
            <a:hueOff val="-388454"/>
            <a:satOff val="-711"/>
            <a:lumOff val="-157"/>
            <a:alphaOff val="0"/>
          </a:schemeClr>
        </a:solidFill>
        <a:ln w="38100" cap="flat" cmpd="sng" algn="ctr">
          <a:solidFill>
            <a:srgbClr val="7030A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Оплата 30% путёвок</a:t>
          </a:r>
        </a:p>
      </dsp:txBody>
      <dsp:txXfrm>
        <a:off x="8310393" y="1266234"/>
        <a:ext cx="1217927" cy="811950"/>
      </dsp:txXfrm>
    </dsp:sp>
    <dsp:sp modelId="{BDA82A79-D0DE-44CD-B550-C09A5B501CCB}">
      <dsp:nvSpPr>
        <dsp:cNvPr id="0" name=""/>
        <dsp:cNvSpPr/>
      </dsp:nvSpPr>
      <dsp:spPr>
        <a:xfrm>
          <a:off x="5469" y="2369451"/>
          <a:ext cx="2445635" cy="978254"/>
        </a:xfrm>
        <a:prstGeom prst="chevron">
          <a:avLst/>
        </a:prstGeom>
        <a:solidFill>
          <a:schemeClr val="accent4">
            <a:hueOff val="-1092657"/>
            <a:satOff val="-1313"/>
            <a:lumOff val="-1569"/>
            <a:alphaOff val="0"/>
          </a:schemeClr>
        </a:solidFill>
        <a:ln w="571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16510" rIns="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/>
            <a:t>НОЯБРЬ</a:t>
          </a:r>
        </a:p>
      </dsp:txBody>
      <dsp:txXfrm>
        <a:off x="494596" y="2369451"/>
        <a:ext cx="1467381" cy="978254"/>
      </dsp:txXfrm>
    </dsp:sp>
    <dsp:sp modelId="{6686BC40-4133-4E7E-B1EB-1DA28C0774B3}">
      <dsp:nvSpPr>
        <dsp:cNvPr id="0" name=""/>
        <dsp:cNvSpPr/>
      </dsp:nvSpPr>
      <dsp:spPr>
        <a:xfrm>
          <a:off x="2133172" y="2452603"/>
          <a:ext cx="2835231" cy="811950"/>
        </a:xfrm>
        <a:prstGeom prst="chevron">
          <a:avLst/>
        </a:prstGeom>
        <a:solidFill>
          <a:schemeClr val="accent4">
            <a:tint val="40000"/>
            <a:alpha val="90000"/>
            <a:hueOff val="-517938"/>
            <a:satOff val="-948"/>
            <a:lumOff val="-209"/>
            <a:alphaOff val="0"/>
          </a:schemeClr>
        </a:solidFill>
        <a:ln w="38100" cap="flat" cmpd="sng" algn="ctr">
          <a:solidFill>
            <a:srgbClr val="FFFF0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Оформление документации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 dirty="0"/>
        </a:p>
      </dsp:txBody>
      <dsp:txXfrm>
        <a:off x="2539147" y="2452603"/>
        <a:ext cx="2023281" cy="811950"/>
      </dsp:txXfrm>
    </dsp:sp>
    <dsp:sp modelId="{E093CF56-E406-425B-9AB4-257501244EBC}">
      <dsp:nvSpPr>
        <dsp:cNvPr id="0" name=""/>
        <dsp:cNvSpPr/>
      </dsp:nvSpPr>
      <dsp:spPr>
        <a:xfrm>
          <a:off x="4684220" y="2452603"/>
          <a:ext cx="2447423" cy="811950"/>
        </a:xfrm>
        <a:prstGeom prst="chevron">
          <a:avLst/>
        </a:prstGeom>
        <a:solidFill>
          <a:schemeClr val="accent4">
            <a:tint val="40000"/>
            <a:alpha val="90000"/>
            <a:hueOff val="-647423"/>
            <a:satOff val="-1185"/>
            <a:lumOff val="-261"/>
            <a:alphaOff val="0"/>
          </a:schemeClr>
        </a:solidFill>
        <a:ln w="38100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Репетиции</a:t>
          </a:r>
        </a:p>
      </dsp:txBody>
      <dsp:txXfrm>
        <a:off x="5090195" y="2452603"/>
        <a:ext cx="1635473" cy="811950"/>
      </dsp:txXfrm>
    </dsp:sp>
    <dsp:sp modelId="{9A7A9AAB-B6E2-405C-803A-7B392BF45D3F}">
      <dsp:nvSpPr>
        <dsp:cNvPr id="0" name=""/>
        <dsp:cNvSpPr/>
      </dsp:nvSpPr>
      <dsp:spPr>
        <a:xfrm>
          <a:off x="7401962" y="2301677"/>
          <a:ext cx="2029877" cy="811950"/>
        </a:xfrm>
        <a:prstGeom prst="chevron">
          <a:avLst/>
        </a:prstGeom>
        <a:solidFill>
          <a:schemeClr val="accent4">
            <a:tint val="40000"/>
            <a:alpha val="90000"/>
            <a:hueOff val="-776907"/>
            <a:satOff val="-1422"/>
            <a:lumOff val="-313"/>
            <a:alphaOff val="0"/>
          </a:schemeClr>
        </a:solidFill>
        <a:ln w="38100" cap="flat" cmpd="sng" algn="ctr">
          <a:solidFill>
            <a:srgbClr val="7030A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Оплата 70% путёвок</a:t>
          </a:r>
        </a:p>
      </dsp:txBody>
      <dsp:txXfrm>
        <a:off x="7807937" y="2301677"/>
        <a:ext cx="1217927" cy="811950"/>
      </dsp:txXfrm>
    </dsp:sp>
    <dsp:sp modelId="{2B0C8343-0464-440A-85B8-582D964719FE}">
      <dsp:nvSpPr>
        <dsp:cNvPr id="0" name=""/>
        <dsp:cNvSpPr/>
      </dsp:nvSpPr>
      <dsp:spPr>
        <a:xfrm>
          <a:off x="9279578" y="2347114"/>
          <a:ext cx="2212018" cy="811950"/>
        </a:xfrm>
        <a:prstGeom prst="chevron">
          <a:avLst/>
        </a:prstGeom>
        <a:solidFill>
          <a:schemeClr val="accent4">
            <a:tint val="40000"/>
            <a:alpha val="90000"/>
            <a:hueOff val="-906392"/>
            <a:satOff val="-1660"/>
            <a:lumOff val="-366"/>
            <a:alphaOff val="0"/>
          </a:schemeClr>
        </a:solidFill>
        <a:ln w="38100" cap="flat" cmpd="sng" algn="ctr">
          <a:solidFill>
            <a:srgbClr val="7030A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Выбор экскурсий</a:t>
          </a:r>
        </a:p>
      </dsp:txBody>
      <dsp:txXfrm>
        <a:off x="9685553" y="2347114"/>
        <a:ext cx="1400068" cy="811950"/>
      </dsp:txXfrm>
    </dsp:sp>
    <dsp:sp modelId="{609224F4-6244-43B0-BEC6-00F73C9249F7}">
      <dsp:nvSpPr>
        <dsp:cNvPr id="0" name=""/>
        <dsp:cNvSpPr/>
      </dsp:nvSpPr>
      <dsp:spPr>
        <a:xfrm>
          <a:off x="5371" y="3437488"/>
          <a:ext cx="2445635" cy="978254"/>
        </a:xfrm>
        <a:prstGeom prst="chevron">
          <a:avLst/>
        </a:prstGeom>
        <a:solidFill>
          <a:schemeClr val="accent4">
            <a:hueOff val="-1638985"/>
            <a:satOff val="-1969"/>
            <a:lumOff val="-2354"/>
            <a:alphaOff val="0"/>
          </a:schemeClr>
        </a:solidFill>
        <a:ln w="571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16510" rIns="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/>
            <a:t>ДЕКАБРЬ</a:t>
          </a:r>
        </a:p>
      </dsp:txBody>
      <dsp:txXfrm>
        <a:off x="494498" y="3437488"/>
        <a:ext cx="1467381" cy="978254"/>
      </dsp:txXfrm>
    </dsp:sp>
    <dsp:sp modelId="{22D72769-3680-4BCC-8752-0A2DA1C8E945}">
      <dsp:nvSpPr>
        <dsp:cNvPr id="0" name=""/>
        <dsp:cNvSpPr/>
      </dsp:nvSpPr>
      <dsp:spPr>
        <a:xfrm>
          <a:off x="2249946" y="3622437"/>
          <a:ext cx="2311543" cy="811950"/>
        </a:xfrm>
        <a:prstGeom prst="chevron">
          <a:avLst/>
        </a:prstGeom>
        <a:solidFill>
          <a:schemeClr val="accent4">
            <a:tint val="40000"/>
            <a:alpha val="90000"/>
            <a:hueOff val="-1035876"/>
            <a:satOff val="-1897"/>
            <a:lumOff val="-418"/>
            <a:alphaOff val="0"/>
          </a:schemeClr>
        </a:solidFill>
        <a:ln w="38100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Репетиции, беседы, встречи</a:t>
          </a:r>
          <a:r>
            <a:rPr lang="ru-RU" sz="1700" kern="1200" dirty="0"/>
            <a:t> </a:t>
          </a:r>
        </a:p>
      </dsp:txBody>
      <dsp:txXfrm>
        <a:off x="2655921" y="3622437"/>
        <a:ext cx="1499593" cy="811950"/>
      </dsp:txXfrm>
    </dsp:sp>
    <dsp:sp modelId="{A587C1C6-7565-4FD2-BA4F-B3A1FEBC122C}">
      <dsp:nvSpPr>
        <dsp:cNvPr id="0" name=""/>
        <dsp:cNvSpPr/>
      </dsp:nvSpPr>
      <dsp:spPr>
        <a:xfrm>
          <a:off x="4223260" y="3416246"/>
          <a:ext cx="3416486" cy="996271"/>
        </a:xfrm>
        <a:prstGeom prst="chevron">
          <a:avLst/>
        </a:prstGeom>
        <a:solidFill>
          <a:schemeClr val="accent4">
            <a:tint val="40000"/>
            <a:alpha val="90000"/>
            <a:hueOff val="-1165361"/>
            <a:satOff val="-2134"/>
            <a:lumOff val="-470"/>
            <a:alphaOff val="0"/>
          </a:schemeClr>
        </a:solidFill>
        <a:ln w="38100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Покупка путёвок и билетов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Заказ экскурсий</a:t>
          </a:r>
        </a:p>
      </dsp:txBody>
      <dsp:txXfrm>
        <a:off x="4721396" y="3416246"/>
        <a:ext cx="2420215" cy="996271"/>
      </dsp:txXfrm>
    </dsp:sp>
    <dsp:sp modelId="{09E0D7DD-E919-4B42-87E5-E8C8256C1848}">
      <dsp:nvSpPr>
        <dsp:cNvPr id="0" name=""/>
        <dsp:cNvSpPr/>
      </dsp:nvSpPr>
      <dsp:spPr>
        <a:xfrm>
          <a:off x="7439804" y="3466729"/>
          <a:ext cx="2604048" cy="811950"/>
        </a:xfrm>
        <a:prstGeom prst="chevron">
          <a:avLst/>
        </a:prstGeom>
        <a:solidFill>
          <a:schemeClr val="accent4">
            <a:tint val="40000"/>
            <a:alpha val="90000"/>
            <a:hueOff val="-1294845"/>
            <a:satOff val="-2371"/>
            <a:lumOff val="-522"/>
            <a:alphaOff val="0"/>
          </a:schemeClr>
        </a:solidFill>
        <a:ln w="38100" cap="flat" cmpd="sng" algn="ctr">
          <a:solidFill>
            <a:srgbClr val="7030A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Оплата 100% путёвок и авиабилетов</a:t>
          </a:r>
        </a:p>
      </dsp:txBody>
      <dsp:txXfrm>
        <a:off x="7845779" y="3466729"/>
        <a:ext cx="1792098" cy="811950"/>
      </dsp:txXfrm>
    </dsp:sp>
    <dsp:sp modelId="{22C654C4-7E60-4D5A-87A2-376CBAF66984}">
      <dsp:nvSpPr>
        <dsp:cNvPr id="0" name=""/>
        <dsp:cNvSpPr/>
      </dsp:nvSpPr>
      <dsp:spPr>
        <a:xfrm>
          <a:off x="9574382" y="3459064"/>
          <a:ext cx="2029877" cy="811950"/>
        </a:xfrm>
        <a:prstGeom prst="chevron">
          <a:avLst/>
        </a:prstGeom>
        <a:solidFill>
          <a:schemeClr val="accent4">
            <a:tint val="40000"/>
            <a:alpha val="90000"/>
            <a:hueOff val="-1424330"/>
            <a:satOff val="-2608"/>
            <a:lumOff val="-575"/>
            <a:alphaOff val="0"/>
          </a:schemeClr>
        </a:solidFill>
        <a:ln w="38100" cap="flat" cmpd="sng" algn="ctr">
          <a:solidFill>
            <a:srgbClr val="7030A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Заказ и пошив костюмов</a:t>
          </a:r>
        </a:p>
      </dsp:txBody>
      <dsp:txXfrm>
        <a:off x="9980357" y="3459064"/>
        <a:ext cx="1217927" cy="811950"/>
      </dsp:txXfrm>
    </dsp:sp>
    <dsp:sp modelId="{55654691-E028-462D-84C7-AB4DF12D41CB}">
      <dsp:nvSpPr>
        <dsp:cNvPr id="0" name=""/>
        <dsp:cNvSpPr/>
      </dsp:nvSpPr>
      <dsp:spPr>
        <a:xfrm>
          <a:off x="195" y="4617888"/>
          <a:ext cx="2445635" cy="978254"/>
        </a:xfrm>
        <a:prstGeom prst="chevron">
          <a:avLst/>
        </a:prstGeom>
        <a:solidFill>
          <a:schemeClr val="accent4">
            <a:hueOff val="-2185313"/>
            <a:satOff val="-2625"/>
            <a:lumOff val="-3138"/>
            <a:alphaOff val="0"/>
          </a:schemeClr>
        </a:solidFill>
        <a:ln w="571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16510" rIns="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/>
            <a:t>ЯНВАРЬ</a:t>
          </a:r>
        </a:p>
      </dsp:txBody>
      <dsp:txXfrm>
        <a:off x="489322" y="4617888"/>
        <a:ext cx="1467381" cy="978254"/>
      </dsp:txXfrm>
    </dsp:sp>
    <dsp:sp modelId="{B38A999F-3334-4B24-973A-08E70819196D}">
      <dsp:nvSpPr>
        <dsp:cNvPr id="0" name=""/>
        <dsp:cNvSpPr/>
      </dsp:nvSpPr>
      <dsp:spPr>
        <a:xfrm>
          <a:off x="2327684" y="4611591"/>
          <a:ext cx="3616043" cy="963063"/>
        </a:xfrm>
        <a:prstGeom prst="chevron">
          <a:avLst/>
        </a:prstGeom>
        <a:solidFill>
          <a:schemeClr val="accent4">
            <a:tint val="40000"/>
            <a:alpha val="90000"/>
            <a:hueOff val="-1553814"/>
            <a:satOff val="-2845"/>
            <a:lumOff val="-627"/>
            <a:alphaOff val="0"/>
          </a:schemeClr>
        </a:solidFill>
        <a:ln w="38100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МОСКОВСКИЕ КАНИКУЛЫ</a:t>
          </a:r>
        </a:p>
      </dsp:txBody>
      <dsp:txXfrm>
        <a:off x="2809216" y="4611591"/>
        <a:ext cx="2652980" cy="963063"/>
      </dsp:txXfrm>
    </dsp:sp>
    <dsp:sp modelId="{925EF336-E27C-4B08-B416-3CEB8EFA691E}">
      <dsp:nvSpPr>
        <dsp:cNvPr id="0" name=""/>
        <dsp:cNvSpPr/>
      </dsp:nvSpPr>
      <dsp:spPr>
        <a:xfrm>
          <a:off x="6954455" y="4687854"/>
          <a:ext cx="2999996" cy="811950"/>
        </a:xfrm>
        <a:prstGeom prst="chevron">
          <a:avLst/>
        </a:prstGeom>
        <a:solidFill>
          <a:schemeClr val="accent4">
            <a:tint val="40000"/>
            <a:alpha val="90000"/>
            <a:hueOff val="-1683299"/>
            <a:satOff val="-3082"/>
            <a:lumOff val="-679"/>
            <a:alphaOff val="0"/>
          </a:schemeClr>
        </a:solidFill>
        <a:ln w="38100" cap="flat" cmpd="sng" algn="ctr">
          <a:solidFill>
            <a:srgbClr val="7030A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СОПРОВОЖДЕНИЕ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РОДИТЕЛИ</a:t>
          </a:r>
        </a:p>
      </dsp:txBody>
      <dsp:txXfrm>
        <a:off x="7360430" y="4687854"/>
        <a:ext cx="2188046" cy="8119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5019CF-BB37-48B9-8D22-F2025CECF6B2}">
      <dsp:nvSpPr>
        <dsp:cNvPr id="0" name=""/>
        <dsp:cNvSpPr/>
      </dsp:nvSpPr>
      <dsp:spPr>
        <a:xfrm>
          <a:off x="256087" y="329243"/>
          <a:ext cx="1489822" cy="4713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/>
            <a:t>ПУТЁВКА</a:t>
          </a:r>
        </a:p>
      </dsp:txBody>
      <dsp:txXfrm>
        <a:off x="256087" y="329243"/>
        <a:ext cx="1489822" cy="471318"/>
      </dsp:txXfrm>
    </dsp:sp>
    <dsp:sp modelId="{8C7323D6-C971-4A54-9FD1-38E2830D2723}">
      <dsp:nvSpPr>
        <dsp:cNvPr id="0" name=""/>
        <dsp:cNvSpPr/>
      </dsp:nvSpPr>
      <dsp:spPr>
        <a:xfrm>
          <a:off x="284215" y="799341"/>
          <a:ext cx="1489822" cy="133484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/>
            <a:t>16940 р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 err="1"/>
            <a:t>Доп.день</a:t>
          </a:r>
          <a:r>
            <a:rPr lang="ru-RU" sz="1300" kern="1200" dirty="0"/>
            <a:t> 2500 р</a:t>
          </a:r>
        </a:p>
      </dsp:txBody>
      <dsp:txXfrm>
        <a:off x="284215" y="799341"/>
        <a:ext cx="1489822" cy="1334842"/>
      </dsp:txXfrm>
    </dsp:sp>
    <dsp:sp modelId="{A6F7AF46-235F-4B0E-992E-92133484C102}">
      <dsp:nvSpPr>
        <dsp:cNvPr id="0" name=""/>
        <dsp:cNvSpPr/>
      </dsp:nvSpPr>
      <dsp:spPr>
        <a:xfrm>
          <a:off x="1451580" y="1472898"/>
          <a:ext cx="1489822" cy="4713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/>
            <a:t>АВИАБИЛЕТЫ</a:t>
          </a:r>
        </a:p>
      </dsp:txBody>
      <dsp:txXfrm>
        <a:off x="1451580" y="1472898"/>
        <a:ext cx="1489822" cy="471318"/>
      </dsp:txXfrm>
    </dsp:sp>
    <dsp:sp modelId="{E0B452C0-08CD-45FF-9BD8-890A461A61F8}">
      <dsp:nvSpPr>
        <dsp:cNvPr id="0" name=""/>
        <dsp:cNvSpPr/>
      </dsp:nvSpPr>
      <dsp:spPr>
        <a:xfrm>
          <a:off x="1451580" y="1994492"/>
          <a:ext cx="1489822" cy="133484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/>
            <a:t>14250 р</a:t>
          </a:r>
        </a:p>
      </dsp:txBody>
      <dsp:txXfrm>
        <a:off x="1451580" y="1994492"/>
        <a:ext cx="1489822" cy="1334842"/>
      </dsp:txXfrm>
    </dsp:sp>
    <dsp:sp modelId="{7165BA7C-6D28-4D43-ADA9-3DB3E2054F1D}">
      <dsp:nvSpPr>
        <dsp:cNvPr id="0" name=""/>
        <dsp:cNvSpPr/>
      </dsp:nvSpPr>
      <dsp:spPr>
        <a:xfrm>
          <a:off x="3133470" y="418553"/>
          <a:ext cx="1489822" cy="4713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/>
            <a:t>КАРМАННЫЕ РАСХОДЫ</a:t>
          </a:r>
        </a:p>
      </dsp:txBody>
      <dsp:txXfrm>
        <a:off x="3133470" y="418553"/>
        <a:ext cx="1489822" cy="471318"/>
      </dsp:txXfrm>
    </dsp:sp>
    <dsp:sp modelId="{216ED8EE-1B30-4C2E-A9BF-8D2568396758}">
      <dsp:nvSpPr>
        <dsp:cNvPr id="0" name=""/>
        <dsp:cNvSpPr/>
      </dsp:nvSpPr>
      <dsp:spPr>
        <a:xfrm>
          <a:off x="3117365" y="925250"/>
          <a:ext cx="1489822" cy="130000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/>
            <a:t>5000 р</a:t>
          </a:r>
        </a:p>
      </dsp:txBody>
      <dsp:txXfrm>
        <a:off x="3117365" y="925250"/>
        <a:ext cx="1489822" cy="1300002"/>
      </dsp:txXfrm>
    </dsp:sp>
    <dsp:sp modelId="{F14BE627-ECFC-4977-8A9E-EEE3CBCDC9CB}">
      <dsp:nvSpPr>
        <dsp:cNvPr id="0" name=""/>
        <dsp:cNvSpPr/>
      </dsp:nvSpPr>
      <dsp:spPr>
        <a:xfrm>
          <a:off x="4763395" y="1476702"/>
          <a:ext cx="1489822" cy="4713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/>
            <a:t>КОСТЮМЫ</a:t>
          </a:r>
        </a:p>
      </dsp:txBody>
      <dsp:txXfrm>
        <a:off x="4763395" y="1476702"/>
        <a:ext cx="1489822" cy="471318"/>
      </dsp:txXfrm>
    </dsp:sp>
    <dsp:sp modelId="{A8670977-914A-4EC4-A362-83AF327B4A39}">
      <dsp:nvSpPr>
        <dsp:cNvPr id="0" name=""/>
        <dsp:cNvSpPr/>
      </dsp:nvSpPr>
      <dsp:spPr>
        <a:xfrm>
          <a:off x="4763395" y="1976645"/>
          <a:ext cx="1489822" cy="133484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/>
            <a:t>ДЕВОЧКИ 5000 р 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/>
            <a:t>МАЛЬЧИКИ 4500 р</a:t>
          </a:r>
        </a:p>
      </dsp:txBody>
      <dsp:txXfrm>
        <a:off x="4763395" y="1976645"/>
        <a:ext cx="1489822" cy="1334842"/>
      </dsp:txXfrm>
    </dsp:sp>
    <dsp:sp modelId="{0C0F2E20-E458-426E-811E-8FA2422F9D25}">
      <dsp:nvSpPr>
        <dsp:cNvPr id="0" name=""/>
        <dsp:cNvSpPr/>
      </dsp:nvSpPr>
      <dsp:spPr>
        <a:xfrm>
          <a:off x="6503955" y="404404"/>
          <a:ext cx="1489822" cy="4713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/>
            <a:t>ПРИОБРЕТЕНИЕ ХОМУСА</a:t>
          </a:r>
        </a:p>
      </dsp:txBody>
      <dsp:txXfrm>
        <a:off x="6503955" y="404404"/>
        <a:ext cx="1489822" cy="471318"/>
      </dsp:txXfrm>
    </dsp:sp>
    <dsp:sp modelId="{C06615C9-1338-4107-9A88-8235FC05C76A}">
      <dsp:nvSpPr>
        <dsp:cNvPr id="0" name=""/>
        <dsp:cNvSpPr/>
      </dsp:nvSpPr>
      <dsp:spPr>
        <a:xfrm>
          <a:off x="6475827" y="907824"/>
          <a:ext cx="1489822" cy="133484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/>
            <a:t>2500 р</a:t>
          </a:r>
        </a:p>
      </dsp:txBody>
      <dsp:txXfrm>
        <a:off x="6475827" y="907824"/>
        <a:ext cx="1489822" cy="1334842"/>
      </dsp:txXfrm>
    </dsp:sp>
    <dsp:sp modelId="{1BA8D2E0-BFB7-4CC3-9544-0C60EE5E92AF}">
      <dsp:nvSpPr>
        <dsp:cNvPr id="0" name=""/>
        <dsp:cNvSpPr/>
      </dsp:nvSpPr>
      <dsp:spPr>
        <a:xfrm>
          <a:off x="7998157" y="1472898"/>
          <a:ext cx="1489822" cy="4713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/>
            <a:t>ТРАНСФЕР</a:t>
          </a:r>
        </a:p>
      </dsp:txBody>
      <dsp:txXfrm>
        <a:off x="7998157" y="1472898"/>
        <a:ext cx="1489822" cy="471318"/>
      </dsp:txXfrm>
    </dsp:sp>
    <dsp:sp modelId="{D22F3AEE-6BB2-4AFA-928E-9DFB547B2AE8}">
      <dsp:nvSpPr>
        <dsp:cNvPr id="0" name=""/>
        <dsp:cNvSpPr/>
      </dsp:nvSpPr>
      <dsp:spPr>
        <a:xfrm>
          <a:off x="8001315" y="1984467"/>
          <a:ext cx="1489822" cy="133484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/>
            <a:t>1000 р</a:t>
          </a:r>
        </a:p>
      </dsp:txBody>
      <dsp:txXfrm>
        <a:off x="8001315" y="1984467"/>
        <a:ext cx="1489822" cy="1334842"/>
      </dsp:txXfrm>
    </dsp:sp>
    <dsp:sp modelId="{EE3E6D1D-9C02-48CB-A51D-DAB57098FE89}">
      <dsp:nvSpPr>
        <dsp:cNvPr id="0" name=""/>
        <dsp:cNvSpPr/>
      </dsp:nvSpPr>
      <dsp:spPr>
        <a:xfrm>
          <a:off x="9565033" y="442680"/>
          <a:ext cx="1489822" cy="4713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/>
            <a:t>ЭКСКУРСИИ</a:t>
          </a:r>
        </a:p>
      </dsp:txBody>
      <dsp:txXfrm>
        <a:off x="9565033" y="442680"/>
        <a:ext cx="1489822" cy="471318"/>
      </dsp:txXfrm>
    </dsp:sp>
    <dsp:sp modelId="{B5834929-55B9-4FD0-A986-4FEC4D126B83}">
      <dsp:nvSpPr>
        <dsp:cNvPr id="0" name=""/>
        <dsp:cNvSpPr/>
      </dsp:nvSpPr>
      <dsp:spPr>
        <a:xfrm>
          <a:off x="9565033" y="907824"/>
          <a:ext cx="1489822" cy="133484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/>
            <a:t>ОСТАНКИНО 1100 р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/>
            <a:t>ТРЕТЬЯКОВСКАЯ ГАЛЕРЕЯ 250 р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/>
            <a:t>РУССКАЯ ПЕСНЯ 1780 р</a:t>
          </a:r>
        </a:p>
      </dsp:txBody>
      <dsp:txXfrm>
        <a:off x="9565033" y="907824"/>
        <a:ext cx="1489822" cy="133484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7221FB-30E4-46AE-AC91-4DD539DD6D95}">
      <dsp:nvSpPr>
        <dsp:cNvPr id="0" name=""/>
        <dsp:cNvSpPr/>
      </dsp:nvSpPr>
      <dsp:spPr>
        <a:xfrm>
          <a:off x="8262285" y="2680514"/>
          <a:ext cx="3407377" cy="300212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ru-RU" sz="2000" b="0" kern="1200" dirty="0"/>
            <a:t>ПАНДЕМИЯ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ru-RU" sz="2000" b="0" kern="1200" dirty="0"/>
            <a:t>ПОЛИТИЧЕСКАЯ СИТУАЦИЯ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ru-RU" sz="2000" b="0" kern="1200" dirty="0"/>
            <a:t>ЗАПРЕТ НА ВЫЕЗДЫ</a:t>
          </a:r>
        </a:p>
      </dsp:txBody>
      <dsp:txXfrm>
        <a:off x="9350445" y="3496993"/>
        <a:ext cx="2253270" cy="2119701"/>
      </dsp:txXfrm>
    </dsp:sp>
    <dsp:sp modelId="{611661F2-AB9C-43D0-A9C2-EEEB7A72E01F}">
      <dsp:nvSpPr>
        <dsp:cNvPr id="0" name=""/>
        <dsp:cNvSpPr/>
      </dsp:nvSpPr>
      <dsp:spPr>
        <a:xfrm>
          <a:off x="0" y="2587958"/>
          <a:ext cx="7442888" cy="33761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ru-RU" sz="2000" kern="1200" dirty="0"/>
            <a:t>ВОЗМОЖНОСТЬ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ru-RU" sz="2000" kern="1200" dirty="0"/>
            <a:t>ПОСЕТИТЬ СТОЛИЦУ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ru-RU" sz="2000" kern="1200" dirty="0"/>
            <a:t>РОССИИ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/>
            <a:t>УЧАСТИЕ В ФЕСТИВАЛЯХ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ru-RU" sz="2000" kern="1200" dirty="0"/>
            <a:t>И КОНКУРСАХ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ru-RU" sz="2000" kern="1200" dirty="0"/>
            <a:t>ПОЕЗДКИ С КЛАССОМ В СОЧИ, 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ru-RU" sz="2000" kern="1200" dirty="0"/>
            <a:t>САНКТ-ПЕТЕРБУРГ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600" kern="1200" dirty="0"/>
        </a:p>
      </dsp:txBody>
      <dsp:txXfrm>
        <a:off x="74163" y="3506161"/>
        <a:ext cx="5061695" cy="2383794"/>
      </dsp:txXfrm>
    </dsp:sp>
    <dsp:sp modelId="{AB137DBC-EDAA-4EA7-8E58-9F8BE25609D5}">
      <dsp:nvSpPr>
        <dsp:cNvPr id="0" name=""/>
        <dsp:cNvSpPr/>
      </dsp:nvSpPr>
      <dsp:spPr>
        <a:xfrm>
          <a:off x="7253127" y="-60702"/>
          <a:ext cx="4402037" cy="25917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/>
            <a:t>РАЗНЫЕ ФИНАНСОВЫЕ ВОЗМОЖНОСТИ КЛАССА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/>
            <a:t>БОЛЬШИЕ РАСХОДЫ </a:t>
          </a:r>
        </a:p>
      </dsp:txBody>
      <dsp:txXfrm>
        <a:off x="8630671" y="-3769"/>
        <a:ext cx="2967560" cy="1829967"/>
      </dsp:txXfrm>
    </dsp:sp>
    <dsp:sp modelId="{DC09459F-7F86-4828-AB16-9262C656A819}">
      <dsp:nvSpPr>
        <dsp:cNvPr id="0" name=""/>
        <dsp:cNvSpPr/>
      </dsp:nvSpPr>
      <dsp:spPr>
        <a:xfrm>
          <a:off x="0" y="-9"/>
          <a:ext cx="6964690" cy="28341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ru-RU" sz="2000" kern="1200" dirty="0"/>
            <a:t>ПРИОБЩЕНИЕ К КУЛЬТУРЕ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ru-RU" sz="2000" kern="1200" dirty="0"/>
            <a:t>ВОСПИТАНИЕ ПАТРИОТИЗМА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ru-RU" sz="2000" kern="1200" dirty="0"/>
            <a:t>СПЛОЧЕНИЕ КОЛЛЕКТИВА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ru-RU" sz="2000" kern="1200" dirty="0"/>
            <a:t>РАСШИРЕНИЕ КРУГОЗОРА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ru-RU" sz="2000" kern="1200" dirty="0"/>
            <a:t>РАЗВИТИЕ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ru-RU" sz="2000" kern="1200" dirty="0"/>
            <a:t>КОММУНИКАТИВНЫХ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ru-RU" sz="2000" kern="1200" dirty="0"/>
            <a:t>НАВЫКОВ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ru-RU" sz="2000" kern="1200" dirty="0"/>
            <a:t>ФИНАНСОВАЯ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ru-RU" sz="2000" kern="1200" dirty="0"/>
            <a:t>ГРАМОТНОСТЬ 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ru-RU" sz="2000" kern="1200" dirty="0"/>
            <a:t>РЕБЁНКА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endParaRPr lang="ru-RU" sz="2000" kern="1200" dirty="0"/>
        </a:p>
      </dsp:txBody>
      <dsp:txXfrm>
        <a:off x="62257" y="62248"/>
        <a:ext cx="4750769" cy="2001107"/>
      </dsp:txXfrm>
    </dsp:sp>
    <dsp:sp modelId="{72EB8D5C-86E3-4F41-B6CA-63CDA5575C3F}">
      <dsp:nvSpPr>
        <dsp:cNvPr id="0" name=""/>
        <dsp:cNvSpPr/>
      </dsp:nvSpPr>
      <dsp:spPr>
        <a:xfrm>
          <a:off x="2999104" y="204852"/>
          <a:ext cx="2969714" cy="2828875"/>
        </a:xfrm>
        <a:prstGeom prst="pieWedg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S</a:t>
          </a:r>
          <a:r>
            <a:rPr lang="ru-RU" sz="2800" kern="1200" dirty="0"/>
            <a:t> – сильные стороны</a:t>
          </a:r>
        </a:p>
      </dsp:txBody>
      <dsp:txXfrm>
        <a:off x="3868913" y="1033410"/>
        <a:ext cx="2099905" cy="2000317"/>
      </dsp:txXfrm>
    </dsp:sp>
    <dsp:sp modelId="{C2708ADF-575B-47DC-94EB-DB26A1D397F5}">
      <dsp:nvSpPr>
        <dsp:cNvPr id="0" name=""/>
        <dsp:cNvSpPr/>
      </dsp:nvSpPr>
      <dsp:spPr>
        <a:xfrm rot="5400000">
          <a:off x="6170315" y="105839"/>
          <a:ext cx="3005489" cy="3115761"/>
        </a:xfrm>
        <a:prstGeom prst="pieWedg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W</a:t>
          </a:r>
          <a:r>
            <a:rPr lang="en-US" sz="2800" kern="1200" dirty="0"/>
            <a:t> </a:t>
          </a:r>
          <a:r>
            <a:rPr lang="ru-RU" sz="2800" kern="1200" dirty="0"/>
            <a:t>– слабые стороны</a:t>
          </a:r>
        </a:p>
      </dsp:txBody>
      <dsp:txXfrm rot="-5400000">
        <a:off x="6115179" y="1041262"/>
        <a:ext cx="2203176" cy="2125202"/>
      </dsp:txXfrm>
    </dsp:sp>
    <dsp:sp modelId="{EA21A07A-D6A9-4CDE-ABE0-056B3579C0FB}">
      <dsp:nvSpPr>
        <dsp:cNvPr id="0" name=""/>
        <dsp:cNvSpPr/>
      </dsp:nvSpPr>
      <dsp:spPr>
        <a:xfrm rot="10800000">
          <a:off x="6181916" y="3139263"/>
          <a:ext cx="3092139" cy="2841080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/>
            <a:t>Т</a:t>
          </a:r>
          <a:r>
            <a:rPr lang="ru-RU" sz="2800" kern="1200" dirty="0"/>
            <a:t> – угрозы </a:t>
          </a:r>
        </a:p>
      </dsp:txBody>
      <dsp:txXfrm rot="10800000">
        <a:off x="6181916" y="3139263"/>
        <a:ext cx="2186472" cy="2008947"/>
      </dsp:txXfrm>
    </dsp:sp>
    <dsp:sp modelId="{D1C03C66-C25F-4F74-98AA-4EEA00F7CC07}">
      <dsp:nvSpPr>
        <dsp:cNvPr id="0" name=""/>
        <dsp:cNvSpPr/>
      </dsp:nvSpPr>
      <dsp:spPr>
        <a:xfrm rot="16200000">
          <a:off x="3093448" y="3018548"/>
          <a:ext cx="2841317" cy="3130071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О</a:t>
          </a:r>
          <a:r>
            <a:rPr lang="ru-RU" sz="2400" kern="1200" dirty="0"/>
            <a:t> - возможности</a:t>
          </a:r>
        </a:p>
      </dsp:txBody>
      <dsp:txXfrm rot="5400000">
        <a:off x="3865849" y="3162924"/>
        <a:ext cx="2213294" cy="2009115"/>
      </dsp:txXfrm>
    </dsp:sp>
    <dsp:sp modelId="{68864AF1-5A94-4D3F-AF94-EAAD3C53C5F3}">
      <dsp:nvSpPr>
        <dsp:cNvPr id="0" name=""/>
        <dsp:cNvSpPr/>
      </dsp:nvSpPr>
      <dsp:spPr>
        <a:xfrm>
          <a:off x="5721238" y="2630723"/>
          <a:ext cx="908232" cy="789767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C8F63B-1CC1-4BC4-BC6D-02C68C982D4F}">
      <dsp:nvSpPr>
        <dsp:cNvPr id="0" name=""/>
        <dsp:cNvSpPr/>
      </dsp:nvSpPr>
      <dsp:spPr>
        <a:xfrm rot="10800000">
          <a:off x="5730239" y="2887406"/>
          <a:ext cx="930883" cy="770947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7F74B4-3FC6-42DC-96CD-EEEA0FE5D556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2466C8-A444-49E9-9C78-6EB70C6618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430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6DA3-5D6E-44A0-899D-ECCCE74D82B8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5019B888-48EE-4356-8413-8572807A6F6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1559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6DA3-5D6E-44A0-899D-ECCCE74D82B8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9B888-48EE-4356-8413-8572807A6F6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6467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6DA3-5D6E-44A0-899D-ECCCE74D82B8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9B888-48EE-4356-8413-8572807A6F6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6076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6DA3-5D6E-44A0-899D-ECCCE74D82B8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9B888-48EE-4356-8413-8572807A6F6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6214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6DA3-5D6E-44A0-899D-ECCCE74D82B8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9B888-48EE-4356-8413-8572807A6F6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8495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6DA3-5D6E-44A0-899D-ECCCE74D82B8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9B888-48EE-4356-8413-8572807A6F6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5865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6DA3-5D6E-44A0-899D-ECCCE74D82B8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9B888-48EE-4356-8413-8572807A6F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99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6DA3-5D6E-44A0-899D-ECCCE74D82B8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9B888-48EE-4356-8413-8572807A6F6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6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5E3C6DA3-5D6E-44A0-899D-ECCCE74D82B8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9B888-48EE-4356-8413-8572807A6F6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0228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6DA3-5D6E-44A0-899D-ECCCE74D82B8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9B888-48EE-4356-8413-8572807A6F6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835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6DA3-5D6E-44A0-899D-ECCCE74D82B8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9B888-48EE-4356-8413-8572807A6F6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1356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C6DA3-5D6E-44A0-899D-ECCCE74D82B8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5019B888-48EE-4356-8413-8572807A6F6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7141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6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31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10" Type="http://schemas.openxmlformats.org/officeDocument/2006/relationships/image" Target="../media/image34.png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B821FD4-40E3-43B4-8939-B7C9ECE4666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11" r="-49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15375A-9D0E-4245-9F64-972EB2D5E9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66302" y="2454051"/>
            <a:ext cx="3826476" cy="1315403"/>
          </a:xfrm>
        </p:spPr>
        <p:txBody>
          <a:bodyPr/>
          <a:lstStyle/>
          <a:p>
            <a:r>
              <a:rPr lang="ru-RU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8654E53-2039-4F02-9D79-D401F30555E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8000" dirty="0">
                <a:solidFill>
                  <a:schemeClr val="bg1"/>
                </a:solidFill>
              </a:rPr>
              <a:t>МОСКОВСКИЕ КАНИКУЛЫ</a:t>
            </a:r>
          </a:p>
        </p:txBody>
      </p:sp>
    </p:spTree>
    <p:extLst>
      <p:ext uri="{BB962C8B-B14F-4D97-AF65-F5344CB8AC3E}">
        <p14:creationId xmlns:p14="http://schemas.microsoft.com/office/powerpoint/2010/main" val="3484023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24CAF5-1AD1-4CA9-B63B-E6A50DA9C0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ЦЕЛЬ: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2E3A408-4769-4F39-A3CA-66ACABC54B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ПОЕЗДКИ АНСАМБЛЯ В МОСКВУ, САНКТ-ПЕТЕРБУРГ, СОЧИ</a:t>
            </a:r>
          </a:p>
          <a:p>
            <a:r>
              <a:rPr lang="ru-RU" dirty="0"/>
              <a:t>УЧАСТИЕ В МЕЖДУНАРОДНОМ ФЕСТИВАЛЕ</a:t>
            </a:r>
          </a:p>
          <a:p>
            <a:r>
              <a:rPr lang="ru-RU" b="1" dirty="0"/>
              <a:t>ЭСТЕТИЧЕСКОЕ ВОСПИТАНИЕ УЧАСТНИКОВ, РАСКРЫТИЕ И РАЗВИТИЕ ПОТЕНЦИАЛЬНЫХ СПОСОБНОСТЕЙ ДЕТЕЙ ЧЕРЕЗ ПРИОБЩЕНИЕ К ИГРЕ НА НАЦИОНАЛЬНОМ ИНСТРУМЕНТЕ - ХОМУСЕ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67163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1B7D411-91BC-436B-84C8-2BE503A0B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1431" y="402336"/>
            <a:ext cx="9607661" cy="1056319"/>
          </a:xfrm>
        </p:spPr>
        <p:txBody>
          <a:bodyPr/>
          <a:lstStyle/>
          <a:p>
            <a:pPr algn="ctr"/>
            <a:r>
              <a:rPr lang="ru-RU" dirty="0"/>
              <a:t>ЗАДАЧИ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DA8E39F-E9AA-47C3-9762-3E1A6D81D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4320" y="2019549"/>
            <a:ext cx="11643359" cy="504195"/>
          </a:xfrm>
        </p:spPr>
        <p:txBody>
          <a:bodyPr>
            <a:normAutofit/>
          </a:bodyPr>
          <a:lstStyle/>
          <a:p>
            <a:r>
              <a:rPr lang="ru-RU" dirty="0"/>
              <a:t>ПОДГОТОВКА К ВЫСТУПЛЕНИЮ И ОРГАНИЗАЦИЯ ПОЕЗДКИ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9" name="Текст 5">
            <a:extLst>
              <a:ext uri="{FF2B5EF4-FFF2-40B4-BE49-F238E27FC236}">
                <a16:creationId xmlns:a16="http://schemas.microsoft.com/office/drawing/2014/main" id="{7067A81F-DFA8-D31B-7A85-94FC6104F418}"/>
              </a:ext>
            </a:extLst>
          </p:cNvPr>
          <p:cNvSpPr txBox="1">
            <a:spLocks/>
          </p:cNvSpPr>
          <p:nvPr/>
        </p:nvSpPr>
        <p:spPr>
          <a:xfrm>
            <a:off x="304800" y="2006401"/>
            <a:ext cx="11612879" cy="44492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200" b="0" kern="1200" cap="all" baseline="0">
                <a:solidFill>
                  <a:schemeClr val="accent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b="1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b="1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b="1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b="1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>
                <a:effectLst/>
                <a:latin typeface="+mj-lt"/>
                <a:ea typeface="Times New Roman" panose="02020603050405020304" pitchFamily="18" charset="0"/>
              </a:rPr>
              <a:t>ФОРМИРОВАТЬ ИНТЕРЕС К НАРОДНОМУ ТВОРЧЕСТВУ</a:t>
            </a:r>
          </a:p>
          <a:p>
            <a:r>
              <a:rPr lang="ru-RU" sz="2800" dirty="0">
                <a:effectLst/>
                <a:latin typeface="+mj-lt"/>
                <a:ea typeface="Times New Roman" panose="02020603050405020304" pitchFamily="18" charset="0"/>
              </a:rPr>
              <a:t>Расширить кругозор исторических, краеведческих знаний учащихся через знакомство с мастерами</a:t>
            </a:r>
          </a:p>
          <a:p>
            <a:pPr marL="342900" lvl="0" indent="-342900">
              <a:lnSpc>
                <a:spcPct val="150000"/>
              </a:lnSpc>
              <a:tabLst>
                <a:tab pos="457200" algn="l"/>
              </a:tabLst>
            </a:pPr>
            <a:r>
              <a:rPr lang="ru-RU" sz="2800" dirty="0">
                <a:effectLst/>
                <a:latin typeface="+mj-lt"/>
                <a:ea typeface="Times New Roman" panose="02020603050405020304" pitchFamily="18" charset="0"/>
              </a:rPr>
              <a:t>Знакомить детей с различными видами игры на хомусе</a:t>
            </a:r>
          </a:p>
          <a:p>
            <a:pPr marL="342900" lvl="0" indent="-342900">
              <a:lnSpc>
                <a:spcPct val="150000"/>
              </a:lnSpc>
              <a:tabLst>
                <a:tab pos="457200" algn="l"/>
              </a:tabLst>
            </a:pPr>
            <a:r>
              <a:rPr lang="ru-RU" sz="2800" dirty="0">
                <a:effectLst/>
                <a:latin typeface="+mj-lt"/>
                <a:ea typeface="Times New Roman" panose="02020603050405020304" pitchFamily="18" charset="0"/>
              </a:rPr>
              <a:t>Развивать эстетический вкус, фантазию, изобретательность, художественную память</a:t>
            </a:r>
          </a:p>
          <a:p>
            <a:pPr marL="342900" lvl="0" indent="-342900">
              <a:lnSpc>
                <a:spcPct val="150000"/>
              </a:lnSpc>
              <a:tabLst>
                <a:tab pos="457200" algn="l"/>
              </a:tabLst>
            </a:pPr>
            <a:r>
              <a:rPr lang="ru-RU" sz="2800" dirty="0">
                <a:effectLst/>
                <a:latin typeface="+mj-lt"/>
                <a:ea typeface="Times New Roman" panose="02020603050405020304" pitchFamily="18" charset="0"/>
              </a:rPr>
              <a:t>Обогащать опыт детей через поездки, посещение музеев, общение с мастерами игры на хомусе</a:t>
            </a:r>
          </a:p>
          <a:p>
            <a:pPr marL="342900" lvl="0" indent="-342900">
              <a:lnSpc>
                <a:spcPct val="150000"/>
              </a:lnSpc>
              <a:tabLst>
                <a:tab pos="457200" algn="l"/>
              </a:tabLst>
            </a:pPr>
            <a:r>
              <a:rPr lang="ru-RU" sz="2800" dirty="0">
                <a:effectLst/>
                <a:latin typeface="+mj-lt"/>
                <a:ea typeface="Times New Roman" panose="02020603050405020304" pitchFamily="18" charset="0"/>
              </a:rPr>
              <a:t>Совершенствовать артистические навыки детей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3672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0FA9876A-516B-4755-9425-7BBB0679683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8489393"/>
              </p:ext>
            </p:extLst>
          </p:nvPr>
        </p:nvGraphicFramePr>
        <p:xfrm>
          <a:off x="838200" y="645459"/>
          <a:ext cx="10515600" cy="553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585573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E3E60AED-15BF-47F0-8714-B2FDD4C80A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185541"/>
            <a:ext cx="9603275" cy="1049235"/>
          </a:xfrm>
        </p:spPr>
        <p:txBody>
          <a:bodyPr/>
          <a:lstStyle/>
          <a:p>
            <a:pPr algn="ctr"/>
            <a:r>
              <a:rPr lang="ru-RU" dirty="0"/>
              <a:t>СРОКИ И ОТВЕТСТВЕННЫЕ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A3D842F7-78BE-4CD3-8F10-C79BF25321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6746000"/>
              </p:ext>
            </p:extLst>
          </p:nvPr>
        </p:nvGraphicFramePr>
        <p:xfrm>
          <a:off x="267286" y="820370"/>
          <a:ext cx="11648049" cy="5735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780481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0AC46A-921D-BDAD-9A56-73AFDAD44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Репетиции, Классные часы и встречи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531D845-DF07-A6AC-5232-28AF8FA55A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8611" y="2048198"/>
            <a:ext cx="2074685" cy="343820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F5AFB4F-4385-F3CA-07F0-F152F83A2C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0109" y="2207165"/>
            <a:ext cx="4282413" cy="2820125"/>
          </a:xfrm>
          <a:prstGeom prst="rect">
            <a:avLst/>
          </a:prstGeom>
        </p:spPr>
      </p:pic>
      <p:pic>
        <p:nvPicPr>
          <p:cNvPr id="13" name="Объект 12">
            <a:extLst>
              <a:ext uri="{FF2B5EF4-FFF2-40B4-BE49-F238E27FC236}">
                <a16:creationId xmlns:a16="http://schemas.microsoft.com/office/drawing/2014/main" id="{2FD70260-DD23-CB22-2848-C2186B65D0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59478" y="2341421"/>
            <a:ext cx="4701206" cy="2551615"/>
          </a:xfrm>
        </p:spPr>
      </p:pic>
    </p:spTree>
    <p:extLst>
      <p:ext uri="{BB962C8B-B14F-4D97-AF65-F5344CB8AC3E}">
        <p14:creationId xmlns:p14="http://schemas.microsoft.com/office/powerpoint/2010/main" val="12774471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3C2D34E3-A28F-4DF8-82A4-0E7165F0CB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373"/>
            <a:ext cx="12192000" cy="6835254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2A7FF1-E198-450A-B319-DEBC5ABC3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46778" y="189065"/>
            <a:ext cx="9603275" cy="587136"/>
          </a:xfrm>
        </p:spPr>
        <p:txBody>
          <a:bodyPr>
            <a:no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</a:rPr>
              <a:t>РЕАЛИЗАЦИЯ ПРОЕКТА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3465C5B-9874-43FE-B66E-F38E0A1F8A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689" y="988865"/>
            <a:ext cx="4259604" cy="288951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52E9F83-41C8-48BE-BB5A-9014989DC2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3796" y="875279"/>
            <a:ext cx="2365130" cy="158989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12FA90A-F2E9-4E8F-B0CD-597D8BA657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9690" y="4391090"/>
            <a:ext cx="3557963" cy="1986597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1919330-030A-4B3E-A4DB-C2307A51D6F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821" b="7990"/>
          <a:stretch/>
        </p:blipFill>
        <p:spPr>
          <a:xfrm>
            <a:off x="0" y="3639219"/>
            <a:ext cx="2687148" cy="150827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5E3BC17-2EA4-4C84-83D1-4DDA9BA9D1E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68016" y="2726575"/>
            <a:ext cx="3673682" cy="217930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964416E-B259-4E4E-B2E1-4F173F90225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4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12780" y="1645921"/>
            <a:ext cx="2893020" cy="191692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57EAEB95-E7D4-40D0-B33E-6B3D18E336FF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t="18299" r="1292"/>
          <a:stretch/>
        </p:blipFill>
        <p:spPr>
          <a:xfrm>
            <a:off x="6356098" y="5178534"/>
            <a:ext cx="5498860" cy="1238892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7023726" y="1016523"/>
            <a:ext cx="51682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ГОСТИНИЦА «КОСМОС»</a:t>
            </a:r>
            <a:endParaRPr lang="ru-RU" sz="3200" b="1" dirty="0">
              <a:ln>
                <a:solidFill>
                  <a:sysClr val="windowText" lastClr="00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7179200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A1B2F006-37D3-4A0C-A185-F8D5AD6CE8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3732"/>
          <a:stretch/>
        </p:blipFill>
        <p:spPr>
          <a:xfrm>
            <a:off x="0" y="-3816"/>
            <a:ext cx="12192000" cy="6861816"/>
          </a:xfrm>
          <a:prstGeom prst="rect">
            <a:avLst/>
          </a:prstGeom>
        </p:spPr>
      </p:pic>
      <p:pic>
        <p:nvPicPr>
          <p:cNvPr id="10" name="Объект 9">
            <a:extLst>
              <a:ext uri="{FF2B5EF4-FFF2-40B4-BE49-F238E27FC236}">
                <a16:creationId xmlns:a16="http://schemas.microsoft.com/office/drawing/2014/main" id="{8F5F2CFA-960F-45DC-9FF1-BDE2600F26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t="6057" r="1297"/>
          <a:stretch/>
        </p:blipFill>
        <p:spPr>
          <a:xfrm>
            <a:off x="406190" y="3291840"/>
            <a:ext cx="5023939" cy="316724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33ED50D-E420-45C7-B53A-3D54A3E0D7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02332" y="1235918"/>
            <a:ext cx="6117929" cy="438234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2A28F67-4E7A-4DE2-A24D-FE9B517530AC}"/>
              </a:ext>
            </a:extLst>
          </p:cNvPr>
          <p:cNvSpPr txBox="1"/>
          <p:nvPr/>
        </p:nvSpPr>
        <p:spPr>
          <a:xfrm>
            <a:off x="3597875" y="3427091"/>
            <a:ext cx="13789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>
                <a:solidFill>
                  <a:schemeClr val="bg1"/>
                </a:solidFill>
              </a:rPr>
              <a:t>ВДНХ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C3A38C0-0B32-4504-ACC1-737EC37D662E}"/>
              </a:ext>
            </a:extLst>
          </p:cNvPr>
          <p:cNvSpPr txBox="1"/>
          <p:nvPr/>
        </p:nvSpPr>
        <p:spPr>
          <a:xfrm>
            <a:off x="7794019" y="4773650"/>
            <a:ext cx="34337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>
                <a:solidFill>
                  <a:schemeClr val="bg1"/>
                </a:solidFill>
              </a:rPr>
              <a:t>МОСКВА-СИТИ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F873975B-5C45-4A46-B4E6-6093580850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30907" y="398914"/>
            <a:ext cx="1812883" cy="2290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2935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FDEDC86-3CDA-4CFA-9417-7F3CB57DCC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6588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DEF35B-2991-4071-8828-A55E3F6000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514" y="0"/>
            <a:ext cx="3460652" cy="588183"/>
          </a:xfrm>
        </p:spPr>
        <p:txBody>
          <a:bodyPr>
            <a:no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</a:rPr>
              <a:t>МУЗЕЙ КОСМОСА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CADE88F-E957-43CE-9C1E-EEE4F21461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4429" y="1558697"/>
            <a:ext cx="3366831" cy="4857068"/>
          </a:xfrm>
          <a:prstGeom prst="rect">
            <a:avLst/>
          </a:prstGeom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FF1D1727-C846-4A39-A8E3-CBB43A4E0728}"/>
              </a:ext>
            </a:extLst>
          </p:cNvPr>
          <p:cNvSpPr txBox="1">
            <a:spLocks/>
          </p:cNvSpPr>
          <p:nvPr/>
        </p:nvSpPr>
        <p:spPr>
          <a:xfrm>
            <a:off x="4472247" y="274616"/>
            <a:ext cx="751528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all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МГАТ РУССКАЯ ПЕСНЯ </a:t>
            </a:r>
            <a:br>
              <a:rPr kumimoji="0" lang="ru-RU" sz="3200" b="0" i="0" u="none" strike="noStrike" kern="1200" cap="all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3200" b="0" i="0" u="none" strike="noStrike" kern="1200" cap="all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«Бабкины сказки. возвращение чудес»</a:t>
            </a:r>
          </a:p>
        </p:txBody>
      </p:sp>
      <p:pic>
        <p:nvPicPr>
          <p:cNvPr id="12" name="Объект 6">
            <a:extLst>
              <a:ext uri="{FF2B5EF4-FFF2-40B4-BE49-F238E27FC236}">
                <a16:creationId xmlns:a16="http://schemas.microsoft.com/office/drawing/2014/main" id="{7C7B2AAE-109F-45E9-BB8F-7ABB340D33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32087" y="1941861"/>
            <a:ext cx="6661983" cy="3760669"/>
          </a:xfrm>
        </p:spPr>
      </p:pic>
    </p:spTree>
    <p:extLst>
      <p:ext uri="{BB962C8B-B14F-4D97-AF65-F5344CB8AC3E}">
        <p14:creationId xmlns:p14="http://schemas.microsoft.com/office/powerpoint/2010/main" val="38093999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76132A77-CBAA-4EF5-A33E-B07AF8F8DC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32736C-8738-47DC-96B2-28D0EE06C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59" y="118581"/>
            <a:ext cx="11155678" cy="1879031"/>
          </a:xfrm>
        </p:spPr>
        <p:txBody>
          <a:bodyPr>
            <a:noAutofit/>
          </a:bodyPr>
          <a:lstStyle/>
          <a:p>
            <a:pPr algn="ctr"/>
            <a:r>
              <a:rPr lang="sah-RU" sz="4000" dirty="0">
                <a:solidFill>
                  <a:schemeClr val="bg1"/>
                </a:solidFill>
                <a:effectLst/>
                <a:ea typeface="Calibri" panose="020F0502020204030204" pitchFamily="34" charset="0"/>
              </a:rPr>
              <a:t>Ансамбль “Эрэл” </a:t>
            </a:r>
            <a:br>
              <a:rPr lang="sah-RU" sz="4000" dirty="0">
                <a:solidFill>
                  <a:schemeClr val="bg1"/>
                </a:solidFill>
                <a:effectLst/>
                <a:ea typeface="Calibri" panose="020F0502020204030204" pitchFamily="34" charset="0"/>
              </a:rPr>
            </a:br>
            <a:r>
              <a:rPr lang="sah-RU" sz="4000" dirty="0">
                <a:solidFill>
                  <a:schemeClr val="bg1"/>
                </a:solidFill>
                <a:effectLst/>
                <a:ea typeface="Calibri" panose="020F0502020204030204" pitchFamily="34" charset="0"/>
              </a:rPr>
              <a:t>XXII Международный фестиваль-конкурс “Рождественские звёзды” </a:t>
            </a:r>
            <a:br>
              <a:rPr lang="sah-RU" sz="4000" dirty="0">
                <a:solidFill>
                  <a:schemeClr val="bg1"/>
                </a:solidFill>
                <a:effectLst/>
                <a:ea typeface="Calibri" panose="020F0502020204030204" pitchFamily="34" charset="0"/>
              </a:rPr>
            </a:br>
            <a:endParaRPr lang="ru-RU" sz="40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C2E79FF-D206-47B5-9E41-62D4890EFC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99004" y="1997612"/>
            <a:ext cx="4651988" cy="4651988"/>
          </a:xfrm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id="{1D066AEE-14AA-5197-72F5-9F9126FFB8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7397" y="2031391"/>
            <a:ext cx="5612771" cy="343296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598327" y="5588522"/>
            <a:ext cx="482335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ah-RU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Arial Black" pitchFamily="34" charset="0"/>
                <a:ea typeface="Calibri" panose="020F0502020204030204" pitchFamily="34" charset="0"/>
                <a:cs typeface="Times New Roman" pitchFamily="18" charset="0"/>
              </a:rPr>
              <a:t>ДИПЛОМ ЛАУРЕАТА 1 СТЕПЕНИ</a:t>
            </a:r>
            <a:endParaRPr lang="ru-RU" sz="2800" b="1" dirty="0">
              <a:ln>
                <a:solidFill>
                  <a:sysClr val="windowText" lastClr="000000"/>
                </a:solidFill>
              </a:ln>
              <a:latin typeface="Arial Black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18166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5E99E8E-BC01-4373-909B-453F8479AD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6" y="0"/>
            <a:ext cx="12189394" cy="6893347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9B0127-DB4E-462E-B60B-11359E0ED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928" y="272504"/>
            <a:ext cx="4483709" cy="1049235"/>
          </a:xfrm>
        </p:spPr>
        <p:txBody>
          <a:bodyPr>
            <a:normAutofit/>
          </a:bodyPr>
          <a:lstStyle/>
          <a:p>
            <a:r>
              <a:rPr lang="ru-RU" sz="4000" dirty="0"/>
              <a:t>Остров мечты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44EF2312-1B3F-480E-B8A3-9057A33FF7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0426" y="2083650"/>
            <a:ext cx="4973406" cy="3768509"/>
          </a:xfr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DFBB295C-1FC0-42A4-A6FB-6F73E1CBAE28}"/>
              </a:ext>
            </a:extLst>
          </p:cNvPr>
          <p:cNvSpPr txBox="1">
            <a:spLocks/>
          </p:cNvSpPr>
          <p:nvPr/>
        </p:nvSpPr>
        <p:spPr>
          <a:xfrm>
            <a:off x="6077091" y="259225"/>
            <a:ext cx="5188372" cy="78687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all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Останкинская башня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1AFBBF0-5E2E-412A-A6B9-4AF60CBC3B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21415" y="1487610"/>
            <a:ext cx="3439778" cy="4723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5119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Объект 10">
            <a:extLst>
              <a:ext uri="{FF2B5EF4-FFF2-40B4-BE49-F238E27FC236}">
                <a16:creationId xmlns:a16="http://schemas.microsoft.com/office/drawing/2014/main" id="{1051112C-0071-498A-A6C8-0ACF549A6A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2929" y="2744087"/>
            <a:ext cx="4231972" cy="2713219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7F3AFF-B201-4992-B839-663581BA9D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985" y="1076922"/>
            <a:ext cx="4630354" cy="714792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ТРЕТЬЯКОВСКАЯ ГАЛЕРЕЯ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900000" y="1132901"/>
            <a:ext cx="34490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/>
              <a:t>МОСКВАРИУМ</a:t>
            </a:r>
          </a:p>
        </p:txBody>
      </p:sp>
      <p:pic>
        <p:nvPicPr>
          <p:cNvPr id="10" name="Объект 4">
            <a:extLst>
              <a:ext uri="{FF2B5EF4-FFF2-40B4-BE49-F238E27FC236}">
                <a16:creationId xmlns:a16="http://schemas.microsoft.com/office/drawing/2014/main" id="{3A376444-67D6-43AB-8D14-2B920AE6BF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91620" y="2392116"/>
            <a:ext cx="5768459" cy="3227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5016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35EA1C-37D9-485F-83E3-CCFDA11C8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837" y="317437"/>
            <a:ext cx="4027954" cy="521219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МОСКОВСКОЕ МЕТРО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36C3CC7-81E8-414B-9659-D640E0F799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b="1930"/>
          <a:stretch/>
        </p:blipFill>
        <p:spPr>
          <a:xfrm>
            <a:off x="842990" y="1109452"/>
            <a:ext cx="3204990" cy="549761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B9C0CA7B-3570-4B8F-809B-F8BD2057B8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2034" y="1469772"/>
            <a:ext cx="5638800" cy="5000625"/>
          </a:xfrm>
          <a:prstGeom prst="rect">
            <a:avLst/>
          </a:prstGeom>
        </p:spPr>
      </p:pic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F45AFDC8-C216-4A1E-9742-0382CA8EB879}"/>
              </a:ext>
            </a:extLst>
          </p:cNvPr>
          <p:cNvSpPr txBox="1">
            <a:spLocks/>
          </p:cNvSpPr>
          <p:nvPr/>
        </p:nvSpPr>
        <p:spPr>
          <a:xfrm>
            <a:off x="6134792" y="428752"/>
            <a:ext cx="4779470" cy="7007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all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КРАСНАЯ ПЛОЩАДЬ</a:t>
            </a:r>
            <a:endParaRPr kumimoji="0" lang="ru-RU" sz="3200" b="0" i="0" u="none" strike="noStrike" kern="1200" cap="all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554163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1BED45-6DAD-412A-883F-FCC5F026A3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БЮДЖЕТ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3DDBC91A-8E50-4A48-9682-E2E1C742773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2846220"/>
              </p:ext>
            </p:extLst>
          </p:nvPr>
        </p:nvGraphicFramePr>
        <p:xfrm>
          <a:off x="1" y="1853753"/>
          <a:ext cx="11690252" cy="38436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596418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60A9D5-A7F2-47DB-92A9-953B4C193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7947" y="64969"/>
            <a:ext cx="3176692" cy="616318"/>
          </a:xfrm>
        </p:spPr>
        <p:txBody>
          <a:bodyPr>
            <a:normAutofit/>
          </a:bodyPr>
          <a:lstStyle/>
          <a:p>
            <a:r>
              <a:rPr lang="en-US" altLang="ru-RU" b="1" dirty="0"/>
              <a:t>SWOT </a:t>
            </a:r>
            <a:r>
              <a:rPr lang="sah-RU" altLang="ru-RU" b="1" dirty="0"/>
              <a:t>анализ</a:t>
            </a:r>
            <a:endParaRPr lang="ru-RU" dirty="0"/>
          </a:p>
        </p:txBody>
      </p:sp>
      <p:graphicFrame>
        <p:nvGraphicFramePr>
          <p:cNvPr id="4" name="Объект 4">
            <a:extLst>
              <a:ext uri="{FF2B5EF4-FFF2-40B4-BE49-F238E27FC236}">
                <a16:creationId xmlns:a16="http://schemas.microsoft.com/office/drawing/2014/main" id="{D85412D7-3587-4290-8453-36C9F568C87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7098451"/>
              </p:ext>
            </p:extLst>
          </p:nvPr>
        </p:nvGraphicFramePr>
        <p:xfrm>
          <a:off x="261168" y="681287"/>
          <a:ext cx="11669663" cy="62106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F11ABC7-FEC4-4CC7-94F7-3A4B675CF5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15392" y="1423860"/>
            <a:ext cx="607518" cy="70472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5FF7664-ABF3-4411-8C7C-10380254C5D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28072" y="1528486"/>
            <a:ext cx="743207" cy="49547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50CCD74-4C1A-40D4-97FC-0184C6338B8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42334" y="5549116"/>
            <a:ext cx="743207" cy="62759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A00B630-8C2C-448E-B299-A78CBC19D81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53981" y="5505852"/>
            <a:ext cx="581025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341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6EFB93-4B8D-DB28-F6E7-D1DFC1DB7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РЕЗУЛЬТАТЫ АНСАМБЛЯ «ЭРЭЛ»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D2493DF9-7ED1-0DE0-B91D-7F59A3297F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1308" y="1852613"/>
            <a:ext cx="4454897" cy="246030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371A5D0-3809-4A88-608E-8EC35994F2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521" r="3799" b="21964"/>
          <a:stretch/>
        </p:blipFill>
        <p:spPr>
          <a:xfrm>
            <a:off x="7166385" y="1852613"/>
            <a:ext cx="3073891" cy="246030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64FBE2B-4214-6936-4870-EB9A9592992A}"/>
              </a:ext>
            </a:extLst>
          </p:cNvPr>
          <p:cNvSpPr txBox="1"/>
          <p:nvPr/>
        </p:nvSpPr>
        <p:spPr>
          <a:xfrm>
            <a:off x="7207586" y="4312921"/>
            <a:ext cx="303269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>
                <a:solidFill>
                  <a:srgbClr val="0070C0"/>
                </a:solidFill>
              </a:rPr>
              <a:t>Международный фестиваль </a:t>
            </a:r>
          </a:p>
          <a:p>
            <a:pPr algn="ctr"/>
            <a:r>
              <a:rPr lang="ru-RU" dirty="0">
                <a:solidFill>
                  <a:srgbClr val="0070C0"/>
                </a:solidFill>
              </a:rPr>
              <a:t>ПЛАНЕТА ИСКУСТВ</a:t>
            </a:r>
          </a:p>
          <a:p>
            <a:pPr algn="ctr"/>
            <a:r>
              <a:rPr lang="ru-RU" dirty="0">
                <a:solidFill>
                  <a:srgbClr val="0070C0"/>
                </a:solidFill>
              </a:rPr>
              <a:t>САНКТ-ПЕТЕРБУРГ 2023</a:t>
            </a:r>
          </a:p>
          <a:p>
            <a:pPr algn="ctr"/>
            <a:r>
              <a:rPr lang="ru-RU" dirty="0">
                <a:solidFill>
                  <a:srgbClr val="0070C0"/>
                </a:solidFill>
              </a:rPr>
              <a:t>ЛАУРЕАТ 1 степени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539783-F1EE-D545-266F-ABB975B6B8B7}"/>
              </a:ext>
            </a:extLst>
          </p:cNvPr>
          <p:cNvSpPr txBox="1"/>
          <p:nvPr/>
        </p:nvSpPr>
        <p:spPr>
          <a:xfrm>
            <a:off x="1951724" y="4502642"/>
            <a:ext cx="41442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>
                <a:solidFill>
                  <a:srgbClr val="0070C0"/>
                </a:solidFill>
              </a:rPr>
              <a:t>Х Республиканский конкурс-фестиваль </a:t>
            </a:r>
          </a:p>
          <a:p>
            <a:pPr algn="ctr"/>
            <a:r>
              <a:rPr lang="ru-RU" dirty="0">
                <a:solidFill>
                  <a:srgbClr val="0070C0"/>
                </a:solidFill>
              </a:rPr>
              <a:t>БРИЛЛИАНТОВЫЕ НОТКИ 2022</a:t>
            </a:r>
          </a:p>
          <a:p>
            <a:pPr algn="ctr"/>
            <a:r>
              <a:rPr lang="ru-RU" dirty="0">
                <a:solidFill>
                  <a:srgbClr val="0070C0"/>
                </a:solidFill>
              </a:rPr>
              <a:t>ЛАУРЕАТ 1 степени</a:t>
            </a:r>
          </a:p>
        </p:txBody>
      </p:sp>
    </p:spTree>
    <p:extLst>
      <p:ext uri="{BB962C8B-B14F-4D97-AF65-F5344CB8AC3E}">
        <p14:creationId xmlns:p14="http://schemas.microsoft.com/office/powerpoint/2010/main" val="22957373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8E4AC7-D2F7-A3AE-162E-0DACCDE06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заключение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39E9C51-387B-D009-80CA-981D7DE4CA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Мы исполнили свою мечту – съездили всем классом в столицу нашей Родины </a:t>
            </a:r>
          </a:p>
          <a:p>
            <a:r>
              <a:rPr lang="ru-RU" dirty="0"/>
              <a:t>Посетили музеи, достопримечательности Москвы</a:t>
            </a:r>
          </a:p>
          <a:p>
            <a:r>
              <a:rPr lang="ru-RU" dirty="0"/>
              <a:t>Успешно выступили на Международном фестивале – познакомились с культурой разных народов, поделились своей </a:t>
            </a:r>
          </a:p>
          <a:p>
            <a:r>
              <a:rPr lang="ru-RU" dirty="0"/>
              <a:t>За время подготовки лучше узнали инструмент – историю, мастеров, научились тонкостям игры на хомусе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1897614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2241</TotalTime>
  <Words>391</Words>
  <Application>Microsoft Office PowerPoint</Application>
  <PresentationFormat>Широкоэкранный</PresentationFormat>
  <Paragraphs>117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Arial Black</vt:lpstr>
      <vt:lpstr>Calibri</vt:lpstr>
      <vt:lpstr>Gill Sans MT</vt:lpstr>
      <vt:lpstr>Галерея</vt:lpstr>
      <vt:lpstr> </vt:lpstr>
      <vt:lpstr>ЦЕЛЬ:</vt:lpstr>
      <vt:lpstr>ЗАДАЧИ</vt:lpstr>
      <vt:lpstr>Презентация PowerPoint</vt:lpstr>
      <vt:lpstr>СРОКИ И ОТВЕТСТВЕННЫЕ</vt:lpstr>
      <vt:lpstr>Репетиции, Классные часы и встречи</vt:lpstr>
      <vt:lpstr>РЕАЛИЗАЦИЯ ПРОЕКТА</vt:lpstr>
      <vt:lpstr>Презентация PowerPoint</vt:lpstr>
      <vt:lpstr>МУЗЕЙ КОСМОСА</vt:lpstr>
      <vt:lpstr>Ансамбль “Эрэл”  XXII Международный фестиваль-конкурс “Рождественские звёзды”  </vt:lpstr>
      <vt:lpstr>Остров мечты</vt:lpstr>
      <vt:lpstr>ТРЕТЬЯКОВСКАЯ ГАЛЕРЕЯ</vt:lpstr>
      <vt:lpstr>МОСКОВСКОЕ МЕТРО</vt:lpstr>
      <vt:lpstr>БЮДЖЕТ</vt:lpstr>
      <vt:lpstr>SWOT анализ</vt:lpstr>
      <vt:lpstr>РЕЗУЛЬТАТЫ АНСАМБЛЯ «ЭРЭЛ»</vt:lpstr>
      <vt:lpstr>заключение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4 «А» КЛАССА</dc:title>
  <dc:creator>Professional</dc:creator>
  <cp:lastModifiedBy>Professional</cp:lastModifiedBy>
  <cp:revision>17</cp:revision>
  <dcterms:created xsi:type="dcterms:W3CDTF">2022-04-14T10:17:39Z</dcterms:created>
  <dcterms:modified xsi:type="dcterms:W3CDTF">2025-08-08T07:48:43Z</dcterms:modified>
</cp:coreProperties>
</file>