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5" autoAdjust="0"/>
    <p:restoredTop sz="94660"/>
  </p:normalViewPr>
  <p:slideViewPr>
    <p:cSldViewPr snapToGrid="0">
      <p:cViewPr>
        <p:scale>
          <a:sx n="60" d="100"/>
          <a:sy n="60" d="100"/>
        </p:scale>
        <p:origin x="282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C6DBF-FB5F-4032-90E9-8999C5BC35E5}" type="datetimeFigureOut">
              <a:rPr lang="ru-RU" smtClean="0"/>
              <a:t>23.04.2021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E0432-EC7D-4F89-A4FE-57FC1DAD28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1940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C6DBF-FB5F-4032-90E9-8999C5BC35E5}" type="datetimeFigureOut">
              <a:rPr lang="ru-RU" smtClean="0"/>
              <a:t>23.04.2021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E0432-EC7D-4F89-A4FE-57FC1DAD28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09412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C6DBF-FB5F-4032-90E9-8999C5BC35E5}" type="datetimeFigureOut">
              <a:rPr lang="ru-RU" smtClean="0"/>
              <a:t>23.04.2021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E0432-EC7D-4F89-A4FE-57FC1DAD28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2670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C6DBF-FB5F-4032-90E9-8999C5BC35E5}" type="datetimeFigureOut">
              <a:rPr lang="ru-RU" smtClean="0"/>
              <a:t>23.04.2021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E0432-EC7D-4F89-A4FE-57FC1DAD28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36731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C6DBF-FB5F-4032-90E9-8999C5BC35E5}" type="datetimeFigureOut">
              <a:rPr lang="ru-RU" smtClean="0"/>
              <a:t>23.04.2021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E0432-EC7D-4F89-A4FE-57FC1DAD28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85891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C6DBF-FB5F-4032-90E9-8999C5BC35E5}" type="datetimeFigureOut">
              <a:rPr lang="ru-RU" smtClean="0"/>
              <a:t>23.04.2021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E0432-EC7D-4F89-A4FE-57FC1DAD28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74717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C6DBF-FB5F-4032-90E9-8999C5BC35E5}" type="datetimeFigureOut">
              <a:rPr lang="ru-RU" smtClean="0"/>
              <a:t>23.04.2021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E0432-EC7D-4F89-A4FE-57FC1DAD28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64044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C6DBF-FB5F-4032-90E9-8999C5BC35E5}" type="datetimeFigureOut">
              <a:rPr lang="ru-RU" smtClean="0"/>
              <a:t>23.04.2021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E0432-EC7D-4F89-A4FE-57FC1DAD28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37447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C6DBF-FB5F-4032-90E9-8999C5BC35E5}" type="datetimeFigureOut">
              <a:rPr lang="ru-RU" smtClean="0"/>
              <a:t>23.04.2021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E0432-EC7D-4F89-A4FE-57FC1DAD28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85190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C6DBF-FB5F-4032-90E9-8999C5BC35E5}" type="datetimeFigureOut">
              <a:rPr lang="ru-RU" smtClean="0"/>
              <a:t>23.04.2021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E0432-EC7D-4F89-A4FE-57FC1DAD28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94458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C6DBF-FB5F-4032-90E9-8999C5BC35E5}" type="datetimeFigureOut">
              <a:rPr lang="ru-RU" smtClean="0"/>
              <a:t>23.04.2021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E0432-EC7D-4F89-A4FE-57FC1DAD28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1369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3C6DBF-FB5F-4032-90E9-8999C5BC35E5}" type="datetimeFigureOut">
              <a:rPr lang="ru-RU" smtClean="0"/>
              <a:t>23.04.2021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7E0432-EC7D-4F89-A4FE-57FC1DAD28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9529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7.png"/><Relationship Id="rId18" Type="http://schemas.openxmlformats.org/officeDocument/2006/relationships/image" Target="../media/image10.png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1.wav"/><Relationship Id="rId12" Type="http://schemas.microsoft.com/office/2007/relationships/hdphoto" Target="../media/hdphoto2.wdp"/><Relationship Id="rId17" Type="http://schemas.microsoft.com/office/2007/relationships/hdphoto" Target="../media/hdphoto4.wdp"/><Relationship Id="rId2" Type="http://schemas.openxmlformats.org/officeDocument/2006/relationships/audio" Target="../media/media1.wav"/><Relationship Id="rId16" Type="http://schemas.openxmlformats.org/officeDocument/2006/relationships/image" Target="../media/image9.png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11" Type="http://schemas.openxmlformats.org/officeDocument/2006/relationships/image" Target="../media/image6.png"/><Relationship Id="rId5" Type="http://schemas.openxmlformats.org/officeDocument/2006/relationships/image" Target="../media/image2.gif"/><Relationship Id="rId15" Type="http://schemas.microsoft.com/office/2007/relationships/hdphoto" Target="../media/hdphoto3.wdp"/><Relationship Id="rId10" Type="http://schemas.microsoft.com/office/2007/relationships/hdphoto" Target="../media/hdphoto1.wdp"/><Relationship Id="rId19" Type="http://schemas.openxmlformats.org/officeDocument/2006/relationships/image" Target="../media/image11.png"/><Relationship Id="rId4" Type="http://schemas.openxmlformats.org/officeDocument/2006/relationships/image" Target="../media/image1.jpg"/><Relationship Id="rId9" Type="http://schemas.openxmlformats.org/officeDocument/2006/relationships/image" Target="../media/image5.png"/><Relationship Id="rId1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фон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35" t="24754" r="1186" b="10"/>
          <a:stretch/>
        </p:blipFill>
        <p:spPr>
          <a:xfrm>
            <a:off x="-189567" y="-38644"/>
            <a:ext cx="12363450" cy="6896644"/>
          </a:xfrm>
          <a:prstGeom prst="rect">
            <a:avLst/>
          </a:prstGeom>
        </p:spPr>
      </p:pic>
      <p:pic>
        <p:nvPicPr>
          <p:cNvPr id="5" name="ежик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385417" y="1660515"/>
            <a:ext cx="3101304" cy="2957726"/>
          </a:xfrm>
          <a:prstGeom prst="rect">
            <a:avLst/>
          </a:prstGeom>
        </p:spPr>
      </p:pic>
      <p:pic>
        <p:nvPicPr>
          <p:cNvPr id="8" name="1c45892e-bf9f-4f78-8543-fc4ad33edd6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53406" y="5130686"/>
            <a:ext cx="838200" cy="838200"/>
          </a:xfrm>
          <a:prstGeom prst="rect">
            <a:avLst/>
          </a:prstGeom>
        </p:spPr>
      </p:pic>
      <p:pic>
        <p:nvPicPr>
          <p:cNvPr id="11" name="мухомор">
            <a:hlinkClick r:id="" action="ppaction://noaction">
              <a:snd r:embed="rId7" name="click.wav"/>
            </a:hlinkClick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4799" y="3448321"/>
            <a:ext cx="1496230" cy="1624130"/>
          </a:xfrm>
          <a:prstGeom prst="rect">
            <a:avLst/>
          </a:prstGeom>
        </p:spPr>
      </p:pic>
      <p:pic>
        <p:nvPicPr>
          <p:cNvPr id="15" name="корзина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99817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2158" y="2533383"/>
            <a:ext cx="2718677" cy="3223996"/>
          </a:xfrm>
          <a:prstGeom prst="rect">
            <a:avLst/>
          </a:prstGeom>
        </p:spPr>
      </p:pic>
      <p:sp>
        <p:nvSpPr>
          <p:cNvPr id="17" name="Скругленный прямоугольник 16"/>
          <p:cNvSpPr/>
          <p:nvPr/>
        </p:nvSpPr>
        <p:spPr>
          <a:xfrm>
            <a:off x="306249" y="251796"/>
            <a:ext cx="5254388" cy="9962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Помогите Ежику собрать и посчитать грибы</a:t>
            </a:r>
            <a:endParaRPr lang="ru-RU" sz="2000" b="1" dirty="0"/>
          </a:p>
        </p:txBody>
      </p:sp>
      <p:pic>
        <p:nvPicPr>
          <p:cNvPr id="13" name="гриб 2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9622" l="21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8231" y="5469224"/>
            <a:ext cx="844116" cy="970734"/>
          </a:xfrm>
          <a:prstGeom prst="rect">
            <a:avLst/>
          </a:prstGeom>
        </p:spPr>
      </p:pic>
      <p:pic>
        <p:nvPicPr>
          <p:cNvPr id="9" name="гриб 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8562" y="3807469"/>
            <a:ext cx="1082350" cy="905833"/>
          </a:xfrm>
          <a:prstGeom prst="rect">
            <a:avLst/>
          </a:prstGeom>
        </p:spPr>
      </p:pic>
      <p:pic>
        <p:nvPicPr>
          <p:cNvPr id="10" name="гриб 4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0" b="97183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7344" y="4885698"/>
            <a:ext cx="1479360" cy="1167051"/>
          </a:xfrm>
          <a:prstGeom prst="rect">
            <a:avLst/>
          </a:prstGeom>
        </p:spPr>
      </p:pic>
      <p:pic>
        <p:nvPicPr>
          <p:cNvPr id="14" name="гриб 1"/>
          <p:cNvPicPr>
            <a:picLocks noChangeAspect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0" b="99182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091" r="22911"/>
          <a:stretch/>
        </p:blipFill>
        <p:spPr>
          <a:xfrm>
            <a:off x="2475501" y="5469224"/>
            <a:ext cx="915884" cy="1151492"/>
          </a:xfrm>
          <a:prstGeom prst="rect">
            <a:avLst/>
          </a:prstGeom>
        </p:spPr>
      </p:pic>
      <p:pic>
        <p:nvPicPr>
          <p:cNvPr id="12" name="гриб 3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0106" y="2848543"/>
            <a:ext cx="1219808" cy="1237089"/>
          </a:xfrm>
          <a:prstGeom prst="rect">
            <a:avLst/>
          </a:prstGeom>
        </p:spPr>
      </p:pic>
      <p:pic>
        <p:nvPicPr>
          <p:cNvPr id="16" name="половина корзины"/>
          <p:cNvPicPr>
            <a:picLocks noChangeAspect="1"/>
          </p:cNvPicPr>
          <p:nvPr/>
        </p:nvPicPr>
        <p:blipFill rotWithShape="1">
          <a:blip r:embed="rId19"/>
          <a:srcRect t="56255"/>
          <a:stretch/>
        </p:blipFill>
        <p:spPr>
          <a:xfrm>
            <a:off x="5992159" y="4387522"/>
            <a:ext cx="2719052" cy="1369857"/>
          </a:xfrm>
          <a:prstGeom prst="rect">
            <a:avLst/>
          </a:prstGeom>
        </p:spPr>
      </p:pic>
      <p:sp>
        <p:nvSpPr>
          <p:cNvPr id="18" name="Овал 1"/>
          <p:cNvSpPr/>
          <p:nvPr/>
        </p:nvSpPr>
        <p:spPr>
          <a:xfrm>
            <a:off x="6835878" y="486007"/>
            <a:ext cx="792256" cy="792256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2"/>
          <p:cNvSpPr/>
          <p:nvPr/>
        </p:nvSpPr>
        <p:spPr>
          <a:xfrm>
            <a:off x="7742658" y="472540"/>
            <a:ext cx="792256" cy="792256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3"/>
          <p:cNvSpPr/>
          <p:nvPr/>
        </p:nvSpPr>
        <p:spPr>
          <a:xfrm>
            <a:off x="8651288" y="472540"/>
            <a:ext cx="792256" cy="792256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Овал 4"/>
          <p:cNvSpPr/>
          <p:nvPr/>
        </p:nvSpPr>
        <p:spPr>
          <a:xfrm>
            <a:off x="9556219" y="486007"/>
            <a:ext cx="792256" cy="792256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вал 5"/>
          <p:cNvSpPr/>
          <p:nvPr/>
        </p:nvSpPr>
        <p:spPr>
          <a:xfrm>
            <a:off x="10461150" y="465508"/>
            <a:ext cx="792256" cy="792256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TextBox 22"/>
          <p:cNvSpPr txBox="1"/>
          <p:nvPr/>
        </p:nvSpPr>
        <p:spPr>
          <a:xfrm>
            <a:off x="6982300" y="4439021"/>
            <a:ext cx="95860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5</a:t>
            </a:r>
            <a:endParaRPr lang="ru-RU" sz="80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7558013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-2.22222E-6 C 0.00065 -0.01203 0.0013 -0.02407 0.00221 -0.03588 C 0.00273 -0.04236 0.00625 -0.05856 0.00664 -0.0618 C 0.0082 -0.07268 0.00703 -0.06736 0.01003 -0.07777 C 0.01172 -0.09976 0.01003 -0.08379 0.01341 -0.10347 C 0.01745 -0.12777 0.0082 -0.08449 0.01901 -0.13935 C 0.02018 -0.1456 0.02214 -0.15115 0.02344 -0.1574 C 0.03516 -0.21064 0.02005 -0.14537 0.02904 -0.18912 C 0.02956 -0.19189 0.03073 -0.19421 0.03125 -0.19699 C 0.03451 -0.2125 0.02956 -0.19722 0.03464 -0.21689 C 0.03594 -0.22176 0.03763 -0.22615 0.03906 -0.23101 C 0.03997 -0.23356 0.0405 -0.23634 0.04141 -0.23889 C 0.04349 -0.2456 0.04596 -0.25208 0.04805 -0.25879 C 0.04896 -0.26134 0.04935 -0.26435 0.05026 -0.26666 C 0.05273 -0.27291 0.05508 -0.27939 0.0582 -0.28472 C 0.0612 -0.29004 0.06471 -0.29444 0.06706 -0.30046 C 0.06979 -0.30717 0.07826 -0.32916 0.08164 -0.33634 C 0.08372 -0.34074 0.0862 -0.34421 0.08841 -0.34838 C 0.09023 -0.35162 0.09245 -0.35439 0.09401 -0.35833 C 0.09505 -0.36088 0.09596 -0.36389 0.0974 -0.3662 C 0.09909 -0.36921 0.10117 -0.37129 0.103 -0.37407 C 0.11537 -0.39421 0.10352 -0.37916 0.11745 -0.39398 C 0.11862 -0.39537 0.11953 -0.39722 0.12083 -0.39814 C 0.12305 -0.3993 0.12539 -0.3993 0.1276 -0.4 C 0.12904 -0.40046 0.1306 -0.40139 0.13203 -0.40208 C 0.13385 -0.40393 0.13568 -0.40648 0.13763 -0.4081 C 0.14688 -0.41551 0.15287 -0.4125 0.16445 -0.41389 C 0.16823 -0.41435 0.17201 -0.41551 0.17565 -0.41597 C 0.18685 -0.41689 0.19805 -0.41736 0.20925 -0.41782 C 0.21862 -0.41736 0.228 -0.41689 0.23724 -0.41597 C 0.24089 -0.41551 0.24792 -0.41365 0.25182 -0.41203 C 0.25742 -0.40949 0.25326 -0.41018 0.25964 -0.40601 C 0.26107 -0.40509 0.26276 -0.40486 0.26419 -0.40393 C 0.26849 -0.40115 0.26992 -0.39791 0.27422 -0.39398 C 0.27604 -0.39236 0.278 -0.39166 0.27982 -0.39004 C 0.28099 -0.38912 0.2819 -0.38703 0.2832 -0.38611 C 0.28529 -0.38449 0.28763 -0.38356 0.28984 -0.38217 C 0.29102 -0.38148 0.29219 -0.38125 0.29323 -0.38009 C 0.29583 -0.37754 0.29844 -0.37453 0.30104 -0.37222 C 0.30221 -0.37129 0.30339 -0.37129 0.30443 -0.37014 C 0.30677 -0.36782 0.30872 -0.36435 0.3112 -0.36226 L 0.31563 -0.35833 C 0.3168 -0.35555 0.31771 -0.35254 0.31901 -0.35023 C 0.32787 -0.33472 0.31654 -0.35995 0.32578 -0.34027 C 0.32656 -0.33842 0.32734 -0.33634 0.328 -0.33426 C 0.32878 -0.33171 0.32917 -0.3287 0.33021 -0.32639 C 0.33112 -0.32453 0.33242 -0.32384 0.33359 -0.32245 L 0.33802 -0.31041 C 0.3388 -0.30856 0.33919 -0.30578 0.34023 -0.30463 C 0.34492 -0.29907 0.34271 -0.30231 0.34701 -0.29467 C 0.35 -0.2787 0.34544 -0.29976 0.35143 -0.28264 C 0.35247 -0.27963 0.35247 -0.27546 0.35378 -0.27268 C 0.35482 -0.27014 0.35677 -0.26875 0.3582 -0.26666 C 0.35859 -0.2662 0.35898 -0.26551 0.35938 -0.26481 " pathEditMode="relative" ptsTypes="AAAAAAAAAAAAAAAAAAAAAAAAAAAAAAAAAAAAAAAAAAAAAAAAAAAAAA">
                                      <p:cBhvr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8.51852E-6 C 0.00039 -0.03333 -0.00052 -0.06805 0.00221 -0.10162 C 0.0026 -0.1074 0.00364 -0.11365 0.00443 -0.11944 C 0.00482 -0.12615 0.00495 -0.13287 0.00547 -0.13935 C 0.00573 -0.14143 0.00638 -0.14328 0.00664 -0.14537 C 0.00755 -0.15324 0.00742 -0.16157 0.00885 -0.16921 C 0.00924 -0.17129 0.00963 -0.17314 0.01002 -0.17523 C 0.01042 -0.17777 0.01055 -0.18055 0.01107 -0.1831 C 0.01211 -0.18726 0.01341 -0.1912 0.01445 -0.19513 C 0.01627 -0.22152 0.01445 -0.20277 0.01667 -0.21712 C 0.01758 -0.22199 0.01784 -0.22615 0.01901 -0.23101 C 0.02187 -0.24305 0.02018 -0.23495 0.02344 -0.2449 C 0.02422 -0.24745 0.02474 -0.25046 0.02565 -0.25277 C 0.02656 -0.25509 0.02812 -0.25648 0.02904 -0.25879 C 0.02995 -0.26111 0.03034 -0.26435 0.03125 -0.26666 C 0.03216 -0.26898 0.03372 -0.27037 0.03463 -0.27268 C 0.03893 -0.28356 0.03424 -0.27916 0.04023 -0.28263 C 0.04779 -0.30046 0.03867 -0.28101 0.04922 -0.29652 C 0.06081 -0.31365 0.0526 -0.30787 0.06042 -0.31249 C 0.0638 -0.31643 0.06419 -0.31736 0.06823 -0.3206 C 0.07044 -0.32222 0.07383 -0.32337 0.07604 -0.32453 C 0.08463 -0.33449 0.0776 -0.32731 0.09726 -0.33449 C 0.11484 -0.34074 0.10026 -0.33657 0.11523 -0.34027 L 0.14323 -0.33842 C 0.14922 -0.33796 0.15521 -0.33842 0.16107 -0.33634 C 0.16302 -0.33564 0.16393 -0.33171 0.16562 -0.33055 C 0.16849 -0.32824 0.17161 -0.32777 0.17461 -0.32638 L 0.17904 -0.32453 C 0.18672 -0.31527 0.1832 -0.31805 0.18906 -0.31458 C 0.19062 -0.31249 0.19193 -0.31018 0.19362 -0.30856 C 0.19974 -0.30254 0.19792 -0.3074 0.2026 -0.30069 C 0.20377 -0.29884 0.20469 -0.29652 0.20586 -0.29467 C 0.20768 -0.29189 0.20963 -0.28912 0.21146 -0.28657 C 0.21263 -0.28518 0.2138 -0.28425 0.21484 -0.28263 C 0.22591 -0.26643 0.21159 -0.28634 0.22044 -0.27083 C 0.22135 -0.26898 0.22266 -0.26805 0.22383 -0.26666 L 0.22721 -0.24884 L 0.22825 -0.24282 C 0.22995 -0.19907 0.22943 -0.22291 0.22943 -0.17129 " pathEditMode="relative" ptsTypes="AAAAAAAAAAAAAAAAAAAAAAAAAAAAAAAAAAAAAAA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4.44444E-6 C -0.00912 0.00254 -0.00469 0.00069 -0.01354 0.00578 C -0.01459 0.00648 -0.01576 0.00694 -0.0168 0.00787 C -0.01836 0.00925 -0.01979 0.01064 -0.02136 0.0118 C -0.02435 0.01412 -0.02578 0.01388 -0.02917 0.01574 C -0.03256 0.01759 -0.03581 0.02013 -0.0392 0.02175 C -0.04076 0.02245 -0.04219 0.02291 -0.04375 0.02384 C -0.04479 0.0243 -0.04597 0.02523 -0.04701 0.02569 C -0.04857 0.02662 -0.05 0.02685 -0.05157 0.02777 C -0.05378 0.02893 -0.05599 0.03032 -0.05821 0.03171 C -0.05938 0.0324 -0.06042 0.03333 -0.06159 0.03379 L -0.06719 0.03564 C -0.06836 0.03773 -0.06927 0.04004 -0.07058 0.04166 C -0.07826 0.05138 -0.07201 0.04027 -0.07839 0.04953 C -0.07956 0.05138 -0.08047 0.05393 -0.08177 0.05555 C -0.08386 0.05856 -0.08841 0.06365 -0.08841 0.06365 C -0.09245 0.0743 -0.08972 0.06782 -0.0974 0.08148 C -0.1 0.08611 -0.103 0.09004 -0.10521 0.09537 C -0.10638 0.09814 -0.10769 0.10046 -0.1086 0.10347 C -0.10951 0.10648 -0.10964 0.11041 -0.11081 0.11342 C -0.11159 0.11527 -0.11302 0.11597 -0.1142 0.11736 C -0.11485 0.1206 -0.11524 0.1243 -0.11641 0.12731 C -0.11719 0.12916 -0.11875 0.12963 -0.11979 0.13125 C -0.12071 0.13287 -0.1211 0.13541 -0.12201 0.13726 C -0.12305 0.13935 -0.125 0.1405 -0.12539 0.14328 C -0.12618 0.14953 -0.12539 0.15648 -0.12539 0.16319 " pathEditMode="relative" ptsTypes="AAAAAAAAAAAAAAAAAAAAAAAAAA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1.48148E-6 C 0.00143 -0.00348 0.00313 -0.00649 0.00443 -0.00996 C 0.00508 -0.01181 0.00495 -0.01412 0.0056 -0.01598 C 0.0069 -0.02014 0.01003 -0.02801 0.01003 -0.02801 C 0.01042 -0.02987 0.01081 -0.03195 0.0112 -0.03403 C 0.01159 -0.03658 0.01172 -0.03936 0.01224 -0.0419 C 0.01276 -0.04422 0.01393 -0.04584 0.01459 -0.04792 C 0.01511 -0.04977 0.01524 -0.05186 0.01563 -0.05394 C 0.01849 -0.06644 0.02031 -0.08033 0.02461 -0.09167 C 0.02539 -0.09375 0.0263 -0.09537 0.02682 -0.09769 C 0.0319 -0.11783 0.02578 -0.10139 0.03242 -0.12362 C 0.03412 -0.12894 0.03633 -0.13403 0.03802 -0.13936 C 0.03932 -0.14329 0.04024 -0.14746 0.04141 -0.15139 C 0.0418 -0.15463 0.04193 -0.15811 0.04245 -0.16135 C 0.04584 -0.18125 0.04557 -0.1625 0.04922 -0.19514 C 0.05182 -0.21852 0.05 -0.2088 0.05365 -0.225 C 0.05495 -0.24005 0.05599 -0.25047 0.05599 -0.2669 C 0.05599 -0.33287 0.05807 -0.34561 0.05365 -0.3882 C 0.05339 -0.39144 0.053 -0.39491 0.05261 -0.39815 C 0.05156 -0.40556 0.05117 -0.40417 0.04922 -0.41204 C 0.0487 -0.41389 0.04857 -0.41598 0.04805 -0.41806 C 0.0474 -0.4213 0.04662 -0.42454 0.04584 -0.42801 C 0.04544 -0.42987 0.04518 -0.43195 0.04479 -0.43403 C 0.04336 -0.44075 0.04154 -0.447 0.04024 -0.45394 C 0.03985 -0.45579 0.03959 -0.45787 0.03919 -0.45973 C 0.03672 -0.46991 0.0375 -0.46551 0.03464 -0.47385 C 0.03307 -0.47825 0.03177 -0.48311 0.03021 -0.48774 C 0.02852 -0.4926 0.02643 -0.49723 0.02461 -0.50162 C 0.02383 -0.50556 0.02344 -0.50996 0.0224 -0.51366 C 0.02162 -0.51598 0.01979 -0.51713 0.01901 -0.51945 C 0.01823 -0.522 0.01875 -0.52524 0.01784 -0.52755 C 0.01602 -0.53218 0.01341 -0.53542 0.0112 -0.53936 L 0.00781 -0.54537 C 0.0056 -0.54931 0.00287 -0.55487 -1.25E-6 -0.55741 C -0.00143 -0.55857 -0.00312 -0.55834 -0.00456 -0.55926 C -0.01719 -0.56829 -0.0056 -0.5632 -0.01679 -0.56737 C -0.02956 -0.57871 -0.0095 -0.56204 -0.03021 -0.57338 C -0.03229 -0.57431 -0.03372 -0.57848 -0.03581 -0.57917 C -0.04127 -0.58125 -0.047 -0.58079 -0.0526 -0.58125 L -0.0806 -0.58334 C -0.09479 -0.58612 -0.0987 -0.58774 -0.1164 -0.58334 C -0.11862 -0.58264 -0.12005 -0.57894 -0.122 -0.57732 C -0.12344 -0.57616 -0.125 -0.57593 -0.12643 -0.57524 C -0.12838 -0.57338 -0.13034 -0.57176 -0.13203 -0.56922 C -0.13919 -0.55903 -0.13568 -0.55973 -0.14323 -0.55139 C -0.14427 -0.55024 -0.14557 -0.55 -0.14661 -0.54931 C -0.14778 -0.54746 -0.14896 -0.54561 -0.15 -0.54352 C -0.15273 -0.5375 -0.15429 -0.52963 -0.15781 -0.52547 C -0.16107 -0.52153 -0.16185 -0.5213 -0.16458 -0.51551 C -0.16914 -0.50556 -0.16393 -0.51297 -0.17018 -0.50556 C -0.17044 -0.50371 -0.1707 -0.50162 -0.17122 -0.49954 C -0.17291 -0.49352 -0.17526 -0.49051 -0.17799 -0.48565 C -0.18099 -0.46389 -0.17643 -0.49121 -0.18242 -0.47176 C -0.18359 -0.46806 -0.1832 -0.4632 -0.18463 -0.45973 C -0.1888 -0.45 -0.18698 -0.45463 -0.19023 -0.44584 C -0.19206 -0.43334 -0.19049 -0.44028 -0.19583 -0.42593 L -0.19583 -0.42593 C -0.19622 -0.42408 -0.19674 -0.422 -0.197 -0.42014 C -0.19739 -0.41667 -0.19739 -0.4132 -0.19804 -0.41019 C -0.19857 -0.40787 -0.19974 -0.40625 -0.20039 -0.40417 C -0.2013 -0.40024 -0.20182 -0.39607 -0.2026 -0.39213 L -0.20703 -0.36829 L -0.20924 -0.35625 C -0.20963 -0.3544 -0.20989 -0.35232 -0.21041 -0.35047 L -0.21263 -0.34237 C -0.21341 -0.33588 -0.21393 -0.32917 -0.21484 -0.32246 C -0.21523 -0.31991 -0.2151 -0.31667 -0.21601 -0.31459 C -0.21679 -0.31297 -0.21823 -0.3132 -0.2194 -0.3125 C -0.2207 -0.30533 -0.22044 -0.3088 -0.22044 -0.30255 " pathEditMode="relative" ptsTypes="AAAAAAAAAAAAAAAAAAAAAAAAAAAAAAAAAAAAAAAAAAAAAAAAAAAAAAAAAAAAAAAAAAAAA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4.07407E-6 C 0.00104 -0.00324 0.00234 -0.00648 0.00326 -0.00995 C 0.00586 -0.01898 0.00261 -0.01343 0.00664 -0.02199 C 0.00768 -0.02407 0.00899 -0.02569 0.01003 -0.02778 C 0.0112 -0.03032 0.01224 -0.0331 0.01341 -0.03588 C 0.01419 -0.03773 0.01471 -0.04005 0.01563 -0.0419 C 0.01732 -0.04537 0.01953 -0.04815 0.02122 -0.05185 C 0.02734 -0.06574 0.0194 -0.05486 0.02682 -0.06366 C 0.02865 -0.07361 0.02669 -0.06713 0.03242 -0.07569 C 0.03581 -0.08079 0.03893 -0.08657 0.04245 -0.09143 C 0.04453 -0.09444 0.05208 -0.10278 0.05482 -0.10555 C 0.05625 -0.10694 0.05781 -0.10787 0.05925 -0.10949 C 0.06524 -0.11551 0.05977 -0.11204 0.06706 -0.11551 C 0.06823 -0.11667 0.06927 -0.11852 0.07044 -0.11944 C 0.07266 -0.12106 0.07526 -0.12106 0.07721 -0.12338 C 0.08151 -0.12847 0.0793 -0.12662 0.08386 -0.1294 C 0.08698 -0.13472 0.09011 -0.14143 0.09401 -0.14537 C 0.09492 -0.1463 0.09622 -0.14653 0.09727 -0.14722 C 0.10912 -0.15509 0.09636 -0.14792 0.10964 -0.15324 C 0.11419 -0.15509 0.1125 -0.15579 0.11745 -0.15926 C 0.11888 -0.16018 0.12044 -0.16088 0.12201 -0.16111 C 0.12995 -0.16343 0.14141 -0.16435 0.14883 -0.16505 L 0.22487 -0.16111 C 0.22761 -0.16088 0.23008 -0.15972 0.23281 -0.15926 C 0.23685 -0.15833 0.24102 -0.15787 0.24505 -0.15718 L 0.25521 -0.15116 L 0.25846 -0.1493 C 0.26081 -0.14653 0.26263 -0.14282 0.26524 -0.1412 C 0.26641 -0.14051 0.26758 -0.14028 0.26862 -0.13935 C 0.27721 -0.13148 0.2668 -0.13843 0.27526 -0.13333 C 0.27643 -0.13194 0.27747 -0.13032 0.27865 -0.1294 C 0.28008 -0.12824 0.2819 -0.12893 0.28307 -0.12731 C 0.29245 -0.11643 0.27695 -0.125 0.28984 -0.11944 C 0.30065 -0.10486 0.28919 -0.11898 0.29766 -0.11134 C 0.30638 -0.1037 0.29596 -0.11042 0.30443 -0.10555 C 0.30521 -0.10347 0.30547 -0.10069 0.30664 -0.09954 C 0.30859 -0.09722 0.31341 -0.0956 0.31341 -0.0956 C 0.32396 -0.07662 0.30912 -0.10093 0.32122 -0.0875 C 0.32292 -0.08565 0.32409 -0.08194 0.32565 -0.07963 C 0.32669 -0.07801 0.32787 -0.07685 0.32904 -0.07569 C 0.33294 -0.07176 0.33307 -0.07199 0.33685 -0.06968 C 0.33867 -0.0669 0.3405 -0.06412 0.34245 -0.06157 C 0.34388 -0.05995 0.34557 -0.05949 0.34688 -0.05764 C 0.34818 -0.05602 0.34909 -0.05347 0.35026 -0.05185 C 0.3513 -0.05023 0.35261 -0.0493 0.35365 -0.04768 C 0.36432 -0.03356 0.35508 -0.04491 0.36263 -0.03588 C 0.36667 -0.02477 0.36263 -0.03426 0.36823 -0.02593 C 0.37682 -0.01319 0.36654 -0.02569 0.37487 -0.01597 C 0.37526 -0.01389 0.37526 -0.01157 0.37604 -0.00995 C 0.37682 -0.0081 0.37839 -0.00741 0.37943 -0.00602 C 0.3806 -0.00417 0.38177 -0.00231 0.38281 4.07407E-6 C 0.38438 0.0037 0.38568 0.00787 0.38724 0.01204 C 0.38802 0.01389 0.38854 0.0162 0.38945 0.01782 C 0.39167 0.02199 0.3944 0.02523 0.39622 0.02986 C 0.4 0.03982 0.39636 0.0331 0.40182 0.03773 C 0.403 0.03889 0.40521 0.0419 0.40521 0.0419 " pathEditMode="relative" ptsTypes="AAAAAAAAAAAAAAAAAAAAAAAAAAAAAAAAAAAAAAAAAAAAAAAAAAAAAAAA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23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7</Words>
  <Application>Microsoft Office PowerPoint</Application>
  <PresentationFormat>Широкоэкранный</PresentationFormat>
  <Paragraphs>2</Paragraphs>
  <Slides>1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6" baseType="lpstr">
      <vt:lpstr>Arial</vt:lpstr>
      <vt:lpstr>Arial Black</vt:lpstr>
      <vt:lpstr>Calibri</vt:lpstr>
      <vt:lpstr>Calibri Light</vt:lpstr>
      <vt:lpstr>Тема Office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Ирина</dc:creator>
  <cp:lastModifiedBy>Ирина</cp:lastModifiedBy>
  <cp:revision>13</cp:revision>
  <dcterms:created xsi:type="dcterms:W3CDTF">2021-04-23T15:04:00Z</dcterms:created>
  <dcterms:modified xsi:type="dcterms:W3CDTF">2021-04-23T18:18:14Z</dcterms:modified>
</cp:coreProperties>
</file>