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56" r:id="rId5"/>
    <p:sldId id="262" r:id="rId6"/>
    <p:sldId id="259" r:id="rId7"/>
    <p:sldId id="260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14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260648"/>
            <a:ext cx="7024744" cy="352839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Все профессии важны, все профессии нужны</a:t>
            </a:r>
            <a:endParaRPr lang="ru-RU" sz="54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4077072"/>
            <a:ext cx="4184913" cy="1755557"/>
          </a:xfrm>
        </p:spPr>
        <p:txBody>
          <a:bodyPr>
            <a:normAutofit fontScale="92500"/>
          </a:bodyPr>
          <a:lstStyle/>
          <a:p>
            <a:pPr marL="68580" indent="0">
              <a:buNone/>
            </a:pPr>
            <a:r>
              <a:rPr lang="ru-RU" b="1" i="1" dirty="0" smtClean="0"/>
              <a:t>    Проект реализовали</a:t>
            </a:r>
          </a:p>
          <a:p>
            <a:pPr marL="68580" indent="0">
              <a:buNone/>
            </a:pPr>
            <a:r>
              <a:rPr lang="ru-RU" b="1" i="1" dirty="0"/>
              <a:t> </a:t>
            </a:r>
            <a:r>
              <a:rPr lang="ru-RU" b="1" i="1" dirty="0" smtClean="0"/>
              <a:t>   воспитатели группы 24:</a:t>
            </a:r>
          </a:p>
          <a:p>
            <a:pPr marL="68580" indent="0">
              <a:buNone/>
            </a:pPr>
            <a:r>
              <a:rPr lang="ru-RU" b="1" i="1" dirty="0"/>
              <a:t> </a:t>
            </a:r>
            <a:r>
              <a:rPr lang="ru-RU" b="1" i="1" dirty="0" smtClean="0"/>
              <a:t>    </a:t>
            </a:r>
            <a:r>
              <a:rPr lang="ru-RU" b="1" i="1" dirty="0" err="1" smtClean="0"/>
              <a:t>Худанина</a:t>
            </a:r>
            <a:r>
              <a:rPr lang="ru-RU" b="1" i="1" dirty="0" smtClean="0"/>
              <a:t> С.А.</a:t>
            </a:r>
          </a:p>
          <a:p>
            <a:pPr marL="68580" indent="0">
              <a:buNone/>
            </a:pPr>
            <a:r>
              <a:rPr lang="ru-RU" b="1" i="1" dirty="0"/>
              <a:t> </a:t>
            </a:r>
            <a:r>
              <a:rPr lang="ru-RU" b="1" i="1" dirty="0" smtClean="0"/>
              <a:t>    </a:t>
            </a:r>
            <a:r>
              <a:rPr lang="ru-RU" b="1" i="1" dirty="0" err="1" smtClean="0"/>
              <a:t>Радостева</a:t>
            </a:r>
            <a:r>
              <a:rPr lang="ru-RU" b="1" i="1" dirty="0" smtClean="0"/>
              <a:t> О.А.</a:t>
            </a:r>
            <a:endParaRPr lang="ru-RU" b="1" i="1" dirty="0" smtClean="0"/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699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672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Arial Narrow" pitchFamily="34" charset="0"/>
                <a:ea typeface="Batang" panose="02030600000101010101" pitchFamily="18" charset="-127"/>
              </a:rPr>
              <a:t>Верификатор</a:t>
            </a:r>
            <a:endParaRPr lang="ru-RU" b="1" dirty="0">
              <a:solidFill>
                <a:srgbClr val="FF0000"/>
              </a:solidFill>
              <a:latin typeface="Arial Narrow" pitchFamily="34" charset="0"/>
              <a:ea typeface="Batang" panose="02030600000101010101" pitchFamily="18" charset="-127"/>
            </a:endParaRPr>
          </a:p>
        </p:txBody>
      </p:sp>
      <p:pic>
        <p:nvPicPr>
          <p:cNvPr id="2050" name="Picture 2" descr="C:\Users\ivan\Desktop\rZK-8uObAH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9" y="2564904"/>
            <a:ext cx="5724128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van\Desktop\P6n-Kubl5Y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3" t="17208" r="13665"/>
          <a:stretch/>
        </p:blipFill>
        <p:spPr bwMode="auto">
          <a:xfrm>
            <a:off x="3635896" y="104793"/>
            <a:ext cx="5400600" cy="346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931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4032448" cy="100811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Официант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SMART Class\Desktop\каф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340768"/>
            <a:ext cx="6264696" cy="52070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36095" y="5229200"/>
            <a:ext cx="3528393" cy="1224136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Batang" panose="02030600000101010101" pitchFamily="18" charset="-127"/>
              </a:rPr>
              <a:t>Дизайнер </a:t>
            </a:r>
          </a:p>
          <a:p>
            <a:r>
              <a:rPr lang="ru-RU" sz="44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Batang" panose="02030600000101010101" pitchFamily="18" charset="-127"/>
              </a:rPr>
              <a:t>мебели</a:t>
            </a:r>
            <a:endParaRPr lang="ru-RU" sz="4400" b="1" dirty="0">
              <a:solidFill>
                <a:srgbClr val="FF0000"/>
              </a:solidFill>
              <a:latin typeface="Arial Narrow" panose="020B0606020202030204" pitchFamily="34" charset="0"/>
              <a:ea typeface="Batang" panose="02030600000101010101" pitchFamily="18" charset="-127"/>
            </a:endParaRPr>
          </a:p>
        </p:txBody>
      </p:sp>
      <p:pic>
        <p:nvPicPr>
          <p:cNvPr id="4" name="Picture 2" descr="C:\Users\SMART Class\Desktop\мебе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132512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201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4104456" cy="1412776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Ювелир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SMART Class\Desktop\ювели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620688"/>
            <a:ext cx="5976664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2808312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Швея</a:t>
            </a:r>
            <a:endParaRPr lang="ru-RU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050" name="Picture 2" descr="C:\Users\SMART Class\Desktop\шве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4" y="332656"/>
            <a:ext cx="6119890" cy="54998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1589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3600400" cy="17660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Модельер </a:t>
            </a:r>
            <a:br>
              <a:rPr lang="ru-RU" sz="44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ru-RU" sz="44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одежды</a:t>
            </a:r>
            <a:endParaRPr lang="ru-RU" sz="44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3074" name="Picture 2" descr="C:\Users\SMART Class\Desktop\моделье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6957" y="548680"/>
            <a:ext cx="5779499" cy="59046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185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4104456" cy="141277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Программист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SMART Class\Desktop\ПРОГРАММИСТ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6187950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3888432" cy="720080"/>
          </a:xfrm>
        </p:spPr>
        <p:txBody>
          <a:bodyPr/>
          <a:lstStyle/>
          <a:p>
            <a:r>
              <a:rPr lang="ru-RU" b="1" dirty="0" err="1" smtClean="0">
                <a:solidFill>
                  <a:schemeClr val="accent3"/>
                </a:solidFill>
                <a:latin typeface="Arial Narrow" pitchFamily="34" charset="0"/>
              </a:rPr>
              <a:t>Брейдер</a:t>
            </a:r>
            <a:endParaRPr lang="ru-RU" b="1" dirty="0">
              <a:solidFill>
                <a:schemeClr val="accent3"/>
              </a:solidFill>
              <a:latin typeface="Arial Narrow" pitchFamily="34" charset="0"/>
            </a:endParaRPr>
          </a:p>
        </p:txBody>
      </p:sp>
      <p:pic>
        <p:nvPicPr>
          <p:cNvPr id="1026" name="Picture 2" descr="C:\Users\ivan\Desktop\74AcpX7MgYLO6UtQIz-TJbeBYDzz7dy5Dq33mhL5YLhtkpyPaE2orE1jRe3uUt83w1Jxw-7J2n_AgN6_Fn_sLgBx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5112568" cy="456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988840"/>
            <a:ext cx="4825479" cy="4571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4032448" cy="2088232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Дети изготовили мебель </a:t>
            </a:r>
            <a:r>
              <a:rPr lang="ru-RU" sz="2800" b="1" i="1" dirty="0">
                <a:solidFill>
                  <a:srgbClr val="FF0000"/>
                </a:solidFill>
              </a:rPr>
              <a:t>и</a:t>
            </a:r>
            <a:r>
              <a:rPr lang="ru-RU" sz="2800" b="1" i="1" dirty="0" smtClean="0">
                <a:solidFill>
                  <a:srgbClr val="FF0000"/>
                </a:solidFill>
              </a:rPr>
              <a:t>з спичечных коробков для детей младшей группы 28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2039" y="836712"/>
            <a:ext cx="3977347" cy="4320480"/>
          </a:xfrm>
          <a:prstGeom prst="rect">
            <a:avLst/>
          </a:prstGeom>
        </p:spPr>
      </p:pic>
      <p:pic>
        <p:nvPicPr>
          <p:cNvPr id="1026" name="Picture 2" descr="F:\По проекту\HSv1X2YCLYAUIMJkEzhOmVQ7jHT3U4zYhGTYSaGeB46nX3opQ1OTw1wGUzT9wINootboJv2QsH4MMEQdjBRpmxq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492896"/>
            <a:ext cx="5040560" cy="39964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251</TotalTime>
  <Words>43</Words>
  <Application>Microsoft Office PowerPoint</Application>
  <PresentationFormat>Экран (4:3)</PresentationFormat>
  <Paragraphs>15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 Unicode MS</vt:lpstr>
      <vt:lpstr>Arial Narrow</vt:lpstr>
      <vt:lpstr>Batang</vt:lpstr>
      <vt:lpstr>Century Gothic</vt:lpstr>
      <vt:lpstr>Wingdings 2</vt:lpstr>
      <vt:lpstr>Остин</vt:lpstr>
      <vt:lpstr>Все профессии важны, все профессии нужны</vt:lpstr>
      <vt:lpstr>Верификатор</vt:lpstr>
      <vt:lpstr>Официант</vt:lpstr>
      <vt:lpstr>Презентация PowerPoint</vt:lpstr>
      <vt:lpstr>Ювелир</vt:lpstr>
      <vt:lpstr>Швея</vt:lpstr>
      <vt:lpstr>Модельер  одежды</vt:lpstr>
      <vt:lpstr>Программист</vt:lpstr>
      <vt:lpstr>Брейдер</vt:lpstr>
      <vt:lpstr>Дети изготовили мебель из спичечных коробков для детей младшей группы 28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ivan</dc:creator>
  <cp:lastModifiedBy>днс</cp:lastModifiedBy>
  <cp:revision>10</cp:revision>
  <dcterms:created xsi:type="dcterms:W3CDTF">2022-03-22T04:53:26Z</dcterms:created>
  <dcterms:modified xsi:type="dcterms:W3CDTF">2026-03-13T15:14:16Z</dcterms:modified>
</cp:coreProperties>
</file>