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3" r:id="rId3"/>
    <p:sldId id="264" r:id="rId4"/>
    <p:sldId id="275" r:id="rId5"/>
    <p:sldId id="276" r:id="rId6"/>
    <p:sldId id="261" r:id="rId7"/>
    <p:sldId id="262" r:id="rId8"/>
    <p:sldId id="277" r:id="rId9"/>
    <p:sldId id="265" r:id="rId10"/>
    <p:sldId id="269" r:id="rId11"/>
    <p:sldId id="260" r:id="rId12"/>
    <p:sldId id="266" r:id="rId13"/>
    <p:sldId id="268" r:id="rId14"/>
    <p:sldId id="278" r:id="rId15"/>
    <p:sldId id="279" r:id="rId16"/>
    <p:sldId id="281" r:id="rId17"/>
    <p:sldId id="270" r:id="rId18"/>
    <p:sldId id="272" r:id="rId19"/>
    <p:sldId id="273" r:id="rId20"/>
    <p:sldId id="282" r:id="rId21"/>
  </p:sldIdLst>
  <p:sldSz cx="9144000" cy="6858000" type="screen4x3"/>
  <p:notesSz cx="6858000" cy="9144000"/>
  <p:custDataLst>
    <p:tags r:id="rId2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604" autoAdjust="0"/>
  </p:normalViewPr>
  <p:slideViewPr>
    <p:cSldViewPr>
      <p:cViewPr>
        <p:scale>
          <a:sx n="66" d="100"/>
          <a:sy n="66" d="100"/>
        </p:scale>
        <p:origin x="-2094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smtClean="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276872"/>
            <a:ext cx="9036496" cy="14700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79512" y="51940"/>
            <a:ext cx="87849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1484784"/>
            <a:ext cx="5111750" cy="46413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1940"/>
            <a:ext cx="87849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340768"/>
            <a:ext cx="77768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60648"/>
            <a:ext cx="9144000" cy="1470025"/>
          </a:xfrm>
        </p:spPr>
        <p:txBody>
          <a:bodyPr/>
          <a:lstStyle/>
          <a:p>
            <a:r>
              <a:rPr lang="ru-RU" b="1" dirty="0" smtClean="0"/>
              <a:t>ЭКО - ТРАДИЦИИ МОЕЙ ШКОЛЫ</a:t>
            </a:r>
            <a:endParaRPr lang="ru-RU" b="1" dirty="0"/>
          </a:p>
        </p:txBody>
      </p:sp>
      <p:sp>
        <p:nvSpPr>
          <p:cNvPr id="6146" name="AutoShape 2" descr="https://af12.mail.ru/cgi-bin/readmsg?id=16661343390404523487;0;1;1&amp;mode=attachment&amp;email=katerina_kazakova95@mail.ru&amp;ct=image%2fpng&amp;cn=%d0%ad%d0%bc%d0%b1%d0%bb%d0%b5%d0%bc%d0%b0%20%d1%88%d0%ba%d0%be%d0%bb%d1%8b21.pn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ttps://af12.mail.ru/cgi-bin/readmsg?id=16661343390404523487;0;1;1&amp;mode=attachment&amp;email=katerina_kazakova95@mail.ru&amp;ct=image%2fpng&amp;cn=%d0%ad%d0%bc%d0%b1%d0%bb%d0%b5%d0%bc%d0%b0%20%d1%88%d0%ba%d0%be%d0%bb%d1%8b21.pn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Эмблема школы2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772816"/>
            <a:ext cx="2736304" cy="438493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4644008" y="3573016"/>
            <a:ext cx="419275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Презентацию подготовили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учащиеся 10 А класса 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МАОУ СОШ №  21</a:t>
            </a:r>
          </a:p>
          <a:p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Шерудило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 Сергей, 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Богданов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Алексей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</a:rPr>
              <a:t>Березовский Артем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Руководитель: 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Казакова Екатерина Олеговна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78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1. Субботник с компанией «</a:t>
            </a:r>
            <a:r>
              <a:rPr lang="ru-RU" dirty="0" err="1" smtClean="0"/>
              <a:t>Биосервис</a:t>
            </a:r>
            <a:r>
              <a:rPr lang="ru-RU" dirty="0" smtClean="0"/>
              <a:t>» по уборке территории </a:t>
            </a:r>
            <a:r>
              <a:rPr lang="ru-RU" dirty="0" err="1" smtClean="0"/>
              <a:t>Нагаевского</a:t>
            </a:r>
            <a:r>
              <a:rPr lang="ru-RU" dirty="0" smtClean="0"/>
              <a:t> пляжа</a:t>
            </a:r>
          </a:p>
          <a:p>
            <a:r>
              <a:rPr lang="ru-RU" dirty="0" smtClean="0"/>
              <a:t>2. Экологическое дефиле</a:t>
            </a:r>
          </a:p>
          <a:p>
            <a:r>
              <a:rPr lang="ru-RU" dirty="0" smtClean="0"/>
              <a:t>3. Утилизация использованных батареек</a:t>
            </a:r>
          </a:p>
          <a:p>
            <a:r>
              <a:rPr lang="ru-RU" dirty="0" smtClean="0"/>
              <a:t>4. Благотворительный концерт по сбору средств для Магаданского государственного заповедника</a:t>
            </a:r>
          </a:p>
          <a:p>
            <a:r>
              <a:rPr lang="ru-RU" dirty="0" smtClean="0"/>
              <a:t>5.Участие во Всероссийских и городских экологических мероприятиях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2017 год –  Год экологии </a:t>
            </a:r>
            <a:br>
              <a:rPr lang="ru-RU" b="1" dirty="0" smtClean="0"/>
            </a:br>
            <a:r>
              <a:rPr lang="ru-RU" b="1" dirty="0" smtClean="0"/>
              <a:t>Наши мероприятия:</a:t>
            </a:r>
            <a:endParaRPr lang="ru-RU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476398424_20160903_1200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700808"/>
            <a:ext cx="8325035" cy="4680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539552" y="476672"/>
            <a:ext cx="7776864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	Субботник с компанией «</a:t>
            </a:r>
            <a:r>
              <a:rPr kumimoji="0" lang="ru-R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Биосервис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» по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уборке территории </a:t>
            </a:r>
            <a:r>
              <a:rPr kumimoji="0" lang="ru-R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Нагаевского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 пляжа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490227652_img_20170322_1642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692696"/>
            <a:ext cx="3510390" cy="4680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Содержимое 1"/>
          <p:cNvSpPr txBox="1">
            <a:spLocks/>
          </p:cNvSpPr>
          <p:nvPr/>
        </p:nvSpPr>
        <p:spPr>
          <a:xfrm>
            <a:off x="251520" y="4595018"/>
            <a:ext cx="511256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Утилизация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использованных батареек</a:t>
            </a:r>
          </a:p>
        </p:txBody>
      </p:sp>
      <p:pic>
        <p:nvPicPr>
          <p:cNvPr id="9" name="Рисунок 8" descr="год экологи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692696"/>
            <a:ext cx="4807656" cy="36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1"/>
          <p:cNvSpPr txBox="1">
            <a:spLocks/>
          </p:cNvSpPr>
          <p:nvPr/>
        </p:nvSpPr>
        <p:spPr>
          <a:xfrm>
            <a:off x="4716016" y="3573016"/>
            <a:ext cx="442798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</p:txBody>
      </p:sp>
      <p:sp>
        <p:nvSpPr>
          <p:cNvPr id="8" name="Содержимое 1"/>
          <p:cNvSpPr txBox="1">
            <a:spLocks/>
          </p:cNvSpPr>
          <p:nvPr/>
        </p:nvSpPr>
        <p:spPr>
          <a:xfrm>
            <a:off x="792088" y="487213"/>
            <a:ext cx="449999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Благотворительный концерт</a:t>
            </a:r>
            <a:br>
              <a:rPr lang="ru-RU" b="1" dirty="0" smtClean="0"/>
            </a:br>
            <a:r>
              <a:rPr lang="ru-RU" b="1" dirty="0" smtClean="0"/>
              <a:t>ПРИГЛАШАЕМ ГОСТЕЙ</a:t>
            </a:r>
            <a:endParaRPr lang="ru-RU" b="1" dirty="0"/>
          </a:p>
        </p:txBody>
      </p:sp>
      <p:pic>
        <p:nvPicPr>
          <p:cNvPr id="10" name="Содержимое 6" descr="1490227859_img_20170321_115514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1835696" y="1700808"/>
            <a:ext cx="5976937" cy="44751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2017 ГОД – ГОД ЭКОЛОГИИ</a:t>
            </a:r>
            <a:endParaRPr lang="ru-RU" dirty="0"/>
          </a:p>
        </p:txBody>
      </p:sp>
      <p:pic>
        <p:nvPicPr>
          <p:cNvPr id="24" name="Рисунок 23" descr="1 год экологи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124744"/>
            <a:ext cx="7704855" cy="5427641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850565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1556792"/>
            <a:ext cx="7776864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Отряд создан на базе школы 15 лет назад.</a:t>
            </a:r>
          </a:p>
          <a:p>
            <a:pPr>
              <a:buNone/>
            </a:pPr>
            <a:r>
              <a:rPr lang="ru-RU" dirty="0" smtClean="0"/>
              <a:t>	Наши достижения в 2022 году: </a:t>
            </a:r>
          </a:p>
          <a:p>
            <a:r>
              <a:rPr lang="ru-RU" dirty="0" smtClean="0"/>
              <a:t>1 место в городском старте-митинге «Здравствуй, лето!»</a:t>
            </a:r>
          </a:p>
          <a:p>
            <a:r>
              <a:rPr lang="ru-RU" sz="3500" dirty="0" smtClean="0"/>
              <a:t>2 место в городских соревнованиях </a:t>
            </a:r>
            <a:r>
              <a:rPr lang="ru-RU" dirty="0" smtClean="0"/>
              <a:t>«Эстафета памяти»</a:t>
            </a:r>
          </a:p>
          <a:p>
            <a:r>
              <a:rPr lang="ru-RU" dirty="0" smtClean="0"/>
              <a:t>2 место в городском конкурсе «</a:t>
            </a:r>
            <a:r>
              <a:rPr lang="ru-RU" dirty="0" err="1" smtClean="0"/>
              <a:t>Эколего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3 место в городском конкурсе «Твой след на Земле»</a:t>
            </a:r>
            <a:endParaRPr lang="en-US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ЭКОЛОГИЧЕСКИЙ ОТРЯД «МУРАВЕЙКА»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32782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МУРАВЕЙКА</a:t>
            </a:r>
            <a:endParaRPr lang="ru-RU" b="1" dirty="0"/>
          </a:p>
        </p:txBody>
      </p:sp>
      <p:pic>
        <p:nvPicPr>
          <p:cNvPr id="5" name="Содержимое 4" descr="экоотряд 2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395536" y="1412776"/>
            <a:ext cx="8486775" cy="4752975"/>
          </a:xfrm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Эко - десанты</a:t>
            </a:r>
            <a:endParaRPr lang="ru-RU" b="1" dirty="0"/>
          </a:p>
        </p:txBody>
      </p:sp>
      <p:pic>
        <p:nvPicPr>
          <p:cNvPr id="4" name="Содержимое 3" descr="1467534024_p108021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4248150" cy="3181392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Посадка деревьев</a:t>
            </a:r>
            <a:endParaRPr lang="ru-RU" dirty="0"/>
          </a:p>
        </p:txBody>
      </p:sp>
      <p:pic>
        <p:nvPicPr>
          <p:cNvPr id="5" name="Рисунок 4" descr="экоотря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17988" y="2780928"/>
            <a:ext cx="3614452" cy="302433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отряд экологический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88640"/>
            <a:ext cx="6516216" cy="364908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C:\Users\Учитель\Desktop\документы казакова\Camera лето\IMG_20220624_1400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3429000"/>
            <a:ext cx="5502025" cy="3092138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932040" y="1628800"/>
            <a:ext cx="3923928" cy="338437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	Трудовая бригада создана 17 лет назад по инициативе председателя Магаданской городской Думы Сергея Владимировича Смирнова.</a:t>
            </a:r>
          </a:p>
          <a:p>
            <a:pPr>
              <a:buNone/>
            </a:pPr>
            <a:r>
              <a:rPr lang="ru-RU" sz="2400" dirty="0" smtClean="0"/>
              <a:t>	</a:t>
            </a:r>
          </a:p>
          <a:p>
            <a:pPr>
              <a:buNone/>
            </a:pPr>
            <a:endParaRPr lang="ru-RU" sz="24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>
            <a:normAutofit/>
          </a:bodyPr>
          <a:lstStyle/>
          <a:p>
            <a:r>
              <a:rPr lang="ru-RU" b="1" dirty="0" smtClean="0"/>
              <a:t>Трудовая бригада «Мастерок»</a:t>
            </a:r>
            <a:endParaRPr lang="ru-RU" b="1" dirty="0"/>
          </a:p>
        </p:txBody>
      </p:sp>
      <p:sp>
        <p:nvSpPr>
          <p:cNvPr id="7" name="Объект 5"/>
          <p:cNvSpPr txBox="1">
            <a:spLocks/>
          </p:cNvSpPr>
          <p:nvPr/>
        </p:nvSpPr>
        <p:spPr>
          <a:xfrm>
            <a:off x="251520" y="5157192"/>
            <a:ext cx="8424936" cy="122413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Ребята убирают и благоустраивают территорию школы и дворы микрорайона Нагаево, городской парк.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Рисунок 7" descr="трудовой отряд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864" y="1556792"/>
            <a:ext cx="4886257" cy="2952328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0085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Уборка городского парка</a:t>
            </a:r>
            <a:endParaRPr lang="ru-RU" dirty="0"/>
          </a:p>
        </p:txBody>
      </p:sp>
      <p:pic>
        <p:nvPicPr>
          <p:cNvPr id="1026" name="Picture 2" descr="C:\Users\Учитель\Desktop\фото презентация экотрадиции\трудовая бригада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124744"/>
            <a:ext cx="4968552" cy="496855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Экологические акции, субботники</a:t>
            </a:r>
            <a:endParaRPr lang="ru-RU" dirty="0"/>
          </a:p>
        </p:txBody>
      </p:sp>
      <p:pic>
        <p:nvPicPr>
          <p:cNvPr id="2050" name="Picture 2" descr="C:\Users\Учитель\Desktop\фото презентация экотрадиции\субботник 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124744"/>
            <a:ext cx="5383138" cy="5383138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убботник 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27784" y="1124744"/>
            <a:ext cx="3898528" cy="5198037"/>
          </a:xfrm>
          <a:ln>
            <a:solidFill>
              <a:schemeClr val="accent1">
                <a:lumMod val="50000"/>
              </a:schemeClr>
            </a:solidFill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Сквер боевой славы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Покормите птиц зимой</a:t>
            </a:r>
            <a:endParaRPr lang="ru-RU" dirty="0"/>
          </a:p>
        </p:txBody>
      </p:sp>
      <p:pic>
        <p:nvPicPr>
          <p:cNvPr id="4098" name="Picture 2" descr="C:\Users\Учитель\Desktop\фото презентация экотрадиции\акц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268760"/>
            <a:ext cx="6696744" cy="5015117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Домики для птиц</a:t>
            </a:r>
            <a:endParaRPr lang="ru-RU" dirty="0"/>
          </a:p>
        </p:txBody>
      </p:sp>
      <p:pic>
        <p:nvPicPr>
          <p:cNvPr id="6146" name="Picture 2" descr="C:\Users\Учитель\Desktop\1467533974_img_926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268760"/>
            <a:ext cx="6691543" cy="501122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268760"/>
            <a:ext cx="4392488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Традиция зародилась в Год экологии. И теперь каждый год в летнем лагере «Алый парус» на базе школы проводится это мероприятие.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Экодефиле</a:t>
            </a:r>
            <a:endParaRPr lang="ru-RU" b="1" dirty="0"/>
          </a:p>
        </p:txBody>
      </p:sp>
      <p:pic>
        <p:nvPicPr>
          <p:cNvPr id="4" name="Рисунок 3" descr="IMG_63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135515" y="1921269"/>
            <a:ext cx="5220072" cy="3915054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Акция Марафон добрых дел</a:t>
            </a:r>
            <a:endParaRPr lang="ru-RU" dirty="0"/>
          </a:p>
        </p:txBody>
      </p:sp>
      <p:pic>
        <p:nvPicPr>
          <p:cNvPr id="3074" name="Picture 2" descr="C:\Users\Учитель\Desktop\фото презентация экотрадиции\марафон добрых дел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412776"/>
            <a:ext cx="4286250" cy="4286250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6" name="Picture 2" descr="C:\Users\Учитель\Desktop\фото презентация экотрадиции\добрые дел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124744"/>
            <a:ext cx="3663678" cy="503145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0081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Участие в </a:t>
            </a:r>
            <a:r>
              <a:rPr lang="ru-RU" b="1" dirty="0" smtClean="0"/>
              <a:t>городских</a:t>
            </a:r>
            <a:r>
              <a:rPr lang="ru-RU" dirty="0" smtClean="0"/>
              <a:t> экологических мероприятиях</a:t>
            </a:r>
            <a:endParaRPr lang="ru-RU" dirty="0"/>
          </a:p>
        </p:txBody>
      </p:sp>
      <p:pic>
        <p:nvPicPr>
          <p:cNvPr id="6" name="Содержимое 5" descr="городской конкурс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1484784"/>
            <a:ext cx="4286250" cy="3209925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городской конкурс.jpg"/>
          <p:cNvPicPr>
            <a:picLocks noChangeAspect="1"/>
          </p:cNvPicPr>
          <p:nvPr/>
        </p:nvPicPr>
        <p:blipFill>
          <a:blip r:embed="rId3" cstate="print"/>
          <a:srcRect l="6720" r="5921"/>
          <a:stretch>
            <a:fillRect/>
          </a:stretch>
        </p:blipFill>
        <p:spPr>
          <a:xfrm>
            <a:off x="5615608" y="2780928"/>
            <a:ext cx="3528392" cy="3904334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C:\Users\Учитель\Desktop\фото презентация экотрадиции\городской КВ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17032"/>
            <a:ext cx="3954002" cy="2961108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Сохраним</a:t>
            </a:r>
            <a:r>
              <a:rPr lang="ru-RU" dirty="0" smtClean="0"/>
              <a:t> Земли очарование</a:t>
            </a:r>
            <a:br>
              <a:rPr lang="ru-RU" dirty="0" smtClean="0"/>
            </a:br>
            <a:r>
              <a:rPr lang="ru-RU" dirty="0" smtClean="0"/>
              <a:t>Рыбаки Охотского моря</a:t>
            </a:r>
            <a:endParaRPr lang="ru-RU" dirty="0"/>
          </a:p>
        </p:txBody>
      </p:sp>
      <p:pic>
        <p:nvPicPr>
          <p:cNvPr id="7170" name="Picture 2" descr="C:\Users\Учитель\Desktop\фото презентация экотрадиции\конкурс городско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1622718"/>
            <a:ext cx="5472608" cy="2505239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7171" name="Picture 3" descr="C:\Users\Учитель\Desktop\фото презентация экотрадиции\рыбаки город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717032"/>
            <a:ext cx="4286250" cy="2657475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313d03f1142e93a6b7c1bead2d44a5a89d829e"/>
</p:tagLst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148</Words>
  <Application>Microsoft Office PowerPoint</Application>
  <PresentationFormat>Экран (4:3)</PresentationFormat>
  <Paragraphs>49</Paragraphs>
  <Slides>20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ЭКО - ТРАДИЦИИ МОЕЙ ШКОЛЫ</vt:lpstr>
      <vt:lpstr>2017 год –  Год экологии  Наши мероприятия:</vt:lpstr>
      <vt:lpstr>Слайд 3</vt:lpstr>
      <vt:lpstr>Слайд 4</vt:lpstr>
      <vt:lpstr>Благотворительный концерт ПРИГЛАШАЕМ ГОСТЕЙ</vt:lpstr>
      <vt:lpstr>2017 ГОД – ГОД ЭКОЛОГИИ</vt:lpstr>
      <vt:lpstr>ЭКОЛОГИЧЕСКИЙ ОТРЯД «МУРАВЕЙКА»</vt:lpstr>
      <vt:lpstr>МУРАВЕЙКА</vt:lpstr>
      <vt:lpstr>Эко - десанты</vt:lpstr>
      <vt:lpstr>Слайд 10</vt:lpstr>
      <vt:lpstr>Трудовая бригада «Мастерок»</vt:lpstr>
      <vt:lpstr>Уборка городского парка</vt:lpstr>
      <vt:lpstr>Экологические акции, субботники</vt:lpstr>
      <vt:lpstr>Сквер боевой славы</vt:lpstr>
      <vt:lpstr>Покормите птиц зимой</vt:lpstr>
      <vt:lpstr>Домики для птиц</vt:lpstr>
      <vt:lpstr>Экодефиле</vt:lpstr>
      <vt:lpstr>Акция Марафон добрых дел</vt:lpstr>
      <vt:lpstr>Участие в городских экологических мероприятиях</vt:lpstr>
      <vt:lpstr>Сохраним Земли очарование Рыбаки Охотского моря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Солнце сквозь листья</dc:title>
  <dc:creator>obstinate</dc:creator>
  <dc:description>Шаблон презентации с сайта https://presentation-creation.ru/</dc:description>
  <cp:lastModifiedBy>Учитель</cp:lastModifiedBy>
  <cp:revision>303</cp:revision>
  <dcterms:created xsi:type="dcterms:W3CDTF">2018-02-25T09:09:03Z</dcterms:created>
  <dcterms:modified xsi:type="dcterms:W3CDTF">2022-10-20T02:20:20Z</dcterms:modified>
</cp:coreProperties>
</file>