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9338" y="478971"/>
            <a:ext cx="8791575" cy="270877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ШКОЛА ВЕЖЛИВОСТИ .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83680" y="3918857"/>
            <a:ext cx="4084320" cy="265611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211" y="3509963"/>
            <a:ext cx="4976949" cy="320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34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46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43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850880" cy="773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Поздороваться при встрече –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Толкнуть и не извиниться –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подняться, поднять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упавшие вещи -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встать, обращаясь к учителю –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Взять билеты в автобусе –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уступить место в транспорте –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заметить недовольство мамы -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2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95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218" y="290285"/>
            <a:ext cx="6472645" cy="585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20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61" y="-153356"/>
            <a:ext cx="7215323" cy="701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731" y="0"/>
            <a:ext cx="6918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356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77</TotalTime>
  <Words>19</Words>
  <Application>Microsoft Office PowerPoint</Application>
  <PresentationFormat>Широкоэкранный</PresentationFormat>
  <Paragraphs>10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Tw Cen MT</vt:lpstr>
      <vt:lpstr>Контур</vt:lpstr>
      <vt:lpstr>ШКОЛА ВЕЖЛИВОСТИ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ВЕЖЛИВОСТИ .</dc:title>
  <dc:creator>User</dc:creator>
  <cp:lastModifiedBy>User</cp:lastModifiedBy>
  <cp:revision>4</cp:revision>
  <dcterms:created xsi:type="dcterms:W3CDTF">2018-03-27T02:51:17Z</dcterms:created>
  <dcterms:modified xsi:type="dcterms:W3CDTF">2018-03-28T05:41:13Z</dcterms:modified>
</cp:coreProperties>
</file>