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4" r:id="rId6"/>
    <p:sldId id="260" r:id="rId7"/>
    <p:sldId id="261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3C6FC-6CF3-4CF6-BB74-F023E07129DB}" type="datetimeFigureOut">
              <a:rPr lang="ru-RU" smtClean="0"/>
              <a:t>15.03.2014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E99F3-AD6F-418E-A1FE-DF5957FB7F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remontyes.ru/uploads/posts/2013-01/1359014261_limit-razmescheniya-othod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Экология и экологическая безопасность…</a:t>
            </a:r>
            <a:endParaRPr lang="ru-RU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4572008"/>
            <a:ext cx="671517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«Если наше поколение не сделает невозможного, нас ожидает немыслимое.»</a:t>
            </a:r>
          </a:p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(Пётр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Келли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atiximata.gr/wp-content/uploads/2011/04/Human-Ecolog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50019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Экология-наука об отношениях живых организмов и их сообществ между собой                       и с окружающей средой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000240"/>
            <a:ext cx="9144000" cy="350046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Экологическая безопасность</a:t>
            </a:r>
            <a:r>
              <a:rPr lang="ru-RU" sz="2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-состояние защищённости окружающей среды и жизненно важных интересов человека и гражданина от возможного негативного воздействия хозяйственной и иной деятельности и угроз возникновения ЧС природного и техногенного характера, их  последствий. Экологическая безопасность заключается в устранении экологических проблем</a:t>
            </a:r>
            <a:endParaRPr lang="ru-RU" sz="2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Экологические проблемы: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Атмосферные(загрязнение атмосферы)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Водные(загрязнение поверхностных и подземных вод, рек или морей)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Геологические(нарушение рельефа и геологического строения)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Почвенные(загрязнение почв)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Биотические(исчезновения лесов)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Комплексные(опустынивание природоохранных территорий)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www.sos-planet-earth.ru/pics/gallery/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4643437" cy="3286123"/>
          </a:xfrm>
          <a:prstGeom prst="rect">
            <a:avLst/>
          </a:prstGeom>
          <a:noFill/>
        </p:spPr>
      </p:pic>
      <p:pic>
        <p:nvPicPr>
          <p:cNvPr id="16388" name="Picture 4" descr="http://podolyanin.com.ua/upload/medialibrary/c53/c53e95efaace1adb369a0386b2122ab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86124"/>
            <a:ext cx="5023784" cy="3571877"/>
          </a:xfrm>
          <a:prstGeom prst="rect">
            <a:avLst/>
          </a:prstGeom>
          <a:noFill/>
        </p:spPr>
      </p:pic>
      <p:pic>
        <p:nvPicPr>
          <p:cNvPr id="16390" name="Picture 6" descr="http://www.sakhalin.info/img/news/49045/080408_ls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1" y="0"/>
            <a:ext cx="4571999" cy="3286124"/>
          </a:xfrm>
          <a:prstGeom prst="rect">
            <a:avLst/>
          </a:prstGeom>
          <a:noFill/>
        </p:spPr>
      </p:pic>
      <p:pic>
        <p:nvPicPr>
          <p:cNvPr id="16392" name="Picture 8" descr="http://hepd.pnpi.spb.ru/ioc/ioc/line7-8-2010/vyrub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286125"/>
            <a:ext cx="4572000" cy="357187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sterlya.info/uploads/posts/2011-12/1323294612_ekolog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4000504"/>
            <a:ext cx="8229600" cy="2339973"/>
          </a:xfrm>
        </p:spPr>
        <p:txBody>
          <a:bodyPr>
            <a:normAutofit fontScale="925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«Крупные </a:t>
            </a:r>
            <a:r>
              <a:rPr lang="ru-RU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катастрофы, уже разорившие и продолжающие разорять современный мир, происходят от нежелания человека считаться с законами природы, от нежелания понять, что голод нельзя утолить, опустошая </a:t>
            </a:r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землю.»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          Ж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ru-RU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Дорст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Глобальные экономические проблемы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7410" name="Picture 2" descr="http://ppt4web.ru/images/242/14089/640/img4.jpg"/>
          <p:cNvPicPr>
            <a:picLocks noChangeAspect="1" noChangeArrowheads="1"/>
          </p:cNvPicPr>
          <p:nvPr/>
        </p:nvPicPr>
        <p:blipFill>
          <a:blip r:embed="rId3"/>
          <a:srcRect l="3906" t="25000" r="14844" b="12500"/>
          <a:stretch>
            <a:fillRect/>
          </a:stretch>
        </p:blipFill>
        <p:spPr bwMode="auto">
          <a:xfrm>
            <a:off x="500034" y="1571612"/>
            <a:ext cx="7929618" cy="4786346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488" y="1142984"/>
            <a:ext cx="2543164" cy="18573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Загрязнение  водоёмов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434" name="Picture 2" descr="http://ppt4web.ru/images/242/14089/640/img6.jpg"/>
          <p:cNvPicPr>
            <a:picLocks noChangeAspect="1" noChangeArrowheads="1"/>
          </p:cNvPicPr>
          <p:nvPr/>
        </p:nvPicPr>
        <p:blipFill>
          <a:blip r:embed="rId2"/>
          <a:srcRect l="6122" t="4081" r="3061" b="74830"/>
          <a:stretch>
            <a:fillRect/>
          </a:stretch>
        </p:blipFill>
        <p:spPr bwMode="auto">
          <a:xfrm>
            <a:off x="785786" y="0"/>
            <a:ext cx="8001056" cy="1107313"/>
          </a:xfrm>
          <a:prstGeom prst="rect">
            <a:avLst/>
          </a:prstGeom>
          <a:noFill/>
        </p:spPr>
      </p:pic>
      <p:pic>
        <p:nvPicPr>
          <p:cNvPr id="18436" name="Picture 4" descr="http://www.art-saloon.ru/big/item_30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00108"/>
            <a:ext cx="2901390" cy="2895588"/>
          </a:xfrm>
          <a:prstGeom prst="rect">
            <a:avLst/>
          </a:prstGeom>
          <a:noFill/>
        </p:spPr>
      </p:pic>
      <p:pic>
        <p:nvPicPr>
          <p:cNvPr id="18438" name="Picture 6" descr="http://www.amic.ru/images/gallery_08-2011/640.1_14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1000108"/>
            <a:ext cx="3715072" cy="2789198"/>
          </a:xfrm>
          <a:prstGeom prst="rect">
            <a:avLst/>
          </a:prstGeom>
          <a:noFill/>
        </p:spPr>
      </p:pic>
      <p:pic>
        <p:nvPicPr>
          <p:cNvPr id="18440" name="Picture 8" descr="http://www.mnogozle.com/pictures/pictures/111/51928_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3929066"/>
            <a:ext cx="4286280" cy="2678925"/>
          </a:xfrm>
          <a:prstGeom prst="rect">
            <a:avLst/>
          </a:prstGeom>
          <a:noFill/>
        </p:spPr>
      </p:pic>
      <p:sp>
        <p:nvSpPr>
          <p:cNvPr id="9" name="Стрелка вниз 8"/>
          <p:cNvSpPr/>
          <p:nvPr/>
        </p:nvSpPr>
        <p:spPr>
          <a:xfrm rot="5400000">
            <a:off x="3143240" y="1643050"/>
            <a:ext cx="357190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2857488" y="2571744"/>
            <a:ext cx="2543164" cy="4286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Вырубка</a:t>
            </a:r>
            <a:r>
              <a:rPr kumimoji="0" lang="ru-RU" sz="2400" b="1" i="0" u="none" strike="noStrike" kern="1200" normalizeH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 лесов</a:t>
            </a:r>
            <a:endParaRPr kumimoji="0" lang="ru-RU" sz="24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143372" y="2928934"/>
            <a:ext cx="85725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5500694" y="4429132"/>
            <a:ext cx="2357454" cy="857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Истребление животных</a:t>
            </a:r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5786446" y="5214950"/>
            <a:ext cx="1071570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ku.img.com.ua/img/forall/b/836/13.jpg?13845657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4" y="1285860"/>
            <a:ext cx="4714876" cy="457203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Экология изучает, наблюдает, исследует, прогнозирует, моделирует состояние живой и неживой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природы,человеческого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общества и помогает сохранить богатства Земли.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458" name="Picture 2" descr="http://ppt4web.ru/images/8/310/640/img4.jpg"/>
          <p:cNvPicPr>
            <a:picLocks noChangeAspect="1" noChangeArrowheads="1"/>
          </p:cNvPicPr>
          <p:nvPr/>
        </p:nvPicPr>
        <p:blipFill>
          <a:blip r:embed="rId3"/>
          <a:srcRect l="25782" r="24999"/>
          <a:stretch>
            <a:fillRect/>
          </a:stretch>
        </p:blipFill>
        <p:spPr bwMode="auto">
          <a:xfrm>
            <a:off x="357158" y="785794"/>
            <a:ext cx="3786214" cy="5340801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http://ppt4web.ru/images/8/310/640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tat16.privet.ru/lr/0b0cc8f6abd7b43fd13d0092024acb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9042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225742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«Мир </a:t>
            </a: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достаточно велик, чтобы удовлетворить нужды любого человека, но слишком мал, чтобы удовлетворить людскую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жадность...»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193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Экология и экологическая безопасность…</vt:lpstr>
      <vt:lpstr>Экология-наука об отношениях живых организмов и их сообществ между собой                       и с окружающей средой</vt:lpstr>
      <vt:lpstr>Экологические проблемы:</vt:lpstr>
      <vt:lpstr>Слайд 4</vt:lpstr>
      <vt:lpstr>Слайд 5</vt:lpstr>
      <vt:lpstr>Глобальные экономические проблемы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Экология и экологическая безопасность…</dc:title>
  <dc:creator>Денис</dc:creator>
  <cp:lastModifiedBy>Денис</cp:lastModifiedBy>
  <cp:revision>9</cp:revision>
  <dcterms:created xsi:type="dcterms:W3CDTF">2014-03-15T05:19:11Z</dcterms:created>
  <dcterms:modified xsi:type="dcterms:W3CDTF">2014-03-15T06:48:22Z</dcterms:modified>
</cp:coreProperties>
</file>