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4"/>
  </p:notesMasterIdLst>
  <p:sldIdLst>
    <p:sldId id="288" r:id="rId2"/>
    <p:sldId id="277" r:id="rId3"/>
    <p:sldId id="279" r:id="rId4"/>
    <p:sldId id="271" r:id="rId5"/>
    <p:sldId id="257" r:id="rId6"/>
    <p:sldId id="280" r:id="rId7"/>
    <p:sldId id="258" r:id="rId8"/>
    <p:sldId id="259" r:id="rId9"/>
    <p:sldId id="281" r:id="rId10"/>
    <p:sldId id="282" r:id="rId11"/>
    <p:sldId id="283" r:id="rId12"/>
    <p:sldId id="284" r:id="rId13"/>
    <p:sldId id="260" r:id="rId14"/>
    <p:sldId id="261" r:id="rId15"/>
    <p:sldId id="285" r:id="rId16"/>
    <p:sldId id="286" r:id="rId17"/>
    <p:sldId id="269" r:id="rId18"/>
    <p:sldId id="265" r:id="rId19"/>
    <p:sldId id="263" r:id="rId20"/>
    <p:sldId id="273" r:id="rId21"/>
    <p:sldId id="275" r:id="rId22"/>
    <p:sldId id="28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-17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B58B0-183C-48BF-8F91-DDB67A915372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7E705-191A-4EA6-859F-E60ECD770A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666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7"/>
            <a:ext cx="36576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7"/>
            <a:ext cx="10769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8691C-7A31-49B2-AD3E-B60E9EF4FD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00F93-2B59-413B-9C8C-DEC13EC2A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472" y="182562"/>
            <a:ext cx="11901055" cy="640080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 бюджетное учреждение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«Детский сад общеразвивающего вида № 31»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3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4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Работа клуба инициативных родителей </a:t>
            </a: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42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«МЫ ВМЕСТЕ»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ru-RU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spcBef>
                <a:spcPts val="600"/>
              </a:spcBef>
              <a:spcAft>
                <a:spcPts val="600"/>
              </a:spcAft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 marL="0" indent="0" algn="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Гамова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Сания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Шавкатовна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г. Дальнегорск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2024г.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zZz\Desktop\108002021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931" y="2244395"/>
            <a:ext cx="3928906" cy="373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104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036" y="96982"/>
            <a:ext cx="11180619" cy="623454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Актуальность создания клуба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3965" y="900545"/>
            <a:ext cx="11859490" cy="5749637"/>
          </a:xfrm>
        </p:spPr>
        <p:txBody>
          <a:bodyPr>
            <a:normAutofit fontScale="77500" lnSpcReduction="20000"/>
          </a:bodyPr>
          <a:lstStyle/>
          <a:p>
            <a:pPr algn="just">
              <a:spcAft>
                <a:spcPts val="600"/>
              </a:spcAft>
            </a:pPr>
            <a:r>
              <a:rPr lang="ru-RU" dirty="0"/>
              <a:t>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Указ Президента Российской Федерации от 22.11.2023 № 875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"О проведении в Российской Федерации Года семьи":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«…обеспечение поддержки семейного воспитания, содействие формированию ответственного отношения родителей к воспитанию детей; обеспечение условий для повышения социальной, коммуникативной и педагогической компетентности родителей.» </a:t>
            </a:r>
          </a:p>
          <a:p>
            <a:pPr algn="just">
              <a:spcAft>
                <a:spcPts val="600"/>
              </a:spcAft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ФОП ДО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способствование развитию ответственного и осознанного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родительства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как базовой основы благополучия семьи; построение взаимодействия в форме сотрудничества и установления партнёрских отношений с родителями детей .</a:t>
            </a:r>
          </a:p>
          <a:p>
            <a:pPr algn="just">
              <a:spcAft>
                <a:spcPts val="600"/>
              </a:spcAft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ФГОС ДО п.3.2.5.: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«Условия, необходимые для создания социальной ситуации развития детей, соответствующей специфике дошкольного возраста, предполагают: взаимодействие с родителями (законными представителями) по вопросам образования ребенка, непосредственного вовлечения их в образовательную деятельность, в том числе посредством создания образовательных проектов совместно с семьей на основе выявления потребностей и поддержки образовательных инициатив семьи.»</a:t>
            </a:r>
          </a:p>
          <a:p>
            <a:pPr algn="ctr">
              <a:spcAft>
                <a:spcPts val="600"/>
              </a:spcAft>
              <a:buNone/>
            </a:pPr>
            <a:r>
              <a:rPr lang="ru-RU" sz="3600" b="1" u="sng" dirty="0">
                <a:solidFill>
                  <a:schemeClr val="tx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Семья должна стать не просто ценностью, а новой национальной идеей</a:t>
            </a:r>
            <a:endParaRPr lang="ru-RU" sz="3600" u="sng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1205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Цель и задачи клуба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080656"/>
            <a:ext cx="10972800" cy="5514108"/>
          </a:xfrm>
        </p:spPr>
        <p:txBody>
          <a:bodyPr>
            <a:normAutofit fontScale="77500" lnSpcReduction="20000"/>
          </a:bodyPr>
          <a:lstStyle/>
          <a:p>
            <a:pPr indent="0" algn="just">
              <a:lnSpc>
                <a:spcPct val="106000"/>
              </a:lnSpc>
              <a:spcAft>
                <a:spcPts val="600"/>
              </a:spcAft>
              <a:buNone/>
            </a:pP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b="1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r>
              <a:rPr lang="ru-RU" b="1" dirty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развитие тесного взаимодействия воспитателей группы и семей воспитанников в вопросах организации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воспитательно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-образовательного процесса  через использование</a:t>
            </a:r>
            <a:r>
              <a:rPr lang="ru-RU" dirty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возможностей  родительского инициативного объединения. </a:t>
            </a:r>
            <a:endParaRPr lang="ru-RU" sz="2400" dirty="0">
              <a:ea typeface="Calibri"/>
              <a:cs typeface="Times New Roman"/>
            </a:endParaRPr>
          </a:p>
          <a:p>
            <a:pPr>
              <a:buNone/>
            </a:pP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  Задачи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just">
              <a:lnSpc>
                <a:spcPct val="106000"/>
              </a:lnSpc>
              <a:spcAft>
                <a:spcPts val="600"/>
              </a:spcAft>
              <a:buFont typeface="Times New Roman"/>
              <a:buAutoNum type="arabicPeriod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Создать условия для качественной организации  и осуществления совместных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воспитательно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-образовательных мероприятий.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06000"/>
              </a:lnSpc>
              <a:spcAft>
                <a:spcPts val="600"/>
              </a:spcAft>
              <a:buFont typeface="Times New Roman"/>
              <a:buAutoNum type="arabicPeriod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Создать положительную среду для общения между родителями и детьми, родителями и педагогами.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06000"/>
              </a:lnSpc>
              <a:spcAft>
                <a:spcPts val="600"/>
              </a:spcAft>
              <a:buFont typeface="Times New Roman"/>
              <a:buAutoNum type="arabicPeriod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Заинтересовать родителей совместными мероприятиями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, 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привлечь к активному участию в их организации и проведении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,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06000"/>
              </a:lnSpc>
              <a:spcAft>
                <a:spcPts val="600"/>
              </a:spcAft>
              <a:buFont typeface="Times New Roman"/>
              <a:buAutoNum type="arabicPeriod"/>
            </a:pPr>
            <a:r>
              <a:rPr lang="ru-RU" dirty="0">
                <a:latin typeface="Times New Roman"/>
                <a:ea typeface="Calibri"/>
                <a:cs typeface="Times New Roman"/>
              </a:rPr>
              <a:t>Установить конструктивные партнерские взаимоотношения педагогов с родителями, родителей с ребенком через деятельность семейного клуба «Мы вместе».</a:t>
            </a:r>
            <a:endParaRPr lang="ru-RU" sz="2400" dirty="0">
              <a:ea typeface="Calibri"/>
              <a:cs typeface="Times New Roman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8382"/>
            <a:ext cx="12191999" cy="736745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1-ое заседание родительского клуба  «Мы вместе»</a:t>
            </a: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481" y="1316182"/>
            <a:ext cx="3780763" cy="4232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57753" y="1330037"/>
            <a:ext cx="3701509" cy="4218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44171" y="1330037"/>
            <a:ext cx="3326156" cy="421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8873" y="144261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Беседа о профессии музыкального руководителя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" y="1287261"/>
            <a:ext cx="5140037" cy="509521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758" y="1287261"/>
            <a:ext cx="5101890" cy="507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58004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61471"/>
            <a:ext cx="10972800" cy="11430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Профессия - музыкальный руководитель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527" y="1304471"/>
            <a:ext cx="4912431" cy="47335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64" y="1304471"/>
            <a:ext cx="4697756" cy="4769414"/>
          </a:xfrm>
          <a:prstGeom prst="rect">
            <a:avLst/>
          </a:prstGeom>
        </p:spPr>
      </p:pic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235528" y="1108364"/>
            <a:ext cx="11346872" cy="5333999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8531215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249382"/>
            <a:ext cx="9421091" cy="65116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Мы – музыканты!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3" t="21020" r="23712"/>
          <a:stretch/>
        </p:blipFill>
        <p:spPr>
          <a:xfrm>
            <a:off x="71553" y="978296"/>
            <a:ext cx="4098666" cy="38362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7" r="12719" b="11431"/>
          <a:stretch/>
        </p:blipFill>
        <p:spPr>
          <a:xfrm>
            <a:off x="8579821" y="642427"/>
            <a:ext cx="3487488" cy="35533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22"/>
          <a:stretch/>
        </p:blipFill>
        <p:spPr>
          <a:xfrm>
            <a:off x="4437707" y="2245712"/>
            <a:ext cx="4017422" cy="390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484744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77657"/>
            <a:ext cx="10668000" cy="65361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Беседа о профессии инкассатора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3"/>
          <a:stretch/>
        </p:blipFill>
        <p:spPr>
          <a:xfrm>
            <a:off x="6788728" y="1145072"/>
            <a:ext cx="4530436" cy="510332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6" r="10132" b="17128"/>
          <a:stretch/>
        </p:blipFill>
        <p:spPr>
          <a:xfrm>
            <a:off x="609163" y="1236150"/>
            <a:ext cx="5505229" cy="501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5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8364" y="0"/>
            <a:ext cx="10474036" cy="85898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Знакомство с профессией  модельера</a:t>
            </a:r>
          </a:p>
        </p:txBody>
      </p:sp>
      <p:pic>
        <p:nvPicPr>
          <p:cNvPr id="3" name="Picture 2" descr="C:\Users\User\Desktop\профессии 9\IMG-20240201-WA00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4863" y="789709"/>
            <a:ext cx="3338264" cy="3632500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 rotWithShape="1">
          <a:blip r:embed="rId4" cstate="print"/>
          <a:srcRect r="9162"/>
          <a:stretch/>
        </p:blipFill>
        <p:spPr bwMode="auto">
          <a:xfrm>
            <a:off x="529606" y="789709"/>
            <a:ext cx="3571339" cy="36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профессии 9\IMG-20240201-WA0087.jpg"/>
          <p:cNvPicPr/>
          <p:nvPr/>
        </p:nvPicPr>
        <p:blipFill rotWithShape="1">
          <a:blip r:embed="rId5" cstate="print"/>
          <a:srcRect l="14778" r="10344"/>
          <a:stretch/>
        </p:blipFill>
        <p:spPr bwMode="auto">
          <a:xfrm>
            <a:off x="9531927" y="3158836"/>
            <a:ext cx="2507673" cy="3424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Desktop\профессии 9\IMG-20240201-WA008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25092" y="2966737"/>
            <a:ext cx="3866026" cy="354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09601" y="789709"/>
            <a:ext cx="11052794" cy="5909473"/>
          </a:xfrm>
        </p:spPr>
        <p:txBody>
          <a:bodyPr>
            <a:normAutofit/>
          </a:bodyPr>
          <a:lstStyle/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6129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8364" y="274638"/>
            <a:ext cx="10474036" cy="58434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Модельером быть весело!</a:t>
            </a:r>
          </a:p>
        </p:txBody>
      </p:sp>
      <p:pic>
        <p:nvPicPr>
          <p:cNvPr id="5" name="Содержимое 4" descr="C:\Users\User\Desktop\профессии 9\IMG-20240201-WA0096.jpg"/>
          <p:cNvPicPr>
            <a:picLocks noGrp="1"/>
          </p:cNvPicPr>
          <p:nvPr>
            <p:ph idx="1"/>
          </p:nvPr>
        </p:nvPicPr>
        <p:blipFill rotWithShape="1">
          <a:blip r:embed="rId3" cstate="print"/>
          <a:srcRect l="13644" t="9659" r="6933" b="12203"/>
          <a:stretch/>
        </p:blipFill>
        <p:spPr bwMode="auto">
          <a:xfrm>
            <a:off x="5361709" y="1016708"/>
            <a:ext cx="3685309" cy="3667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 rotWithShape="1">
          <a:blip r:embed="rId4" cstate="print"/>
          <a:srcRect l="13932" t="10216" r="9892" b="11724"/>
          <a:stretch/>
        </p:blipFill>
        <p:spPr bwMode="auto">
          <a:xfrm>
            <a:off x="8548254" y="3006436"/>
            <a:ext cx="3325092" cy="335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r="4412" b="7106"/>
          <a:stretch/>
        </p:blipFill>
        <p:spPr bwMode="auto">
          <a:xfrm>
            <a:off x="320837" y="1016708"/>
            <a:ext cx="3184362" cy="30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 descr="C:\Users\User\Desktop\профессии 9\IMG-20240201-WA0092.jpg"/>
          <p:cNvPicPr/>
          <p:nvPr/>
        </p:nvPicPr>
        <p:blipFill rotWithShape="1">
          <a:blip r:embed="rId6" cstate="print"/>
          <a:srcRect l="13644" r="12757" b="8862"/>
          <a:stretch/>
        </p:blipFill>
        <p:spPr bwMode="auto">
          <a:xfrm>
            <a:off x="2576946" y="3119048"/>
            <a:ext cx="3325091" cy="3406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787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7636" y="136092"/>
            <a:ext cx="10404764" cy="69518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Встреча с мамой почтальоном</a:t>
            </a:r>
          </a:p>
        </p:txBody>
      </p:sp>
      <p:pic>
        <p:nvPicPr>
          <p:cNvPr id="4" name="Содержимое 3" descr="C:\Users\User\Desktop\профессии 9\IMG-20240131-WA0010.jpg"/>
          <p:cNvPicPr>
            <a:picLocks noGrp="1"/>
          </p:cNvPicPr>
          <p:nvPr>
            <p:ph idx="1"/>
          </p:nvPr>
        </p:nvPicPr>
        <p:blipFill rotWithShape="1">
          <a:blip r:embed="rId3" cstate="print"/>
          <a:srcRect b="5476"/>
          <a:stretch/>
        </p:blipFill>
        <p:spPr bwMode="auto">
          <a:xfrm>
            <a:off x="8037767" y="1039091"/>
            <a:ext cx="3613905" cy="29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 rotWithShape="1">
          <a:blip r:embed="rId4" cstate="print"/>
          <a:srcRect l="14717" t="14911" r="14991" b="7979"/>
          <a:stretch/>
        </p:blipFill>
        <p:spPr bwMode="auto">
          <a:xfrm>
            <a:off x="900547" y="4305298"/>
            <a:ext cx="2604654" cy="223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 rotWithShape="1">
          <a:blip r:embed="rId5" cstate="print"/>
          <a:srcRect t="18949"/>
          <a:stretch/>
        </p:blipFill>
        <p:spPr bwMode="auto">
          <a:xfrm>
            <a:off x="580824" y="1039091"/>
            <a:ext cx="3478557" cy="29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профессии 9\IMG-20240131-WA0033.jpg"/>
          <p:cNvPicPr/>
          <p:nvPr/>
        </p:nvPicPr>
        <p:blipFill rotWithShape="1">
          <a:blip r:embed="rId6" cstate="print"/>
          <a:srcRect b="17282"/>
          <a:stretch/>
        </p:blipFill>
        <p:spPr bwMode="auto">
          <a:xfrm>
            <a:off x="8536531" y="4305299"/>
            <a:ext cx="2685650" cy="223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профессии 9\IMG-20240131-WA003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44160" y="1039091"/>
            <a:ext cx="3405631" cy="29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 rotWithShape="1">
          <a:blip r:embed="rId8" cstate="print"/>
          <a:srcRect t="13427" r="10401" b="17281"/>
          <a:stretch/>
        </p:blipFill>
        <p:spPr bwMode="auto">
          <a:xfrm>
            <a:off x="4344160" y="4305299"/>
            <a:ext cx="3020292" cy="2265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857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Моя мама медсестра!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256" y="1272725"/>
            <a:ext cx="4549266" cy="4614024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814" y="1272725"/>
            <a:ext cx="4756841" cy="4601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5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Скульптор – это интересно!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50"/>
          <a:stretch/>
        </p:blipFill>
        <p:spPr>
          <a:xfrm>
            <a:off x="400503" y="1242875"/>
            <a:ext cx="3510380" cy="438207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84"/>
          <a:stretch/>
        </p:blipFill>
        <p:spPr>
          <a:xfrm>
            <a:off x="4811366" y="1547675"/>
            <a:ext cx="3102344" cy="42573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24" b="18906"/>
          <a:stretch/>
        </p:blipFill>
        <p:spPr>
          <a:xfrm>
            <a:off x="8777601" y="2018729"/>
            <a:ext cx="2939359" cy="425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45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640291" cy="778307"/>
          </a:xfrm>
        </p:spPr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Маленькие скульпторы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27" y="1417638"/>
            <a:ext cx="3503815" cy="3642634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892" y="1417638"/>
            <a:ext cx="3133648" cy="36426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3" y="1417638"/>
            <a:ext cx="3021874" cy="364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8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Сюжетно- ролевые игры «Строители»                     «Едем на автобусе»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2173" y="1730325"/>
            <a:ext cx="3282264" cy="4031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012" y="1786595"/>
            <a:ext cx="3282264" cy="397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63841" y="1758462"/>
            <a:ext cx="3176292" cy="400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1401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316" y="177656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Сюжетно- ролевые игры  «Парикмахер»,  «Продавец»,  «Медицинская сестра»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316" y="1336431"/>
            <a:ext cx="2710832" cy="2372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9316" y="4012661"/>
            <a:ext cx="2710832" cy="257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31640" y="4012660"/>
            <a:ext cx="2710832" cy="257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7911" y="1472525"/>
            <a:ext cx="2654561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30235" y="1488659"/>
            <a:ext cx="251593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30234" y="4012661"/>
            <a:ext cx="2515933" cy="25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016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Играем в «Профессии»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2242" y="1842868"/>
            <a:ext cx="3104171" cy="3865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Рисунок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9341" y="1842868"/>
            <a:ext cx="3040965" cy="3865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51017" y="1842867"/>
            <a:ext cx="3104171" cy="3865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60268"/>
          </a:xfrm>
        </p:spPr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Дидактические игры</a:t>
            </a:r>
          </a:p>
        </p:txBody>
      </p:sp>
      <p:pic>
        <p:nvPicPr>
          <p:cNvPr id="1026" name="Picture 2" descr="D:\фото профессии\IMG_20240124_13005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6210" y="2532184"/>
            <a:ext cx="3183886" cy="3502856"/>
          </a:xfrm>
          <a:prstGeom prst="rect">
            <a:avLst/>
          </a:prstGeom>
          <a:noFill/>
        </p:spPr>
      </p:pic>
      <p:pic>
        <p:nvPicPr>
          <p:cNvPr id="4" name="Рисунок 3" descr="D:\фото профессии\IMG_20240124_13103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741" y="2532184"/>
            <a:ext cx="3119822" cy="350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29771" y="1336430"/>
            <a:ext cx="3353599" cy="354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972152"/>
          </a:xfrm>
        </p:spPr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Я в профессии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18"/>
          <a:stretch/>
        </p:blipFill>
        <p:spPr>
          <a:xfrm>
            <a:off x="243413" y="1206556"/>
            <a:ext cx="3885826" cy="4361760"/>
          </a:xfrm>
        </p:spPr>
      </p:pic>
      <p:pic>
        <p:nvPicPr>
          <p:cNvPr id="5" name="Рисунок 4" descr="C:\Users\User\Desktop\профессии 9\IMG-20240130-WA001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41355" y="1206556"/>
            <a:ext cx="3507232" cy="444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0DF60C-70F1-4028-B0A5-0AAC368BC0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3242" y="972152"/>
            <a:ext cx="4004110" cy="288365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FEDF46B-0099-4031-A9D1-87E6758CD3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3242" y="3975234"/>
            <a:ext cx="4004110" cy="279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 «В мире профессий»</a:t>
            </a: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8808" y="1417639"/>
            <a:ext cx="1894349" cy="2338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71367" y="1414956"/>
            <a:ext cx="1943100" cy="2338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43190" y="1417639"/>
            <a:ext cx="2085975" cy="225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9995" y="1417639"/>
            <a:ext cx="2222694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7168" y="4117574"/>
            <a:ext cx="2222693" cy="246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106214"/>
            <a:ext cx="2672179" cy="246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53157" y="4168073"/>
            <a:ext cx="2222693" cy="2447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3672" y="136092"/>
            <a:ext cx="10557164" cy="68132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Впереди - КВН</a:t>
            </a:r>
          </a:p>
        </p:txBody>
      </p:sp>
      <p:pic>
        <p:nvPicPr>
          <p:cNvPr id="4" name="Содержимое 3" descr="https://raskraskiplus.ru/wp-content/uploads/2/5/5/255e7c72c7a27db06ddda52c87ca0fcf.jpeg"/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35"/>
          <a:stretch/>
        </p:blipFill>
        <p:spPr bwMode="auto">
          <a:xfrm>
            <a:off x="817417" y="1066800"/>
            <a:ext cx="10931237" cy="533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3672" y="136092"/>
            <a:ext cx="10557164" cy="681326"/>
          </a:xfrm>
        </p:spPr>
        <p:txBody>
          <a:bodyPr>
            <a:normAutofit fontScale="90000"/>
          </a:bodyPr>
          <a:lstStyle/>
          <a:p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873" y="110836"/>
            <a:ext cx="9615053" cy="6747164"/>
          </a:xfrm>
        </p:spPr>
      </p:pic>
    </p:spTree>
    <p:extLst>
      <p:ext uri="{BB962C8B-B14F-4D97-AF65-F5344CB8AC3E}">
        <p14:creationId xmlns:p14="http://schemas.microsoft.com/office/powerpoint/2010/main" val="8150020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5824</TotalTime>
  <Words>362</Words>
  <Application>Microsoft Office PowerPoint</Application>
  <PresentationFormat>Широкоэкранный</PresentationFormat>
  <Paragraphs>48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Тема Office</vt:lpstr>
      <vt:lpstr>Презентация PowerPoint</vt:lpstr>
      <vt:lpstr>Актуальность создания клуба</vt:lpstr>
      <vt:lpstr>Цель и задачи клуба</vt:lpstr>
      <vt:lpstr>1-ое заседание родительского клуба  «Мы вместе»</vt:lpstr>
      <vt:lpstr>Беседа о профессии музыкального руководителя</vt:lpstr>
      <vt:lpstr>Профессия - музыкальный руководитель </vt:lpstr>
      <vt:lpstr>Мы – музыканты!</vt:lpstr>
      <vt:lpstr>Беседа о профессии инкассатора</vt:lpstr>
      <vt:lpstr>Знакомство с профессией  модельера</vt:lpstr>
      <vt:lpstr>Модельером быть весело!</vt:lpstr>
      <vt:lpstr>Встреча с мамой почтальоном</vt:lpstr>
      <vt:lpstr>Моя мама медсестра!</vt:lpstr>
      <vt:lpstr>Скульптор – это интересно!</vt:lpstr>
      <vt:lpstr>Маленькие скульпторы</vt:lpstr>
      <vt:lpstr>Сюжетно- ролевые игры «Строители»                     «Едем на автобусе» </vt:lpstr>
      <vt:lpstr>Сюжетно- ролевые игры  «Парикмахер»,  «Продавец»,  «Медицинская сестра» </vt:lpstr>
      <vt:lpstr>Играем в «Профессии»</vt:lpstr>
      <vt:lpstr>Дидактические игры</vt:lpstr>
      <vt:lpstr>Я в профессии</vt:lpstr>
      <vt:lpstr> «В мире профессий»</vt:lpstr>
      <vt:lpstr>Впереди - КВН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сания гамова</cp:lastModifiedBy>
  <cp:revision>186</cp:revision>
  <dcterms:created xsi:type="dcterms:W3CDTF">2024-01-28T08:22:06Z</dcterms:created>
  <dcterms:modified xsi:type="dcterms:W3CDTF">2025-08-12T03:18:54Z</dcterms:modified>
</cp:coreProperties>
</file>