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38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Скругленный прямоугольник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20.03.2026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Объект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Скругленный прямоугольник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20.03.2026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Объект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20.03.2026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Объект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20.03.2026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20.03.2026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Скругленный прямоугольник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20.03.2026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Объект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20.03.2026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оугольник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Скругленный прямоугольник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20.03.2026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908720"/>
            <a:ext cx="7772400" cy="2691730"/>
          </a:xfrm>
        </p:spPr>
        <p:txBody>
          <a:bodyPr>
            <a:noAutofit/>
          </a:bodyPr>
          <a:lstStyle/>
          <a:p>
            <a:r>
              <a:rPr lang="ru-RU" sz="4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Великая Отечественная Война (1941-1945).</a:t>
            </a:r>
            <a:br>
              <a:rPr lang="ru-RU" sz="4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4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Ветераны Великой Отечественной войны.</a:t>
            </a:r>
            <a:endParaRPr lang="ru-RU" sz="4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28" b="100000" l="483" r="9912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3284983"/>
            <a:ext cx="7452320" cy="31760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одзаголовок 2"/>
          <p:cNvSpPr txBox="1">
            <a:spLocks/>
          </p:cNvSpPr>
          <p:nvPr/>
        </p:nvSpPr>
        <p:spPr>
          <a:xfrm>
            <a:off x="6012160" y="6309320"/>
            <a:ext cx="3952528" cy="414766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 rtl="0" eaLnBrk="1" latinLnBrk="0" hangingPunct="1">
              <a:spcBef>
                <a:spcPts val="58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ts val="370"/>
              </a:spcBef>
              <a:buClr>
                <a:schemeClr val="accent2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ts val="370"/>
              </a:spcBef>
              <a:buClr>
                <a:schemeClr val="accent1">
                  <a:tint val="60000"/>
                </a:schemeClr>
              </a:buClr>
              <a:buSzPct val="8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ts val="370"/>
              </a:spcBef>
              <a:buClr>
                <a:schemeClr val="accent3"/>
              </a:buClr>
              <a:buSzPct val="80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ts val="370"/>
              </a:spcBef>
              <a:buClr>
                <a:schemeClr val="accent3"/>
              </a:buClr>
              <a:buFontTx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ts val="370"/>
              </a:spcBef>
              <a:buClr>
                <a:schemeClr val="accent3"/>
              </a:buClr>
              <a:buNone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ts val="370"/>
              </a:spcBef>
              <a:buClr>
                <a:schemeClr val="accent2"/>
              </a:buClr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ts val="370"/>
              </a:spcBef>
              <a:buClr>
                <a:schemeClr val="accent1">
                  <a:tint val="60000"/>
                </a:schemeClr>
              </a:buClr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ts val="370"/>
              </a:spcBef>
              <a:buClr>
                <a:schemeClr val="accent2">
                  <a:tint val="60000"/>
                </a:schemeClr>
              </a:buClr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2000" smtClean="0">
                <a:solidFill>
                  <a:schemeClr val="tx1"/>
                </a:solidFill>
              </a:rPr>
              <a:t>Валеева Е.В.</a:t>
            </a:r>
            <a:endParaRPr lang="ru-RU" sz="2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2238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323528" y="332656"/>
            <a:ext cx="8579296" cy="302433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На рассвете 22 июня 1941 года началась Великая Отечественная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война. Долгие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4 года до 9 мая 1945 года наши деды и прадеды боролись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за освобождение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родины от фашизма. Они делали это ради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будущих поколений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, ради нас.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Закончилась война 9 мая в 1945 году. Каждый год в этот день мы надевает георгиевские ленты и возлагаем цветы к мемориалам. Это Великий праздник, о котором мы не должны забывать!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2996952"/>
            <a:ext cx="5237312" cy="3508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804970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227542" y="168275"/>
            <a:ext cx="8579296" cy="2483768"/>
          </a:xfrm>
        </p:spPr>
        <p:txBody>
          <a:bodyPr>
            <a:normAutofit/>
          </a:bodyPr>
          <a:lstStyle/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Мы помним наших Ветеранов, любим и заботимся о них. Хочется, чтобы небольшие рассказы о жизни в тяжёлые военные годы, записанные со слов самих Ветеранов, стали ещё одним напоминанием о трагических страницах нашей истории, о мужестве, стойкости и героизме советского народа и о том, что нет ничего более ценного, чем мир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На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момент 2023 года в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БУ «Геронтологический центр»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(г.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Сургут) проживало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10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ветеранов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Великой Отечественной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войны.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AutoShape 4" descr="https://webpulse.imgsmail.ru/imgpreview?key=pulse_cabinet-image-40a569f0-363b-485e-80a2-caf27a568257&amp;mb=webpulse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7056" y="2564904"/>
            <a:ext cx="6139861" cy="40625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413679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611560" y="1203229"/>
            <a:ext cx="6768752" cy="5400600"/>
          </a:xfrm>
        </p:spPr>
        <p:txBody>
          <a:bodyPr>
            <a:normAutofit/>
          </a:bodyPr>
          <a:lstStyle/>
          <a:p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Александрова Мария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Васильевна</a:t>
            </a:r>
          </a:p>
          <a:p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Антипова Татьяна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Семеновна</a:t>
            </a:r>
          </a:p>
          <a:p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Енина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Евгения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Миновна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Зибаева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Тамара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Ивановна</a:t>
            </a:r>
          </a:p>
          <a:p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Полушина Сусанна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Ивановна</a:t>
            </a:r>
          </a:p>
          <a:p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Мурыжникова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Вера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Иосифовна</a:t>
            </a:r>
          </a:p>
          <a:p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Филатова Юлия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Егоровна</a:t>
            </a:r>
          </a:p>
          <a:p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Фомина Нина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Дмитриевна</a:t>
            </a:r>
          </a:p>
          <a:p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Шарова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Надежда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Максимовна</a:t>
            </a:r>
          </a:p>
          <a:p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Шигаева Елена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Антоновна</a:t>
            </a:r>
          </a:p>
          <a:p>
            <a:endParaRPr lang="ru-RU" dirty="0"/>
          </a:p>
        </p:txBody>
      </p:sp>
      <p:sp>
        <p:nvSpPr>
          <p:cNvPr id="4" name="Объект 2"/>
          <p:cNvSpPr txBox="1">
            <a:spLocks/>
          </p:cNvSpPr>
          <p:nvPr/>
        </p:nvSpPr>
        <p:spPr>
          <a:xfrm>
            <a:off x="2051720" y="338673"/>
            <a:ext cx="6192688" cy="783704"/>
          </a:xfrm>
          <a:prstGeom prst="rect">
            <a:avLst/>
          </a:prstGeom>
        </p:spPr>
        <p:txBody>
          <a:bodyPr vert="horz">
            <a:normAutofit/>
          </a:bodyPr>
          <a:lstStyle>
            <a:lvl1pPr marL="274320" indent="-274320" algn="l" rtl="0" eaLnBrk="1" latinLnBrk="0" hangingPunct="1">
              <a:spcBef>
                <a:spcPts val="58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48640" indent="-228600" algn="l" rtl="0" eaLnBrk="1" latinLnBrk="0" hangingPunct="1">
              <a:spcBef>
                <a:spcPts val="370"/>
              </a:spcBef>
              <a:buClr>
                <a:schemeClr val="accent2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22960" indent="-228600" algn="l" rtl="0" eaLnBrk="1" latinLnBrk="0" hangingPunct="1">
              <a:spcBef>
                <a:spcPts val="370"/>
              </a:spcBef>
              <a:buClr>
                <a:schemeClr val="accent1">
                  <a:tint val="60000"/>
                </a:schemeClr>
              </a:buClr>
              <a:buSzPct val="8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97280" indent="-228600" algn="l" rtl="0" eaLnBrk="1" latinLnBrk="0" hangingPunct="1">
              <a:spcBef>
                <a:spcPts val="370"/>
              </a:spcBef>
              <a:buClr>
                <a:schemeClr val="accent3"/>
              </a:buClr>
              <a:buSzPct val="80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rtl="0" eaLnBrk="1" latinLnBrk="0" hangingPunct="1">
              <a:spcBef>
                <a:spcPts val="370"/>
              </a:spcBef>
              <a:buClr>
                <a:schemeClr val="accent3"/>
              </a:buClr>
              <a:buFontTx/>
              <a:buChar char="o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45920" indent="-228600" algn="l" rtl="0" eaLnBrk="1" latinLnBrk="0" hangingPunct="1">
              <a:spcBef>
                <a:spcPts val="370"/>
              </a:spcBef>
              <a:buClr>
                <a:schemeClr val="accent3"/>
              </a:buClr>
              <a:buChar char="•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228600" algn="l" rtl="0" eaLnBrk="1" latinLnBrk="0" hangingPunct="1">
              <a:spcBef>
                <a:spcPts val="370"/>
              </a:spcBef>
              <a:buClr>
                <a:schemeClr val="accent2"/>
              </a:buClr>
              <a:buChar char="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228600" algn="l" rtl="0" eaLnBrk="1" latinLnBrk="0" hangingPunct="1">
              <a:spcBef>
                <a:spcPts val="370"/>
              </a:spcBef>
              <a:buClr>
                <a:schemeClr val="accent1">
                  <a:tint val="60000"/>
                </a:schemeClr>
              </a:buClr>
              <a:buChar char="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228600" algn="l" rtl="0" eaLnBrk="1" latinLnBrk="0" hangingPunct="1">
              <a:spcBef>
                <a:spcPts val="370"/>
              </a:spcBef>
              <a:buClr>
                <a:schemeClr val="accent2">
                  <a:tint val="60000"/>
                </a:schemeClr>
              </a:buClr>
              <a:buChar char="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sz="3200" dirty="0" smtClean="0"/>
              <a:t>Список ветеранов</a:t>
            </a:r>
            <a:r>
              <a:rPr lang="ru-RU" dirty="0" smtClean="0"/>
              <a:t>:</a:t>
            </a:r>
            <a:endParaRPr lang="ru-RU" dirty="0"/>
          </a:p>
        </p:txBody>
      </p:sp>
      <p:sp>
        <p:nvSpPr>
          <p:cNvPr id="5" name="Объект 2"/>
          <p:cNvSpPr txBox="1">
            <a:spLocks/>
          </p:cNvSpPr>
          <p:nvPr/>
        </p:nvSpPr>
        <p:spPr>
          <a:xfrm>
            <a:off x="1619672" y="5589240"/>
            <a:ext cx="6192688" cy="783704"/>
          </a:xfrm>
          <a:prstGeom prst="rect">
            <a:avLst/>
          </a:prstGeom>
        </p:spPr>
        <p:txBody>
          <a:bodyPr vert="horz">
            <a:normAutofit/>
          </a:bodyPr>
          <a:lstStyle>
            <a:lvl1pPr marL="274320" indent="-274320" algn="l" rtl="0" eaLnBrk="1" latinLnBrk="0" hangingPunct="1">
              <a:spcBef>
                <a:spcPts val="58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48640" indent="-228600" algn="l" rtl="0" eaLnBrk="1" latinLnBrk="0" hangingPunct="1">
              <a:spcBef>
                <a:spcPts val="370"/>
              </a:spcBef>
              <a:buClr>
                <a:schemeClr val="accent2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22960" indent="-228600" algn="l" rtl="0" eaLnBrk="1" latinLnBrk="0" hangingPunct="1">
              <a:spcBef>
                <a:spcPts val="370"/>
              </a:spcBef>
              <a:buClr>
                <a:schemeClr val="accent1">
                  <a:tint val="60000"/>
                </a:schemeClr>
              </a:buClr>
              <a:buSzPct val="8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97280" indent="-228600" algn="l" rtl="0" eaLnBrk="1" latinLnBrk="0" hangingPunct="1">
              <a:spcBef>
                <a:spcPts val="370"/>
              </a:spcBef>
              <a:buClr>
                <a:schemeClr val="accent3"/>
              </a:buClr>
              <a:buSzPct val="80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rtl="0" eaLnBrk="1" latinLnBrk="0" hangingPunct="1">
              <a:spcBef>
                <a:spcPts val="370"/>
              </a:spcBef>
              <a:buClr>
                <a:schemeClr val="accent3"/>
              </a:buClr>
              <a:buFontTx/>
              <a:buChar char="o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45920" indent="-228600" algn="l" rtl="0" eaLnBrk="1" latinLnBrk="0" hangingPunct="1">
              <a:spcBef>
                <a:spcPts val="370"/>
              </a:spcBef>
              <a:buClr>
                <a:schemeClr val="accent3"/>
              </a:buClr>
              <a:buChar char="•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228600" algn="l" rtl="0" eaLnBrk="1" latinLnBrk="0" hangingPunct="1">
              <a:spcBef>
                <a:spcPts val="370"/>
              </a:spcBef>
              <a:buClr>
                <a:schemeClr val="accent2"/>
              </a:buClr>
              <a:buChar char="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228600" algn="l" rtl="0" eaLnBrk="1" latinLnBrk="0" hangingPunct="1">
              <a:spcBef>
                <a:spcPts val="370"/>
              </a:spcBef>
              <a:buClr>
                <a:schemeClr val="accent1">
                  <a:tint val="60000"/>
                </a:schemeClr>
              </a:buClr>
              <a:buChar char="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228600" algn="l" rtl="0" eaLnBrk="1" latinLnBrk="0" hangingPunct="1">
              <a:spcBef>
                <a:spcPts val="370"/>
              </a:spcBef>
              <a:buClr>
                <a:schemeClr val="accent2">
                  <a:tint val="60000"/>
                </a:schemeClr>
              </a:buClr>
              <a:buChar char="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>
                        <a14:backgroundMark x1="35106" y1="30710" x2="15303" y2="71977"/>
                        <a14:backgroundMark x1="36743" y1="32054" x2="30606" y2="43570"/>
                        <a14:backgroundMark x1="30033" y1="47601" x2="30769" y2="54702"/>
                        <a14:backgroundMark x1="33552" y1="50480" x2="31097" y2="67754"/>
                        <a14:backgroundMark x1="67758" y1="43186" x2="68576" y2="75240"/>
                        <a14:backgroundMark x1="64075" y1="54702" x2="65139" y2="6161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1268" r="32086"/>
          <a:stretch/>
        </p:blipFill>
        <p:spPr bwMode="auto">
          <a:xfrm>
            <a:off x="6156176" y="3501008"/>
            <a:ext cx="2730137" cy="3176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29223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611560" y="188640"/>
            <a:ext cx="8229600" cy="775253"/>
          </a:xfrm>
        </p:spPr>
        <p:txBody>
          <a:bodyPr>
            <a:normAutofit/>
          </a:bodyPr>
          <a:lstStyle/>
          <a:p>
            <a:pPr algn="ctr"/>
            <a:r>
              <a:rPr lang="ru-RU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Енина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Евгения </a:t>
            </a:r>
            <a:r>
              <a:rPr lang="ru-RU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Миновна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sz="quarter" idx="1"/>
          </p:nvPr>
        </p:nvSpPr>
        <p:spPr>
          <a:xfrm>
            <a:off x="323528" y="980728"/>
            <a:ext cx="4752528" cy="493352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18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Родилась 18 марта 1931 года в поселке </a:t>
            </a:r>
            <a:r>
              <a:rPr lang="ru-RU" sz="18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Черноглазовка</a:t>
            </a:r>
            <a:r>
              <a:rPr lang="ru-RU" sz="18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Молотовского</a:t>
            </a:r>
            <a:r>
              <a:rPr lang="ru-RU" sz="18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района Омской области.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dirty="0">
                <a:latin typeface="Times New Roman" pitchFamily="18" charset="0"/>
                <a:cs typeface="Times New Roman" pitchFamily="18" charset="0"/>
              </a:rPr>
            </a:br>
            <a:r>
              <a:rPr lang="ru-RU" sz="18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Семья состояла из 10 человек: отец Мин Егорович (председатель колхоза), мать Клавдия Ивановна (телятница) и 8 детей. Евгении </a:t>
            </a:r>
            <a:r>
              <a:rPr lang="ru-RU" sz="18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Миновне</a:t>
            </a:r>
            <a:r>
              <a:rPr lang="ru-RU" sz="18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было 10 лет, когда началась война. Поехала она с родителями на ярмарку. Прискакали люди на лошадях и кричали: «Война началась! Война началась!». Отца и старшего брата забрали на фронт. Когда Евгении </a:t>
            </a:r>
            <a:r>
              <a:rPr lang="ru-RU" sz="18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Миновне</a:t>
            </a:r>
            <a:r>
              <a:rPr lang="ru-RU" sz="18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исполнилось 13 лет ее приняли в комсомол, приехали люди с города и набрали девчонок для помощи на Танковый завод в Омске. Они подвозили на тележках болты, гайки и различные детали для сборки танков. Так они зарабатывали трудодни, чтобы семье выдавали зерно для помола муки. После войны осталась у себя колхозе, работала на мельнице, выгружала с машины зерно.</a:t>
            </a: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quarter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8064" y="1124744"/>
            <a:ext cx="3710385" cy="5255096"/>
          </a:xfrm>
        </p:spPr>
      </p:pic>
    </p:spTree>
    <p:extLst>
      <p:ext uri="{BB962C8B-B14F-4D97-AF65-F5344CB8AC3E}">
        <p14:creationId xmlns:p14="http://schemas.microsoft.com/office/powerpoint/2010/main" val="41913987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971600" y="260648"/>
            <a:ext cx="7772400" cy="868958"/>
          </a:xfrm>
        </p:spPr>
        <p:txBody>
          <a:bodyPr>
            <a:normAutofit/>
          </a:bodyPr>
          <a:lstStyle/>
          <a:p>
            <a:pPr algn="ctr"/>
            <a:r>
              <a:rPr lang="ru-RU" sz="4400" dirty="0" err="1">
                <a:solidFill>
                  <a:schemeClr val="tx1"/>
                </a:solidFill>
              </a:rPr>
              <a:t>Зибаева</a:t>
            </a:r>
            <a:r>
              <a:rPr lang="ru-RU" sz="4400" dirty="0">
                <a:solidFill>
                  <a:schemeClr val="tx1"/>
                </a:solidFill>
              </a:rPr>
              <a:t> Тамара </a:t>
            </a:r>
            <a:r>
              <a:rPr lang="ru-RU" sz="4400" dirty="0" smtClean="0">
                <a:solidFill>
                  <a:schemeClr val="tx1"/>
                </a:solidFill>
              </a:rPr>
              <a:t>Ивановна</a:t>
            </a:r>
            <a:endParaRPr lang="ru-RU" dirty="0"/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1268760"/>
            <a:ext cx="3477265" cy="4924924"/>
          </a:xfrm>
        </p:spPr>
      </p:pic>
      <p:sp>
        <p:nvSpPr>
          <p:cNvPr id="6" name="Объект 5"/>
          <p:cNvSpPr>
            <a:spLocks noGrp="1"/>
          </p:cNvSpPr>
          <p:nvPr>
            <p:ph sz="quarter" idx="2"/>
          </p:nvPr>
        </p:nvSpPr>
        <p:spPr>
          <a:xfrm>
            <a:off x="4211960" y="1412776"/>
            <a:ext cx="4615046" cy="4968552"/>
          </a:xfrm>
        </p:spPr>
        <p:txBody>
          <a:bodyPr>
            <a:normAutofit fontScale="47500" lnSpcReduction="20000"/>
          </a:bodyPr>
          <a:lstStyle/>
          <a:p>
            <a:pPr marL="0" indent="0" algn="just" fontAlgn="base">
              <a:buNone/>
            </a:pPr>
            <a:r>
              <a:rPr lang="ru-RU" sz="38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Родилась 18 января 1932 года в городе Уфа республики Башкортостан.</a:t>
            </a:r>
          </a:p>
          <a:p>
            <a:pPr marL="0" indent="0" algn="just" fontAlgn="base">
              <a:buNone/>
            </a:pPr>
            <a:r>
              <a:rPr lang="ru-RU" sz="38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Когда началась война Тамаре Ивановне было 9 лет. Несмотря на ранний возраст, она участвовала в различных сельскохозяйственных работах. А также вязала варежки, вышивала кисеты и отправляла на фронт посылки. Во время Великой отечественной войны Тамара Ивановна потеряла отца и старшего брата.</a:t>
            </a:r>
          </a:p>
          <a:p>
            <a:pPr marL="0" indent="0" algn="just" fontAlgn="base">
              <a:buNone/>
            </a:pPr>
            <a:r>
              <a:rPr lang="ru-RU" sz="38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В 1954 году окончила Уфимский педагогический институт им. К.А. Тимирязева. В 24 года вышла замуж. Проработала в школе более 30 лет учителем математики и завучем.</a:t>
            </a:r>
          </a:p>
          <a:p>
            <a:pPr marL="0" indent="0" algn="just" fontAlgn="base">
              <a:buNone/>
            </a:pPr>
            <a:r>
              <a:rPr lang="ru-RU" sz="38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Тамара Ивановна награждена медалью «За добросовестный труд в Великой Отечественной войне 1941-1945 гг.», а также медалями к юбилейным датам Победы в Великой Отечественной Войне 1941-1945 гг.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03736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9632" y="260648"/>
            <a:ext cx="7772400" cy="796950"/>
          </a:xfrm>
        </p:spPr>
        <p:txBody>
          <a:bodyPr>
            <a:normAutofit fontScale="90000"/>
          </a:bodyPr>
          <a:lstStyle/>
          <a:p>
            <a:r>
              <a:rPr lang="ru-RU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Полушина Сусанна </a:t>
            </a:r>
            <a:r>
              <a:rPr lang="ru-RU" sz="4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Ивановна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683568" y="1268760"/>
            <a:ext cx="4104456" cy="518457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Родилась 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10 мая 1929 года в деревне Ерёмино </a:t>
            </a:r>
            <a:r>
              <a:rPr lang="ru-RU" sz="1800" dirty="0" err="1">
                <a:latin typeface="Times New Roman" pitchFamily="18" charset="0"/>
                <a:cs typeface="Times New Roman" pitchFamily="18" charset="0"/>
              </a:rPr>
              <a:t>Гаринского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 района Свердловской области.</a:t>
            </a:r>
          </a:p>
          <a:p>
            <a:pPr marL="0" indent="0"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Окончила 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начальную школу. В годы войны Сусанна Ивановна работала в колхозе «Верная дорога» — ухаживала за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овцами.</a:t>
            </a:r>
          </a:p>
          <a:p>
            <a:pPr marL="0" indent="0"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С 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1947 года работала в </a:t>
            </a:r>
            <a:r>
              <a:rPr lang="ru-RU" sz="1800" dirty="0" err="1">
                <a:latin typeface="Times New Roman" pitchFamily="18" charset="0"/>
                <a:cs typeface="Times New Roman" pitchFamily="18" charset="0"/>
              </a:rPr>
              <a:t>Черноярском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 лесопункте рабочей лесозаготовок и сплава, сортировала древесину.</a:t>
            </a:r>
          </a:p>
          <a:p>
            <a:pPr marL="0" indent="0"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Сусанна 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Ивановна награждена медалями «За доблестный труд в Великой Отечественной Войне», и медалями к памятным датам 40, 50, 70 лет Победы Великой Отечественной Войне 1941-1945 гг.</a:t>
            </a:r>
          </a:p>
        </p:txBody>
      </p:sp>
      <p:pic>
        <p:nvPicPr>
          <p:cNvPr id="6" name="Объект 5"/>
          <p:cNvPicPr>
            <a:picLocks noGrp="1" noChangeAspect="1"/>
          </p:cNvPicPr>
          <p:nvPr>
            <p:ph sz="quarter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4048" y="1124744"/>
            <a:ext cx="3692971" cy="5232509"/>
          </a:xfrm>
        </p:spPr>
      </p:pic>
    </p:spTree>
    <p:extLst>
      <p:ext uri="{BB962C8B-B14F-4D97-AF65-F5344CB8AC3E}">
        <p14:creationId xmlns:p14="http://schemas.microsoft.com/office/powerpoint/2010/main" val="17676091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47664" y="332656"/>
            <a:ext cx="6912768" cy="652934"/>
          </a:xfrm>
        </p:spPr>
        <p:txBody>
          <a:bodyPr>
            <a:normAutofit fontScale="90000"/>
          </a:bodyPr>
          <a:lstStyle/>
          <a:p>
            <a:r>
              <a:rPr lang="ru-RU" sz="4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Филатова Юлия </a:t>
            </a:r>
            <a:r>
              <a:rPr lang="ru-RU" sz="4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Егоровна</a:t>
            </a:r>
            <a:endParaRPr lang="ru-RU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124744"/>
            <a:ext cx="3672408" cy="5203373"/>
          </a:xfrm>
        </p:spPr>
      </p:pic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4427984" y="1556792"/>
            <a:ext cx="4327014" cy="45720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Родилась 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17 сентября 1926 года в селении </a:t>
            </a:r>
            <a:r>
              <a:rPr lang="ru-RU" sz="1800" dirty="0" err="1">
                <a:latin typeface="Times New Roman" pitchFamily="18" charset="0"/>
                <a:cs typeface="Times New Roman" pitchFamily="18" charset="0"/>
              </a:rPr>
              <a:t>Тонатово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err="1">
                <a:latin typeface="Times New Roman" pitchFamily="18" charset="0"/>
                <a:cs typeface="Times New Roman" pitchFamily="18" charset="0"/>
              </a:rPr>
              <a:t>Муромцевского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 района Омской области.</a:t>
            </a:r>
          </a:p>
          <a:p>
            <a:pPr marL="0" indent="0"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Когда 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началась война Юлии Егоровне было 15 лет, окончила 7 классов.</a:t>
            </a:r>
          </a:p>
          <a:p>
            <a:pPr marL="0" indent="0"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Наравне 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со взрослыми, как и многие дети того времени, она работала в колхозе, выполняя тяжелую работу. После войны закончила 10 классов и продолжила работать в колхозе.</a:t>
            </a:r>
          </a:p>
          <a:p>
            <a:pPr marL="0" indent="0"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Юлия 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Егоровна награждена медалями к памятным датам 40, 50, 60, 65 лет Победы в Великой Отечественной Войне 1941-1945 гг.</a:t>
            </a:r>
          </a:p>
        </p:txBody>
      </p:sp>
    </p:spTree>
    <p:extLst>
      <p:ext uri="{BB962C8B-B14F-4D97-AF65-F5344CB8AC3E}">
        <p14:creationId xmlns:p14="http://schemas.microsoft.com/office/powerpoint/2010/main" val="23531391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012160" y="6309320"/>
            <a:ext cx="3952528" cy="414766"/>
          </a:xfrm>
        </p:spPr>
        <p:txBody>
          <a:bodyPr>
            <a:normAutofit/>
          </a:bodyPr>
          <a:lstStyle/>
          <a:p>
            <a:r>
              <a:rPr lang="ru-RU" sz="2000" dirty="0" smtClean="0">
                <a:solidFill>
                  <a:schemeClr val="tx1"/>
                </a:solidFill>
              </a:rPr>
              <a:t>Валеева Е.В.</a:t>
            </a:r>
            <a:endParaRPr lang="ru-RU" sz="2000" dirty="0">
              <a:solidFill>
                <a:schemeClr val="tx1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908720"/>
            <a:ext cx="7772400" cy="2691730"/>
          </a:xfrm>
        </p:spPr>
        <p:txBody>
          <a:bodyPr>
            <a:noAutofit/>
          </a:bodyPr>
          <a:lstStyle/>
          <a:p>
            <a:r>
              <a:rPr lang="ru-RU" sz="4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Великая Отечественная Война (1941-1945).</a:t>
            </a:r>
            <a:br>
              <a:rPr lang="ru-RU" sz="4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4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Ветераны Великой Отечественной войны.</a:t>
            </a:r>
            <a:endParaRPr lang="ru-RU" sz="4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28" b="100000" l="483" r="9912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3284983"/>
            <a:ext cx="7452320" cy="31760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277380" y="332656"/>
            <a:ext cx="65527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</a:rPr>
              <a:t>Они живы, пока мы их помним!</a:t>
            </a:r>
            <a:endParaRPr lang="ru-RU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73709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праведливость">
  <a:themeElements>
    <a:clrScheme name="Справедливость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Справедливость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Справедливость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61</TotalTime>
  <Words>518</Words>
  <Application>Microsoft Office PowerPoint</Application>
  <PresentationFormat>Экран (4:3)</PresentationFormat>
  <Paragraphs>37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Справедливость</vt:lpstr>
      <vt:lpstr>Великая Отечественная Война (1941-1945). Ветераны Великой Отечественной войны.</vt:lpstr>
      <vt:lpstr>Презентация PowerPoint</vt:lpstr>
      <vt:lpstr>Презентация PowerPoint</vt:lpstr>
      <vt:lpstr>Презентация PowerPoint</vt:lpstr>
      <vt:lpstr>Енина Евгения Миновна</vt:lpstr>
      <vt:lpstr>Зибаева Тамара Ивановна</vt:lpstr>
      <vt:lpstr>Полушина Сусанна Ивановна</vt:lpstr>
      <vt:lpstr>Филатова Юлия Егоровна</vt:lpstr>
      <vt:lpstr>Великая Отечественная Война (1941-1945). Ветераны Великой Отечественной войны.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Великая Отечественная Война (1941-1945). Ветераны Великая Отечественной войны.</dc:title>
  <dc:creator>Никита</dc:creator>
  <cp:lastModifiedBy>СОШ-2</cp:lastModifiedBy>
  <cp:revision>10</cp:revision>
  <dcterms:created xsi:type="dcterms:W3CDTF">2023-06-04T20:39:15Z</dcterms:created>
  <dcterms:modified xsi:type="dcterms:W3CDTF">2026-03-20T10:10:56Z</dcterms:modified>
</cp:coreProperties>
</file>