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5" r:id="rId9"/>
    <p:sldId id="266" r:id="rId10"/>
    <p:sldId id="262" r:id="rId11"/>
    <p:sldId id="263" r:id="rId12"/>
    <p:sldId id="264" r:id="rId13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handoutMaster" Target="handoutMasters/handoutMaster1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4417" y="3717925"/>
            <a:ext cx="10943167" cy="108267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26533" y="4940300"/>
            <a:ext cx="10949517" cy="981075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3831447-C893-4FB7-A405-85B25DF4EE90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3831447-C893-4FB7-A405-85B25DF4EE90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8.xml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45727" y="3717925"/>
            <a:ext cx="10943167" cy="1082675"/>
          </a:xfrm>
        </p:spPr>
        <p:txBody>
          <a:bodyPr/>
          <a:p>
            <a:r>
              <a:rPr lang="en-US" altLang="en-US" sz="4400"/>
              <a:t>Воспитание</a:t>
            </a:r>
            <a:r>
              <a:rPr lang="en-US" altLang="ru-RU" sz="4400"/>
              <a:t> </a:t>
            </a:r>
            <a:r>
              <a:rPr lang="en-US" altLang="en-US" sz="4400"/>
              <a:t>семейных</a:t>
            </a:r>
            <a:r>
              <a:rPr lang="en-US" altLang="ru-RU" sz="4400"/>
              <a:t> </a:t>
            </a:r>
            <a:r>
              <a:rPr lang="en-US" altLang="en-US" sz="4400"/>
              <a:t>ценностей</a:t>
            </a:r>
            <a:r>
              <a:rPr lang="en-US" altLang="ru-RU" sz="4400"/>
              <a:t>: </a:t>
            </a:r>
            <a:br>
              <a:rPr lang="en-US" altLang="ru-RU" sz="4400"/>
            </a:br>
            <a:r>
              <a:rPr lang="en-US" altLang="en-US" sz="4400"/>
              <a:t>основа</a:t>
            </a:r>
            <a:r>
              <a:rPr lang="en-US" altLang="ru-RU" sz="4400"/>
              <a:t> </a:t>
            </a:r>
            <a:r>
              <a:rPr lang="en-US" altLang="en-US" sz="4400"/>
              <a:t>гармоничного</a:t>
            </a:r>
            <a:r>
              <a:rPr lang="en-US" altLang="ru-RU" sz="4400"/>
              <a:t> </a:t>
            </a:r>
            <a:r>
              <a:rPr lang="en-US" altLang="en-US" sz="4400"/>
              <a:t>общества</a:t>
            </a:r>
            <a:endParaRPr lang="en-US" altLang="en-US" sz="440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3970" y="4780915"/>
            <a:ext cx="11903075" cy="2077085"/>
          </a:xfrm>
        </p:spPr>
        <p:txBody>
          <a:bodyPr/>
          <a:p>
            <a:endParaRPr lang="en-US" altLang="ru-RU"/>
          </a:p>
          <a:p>
            <a:r>
              <a:rPr lang="ru-RU" altLang="en-US" sz="2400"/>
              <a:t>Фирсова Виктория Викторовна,т</a:t>
            </a:r>
            <a:r>
              <a:rPr lang="en-US" altLang="en-US" sz="2400"/>
              <a:t>ренер</a:t>
            </a:r>
            <a:r>
              <a:rPr lang="en-US" altLang="ru-RU" sz="2400"/>
              <a:t> -  </a:t>
            </a:r>
            <a:r>
              <a:rPr lang="en-US" altLang="en-US" sz="2400"/>
              <a:t>преподаватель</a:t>
            </a:r>
            <a:r>
              <a:rPr lang="en-US" altLang="ru-RU" sz="2400"/>
              <a:t> </a:t>
            </a:r>
            <a:endParaRPr lang="en-US" altLang="ru-RU" sz="2400"/>
          </a:p>
          <a:p>
            <a:r>
              <a:rPr lang="en-US" altLang="en-US" sz="2400"/>
              <a:t>МБУДО</a:t>
            </a:r>
            <a:r>
              <a:rPr lang="en-US" altLang="ru-RU" sz="2400"/>
              <a:t> </a:t>
            </a:r>
            <a:r>
              <a:rPr lang="" altLang="en-US" sz="2400"/>
              <a:t>«</a:t>
            </a:r>
            <a:r>
              <a:rPr lang="en-US" altLang="en-US" sz="2400"/>
              <a:t>Нюксенская</a:t>
            </a:r>
            <a:r>
              <a:rPr lang="en-US" altLang="ru-RU" sz="2400"/>
              <a:t> </a:t>
            </a:r>
            <a:r>
              <a:rPr lang="en-US" altLang="en-US" sz="2400"/>
              <a:t>спортивная</a:t>
            </a:r>
            <a:r>
              <a:rPr lang="en-US" altLang="ru-RU" sz="2400"/>
              <a:t> </a:t>
            </a:r>
            <a:r>
              <a:rPr lang="en-US" altLang="en-US" sz="2400"/>
              <a:t>школа</a:t>
            </a:r>
            <a:r>
              <a:rPr lang="" altLang="en-US" sz="2400"/>
              <a:t>»</a:t>
            </a:r>
            <a:endParaRPr lang="" altLang="en-US" sz="2400"/>
          </a:p>
          <a:p>
            <a:endParaRPr lang="" altLang="en-US" sz="2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740" y="140970"/>
            <a:ext cx="10728325" cy="845820"/>
          </a:xfrm>
        </p:spPr>
        <p:txBody>
          <a:bodyPr/>
          <a:p>
            <a:r>
              <a:rPr lang="en-US" altLang="en-US" sz="2400"/>
              <a:t>Семья</a:t>
            </a:r>
            <a:r>
              <a:rPr lang="en-US" altLang="ru-RU" sz="2400"/>
              <a:t> — </a:t>
            </a:r>
            <a:r>
              <a:rPr lang="en-US" altLang="en-US" sz="2400"/>
              <a:t>первая</a:t>
            </a:r>
            <a:r>
              <a:rPr lang="en-US" altLang="ru-RU" sz="2400"/>
              <a:t> </a:t>
            </a:r>
            <a:r>
              <a:rPr lang="en-US" altLang="en-US" sz="2400"/>
              <a:t>ячейка</a:t>
            </a:r>
            <a:r>
              <a:rPr lang="en-US" altLang="ru-RU" sz="2400"/>
              <a:t> </a:t>
            </a:r>
            <a:r>
              <a:rPr lang="en-US" altLang="en-US" sz="2400"/>
              <a:t>общества</a:t>
            </a:r>
            <a:r>
              <a:rPr lang="en-US" altLang="ru-RU" sz="2400"/>
              <a:t>, </a:t>
            </a:r>
            <a:r>
              <a:rPr lang="en-US" altLang="en-US" sz="2400"/>
              <a:t>формирующая</a:t>
            </a:r>
            <a:r>
              <a:rPr lang="en-US" altLang="ru-RU" sz="2400"/>
              <a:t> </a:t>
            </a:r>
            <a:r>
              <a:rPr lang="en-US" altLang="en-US" sz="2400"/>
              <a:t>жизненные</a:t>
            </a:r>
            <a:r>
              <a:rPr lang="en-US" altLang="ru-RU" sz="2400"/>
              <a:t> </a:t>
            </a:r>
            <a:r>
              <a:rPr lang="en-US" altLang="en-US" sz="2400"/>
              <a:t>ценности</a:t>
            </a:r>
            <a:r>
              <a:rPr lang="en-US" altLang="ru-RU" sz="2400"/>
              <a:t>.</a:t>
            </a:r>
            <a:endParaRPr lang="en-US" altLang="ru-RU" sz="2400"/>
          </a:p>
        </p:txBody>
      </p:sp>
      <p:pic>
        <p:nvPicPr>
          <p:cNvPr id="6" name="Замещающее содержимое 5" descr="i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109210" y="1183640"/>
            <a:ext cx="6851015" cy="4834255"/>
          </a:xfrm>
          <a:prstGeom prst="rect">
            <a:avLst/>
          </a:prstGeom>
        </p:spPr>
      </p:pic>
      <p:sp>
        <p:nvSpPr>
          <p:cNvPr id="5" name="Замещающий текст 4"/>
          <p:cNvSpPr>
            <a:spLocks noGrp="1"/>
          </p:cNvSpPr>
          <p:nvPr>
            <p:ph type="body" sz="half" idx="2"/>
          </p:nvPr>
        </p:nvSpPr>
        <p:spPr>
          <a:xfrm>
            <a:off x="840105" y="1183640"/>
            <a:ext cx="4269740" cy="4685665"/>
          </a:xfrm>
        </p:spPr>
        <p:txBody>
          <a:bodyPr/>
          <a:p>
            <a:r>
              <a:rPr lang="en-US" altLang="en-US" sz="2000"/>
              <a:t>Воспитание</a:t>
            </a:r>
            <a:r>
              <a:rPr lang="en-US" altLang="ru-RU" sz="2000"/>
              <a:t> </a:t>
            </a:r>
            <a:r>
              <a:rPr lang="en-US" altLang="en-US" sz="2000"/>
              <a:t>семейных</a:t>
            </a:r>
            <a:r>
              <a:rPr lang="en-US" altLang="ru-RU" sz="2000"/>
              <a:t> </a:t>
            </a:r>
            <a:r>
              <a:rPr lang="en-US" altLang="en-US" sz="2000"/>
              <a:t>ценностей</a:t>
            </a:r>
            <a:r>
              <a:rPr lang="en-US" altLang="ru-RU" sz="2000"/>
              <a:t> — </a:t>
            </a:r>
            <a:r>
              <a:rPr lang="en-US" altLang="en-US" sz="2000"/>
              <a:t>это</a:t>
            </a:r>
            <a:r>
              <a:rPr lang="en-US" altLang="ru-RU" sz="2000"/>
              <a:t> </a:t>
            </a:r>
            <a:r>
              <a:rPr lang="en-US" altLang="en-US" sz="2000"/>
              <a:t>не</a:t>
            </a:r>
            <a:r>
              <a:rPr lang="en-US" altLang="ru-RU" sz="2000"/>
              <a:t> </a:t>
            </a:r>
            <a:r>
              <a:rPr lang="en-US" altLang="en-US" sz="2000"/>
              <a:t>просто</a:t>
            </a:r>
            <a:r>
              <a:rPr lang="en-US" altLang="ru-RU" sz="2000"/>
              <a:t> </a:t>
            </a:r>
            <a:r>
              <a:rPr lang="en-US" altLang="en-US" sz="2000"/>
              <a:t>задача</a:t>
            </a:r>
            <a:r>
              <a:rPr lang="en-US" altLang="ru-RU" sz="2000"/>
              <a:t> </a:t>
            </a:r>
            <a:r>
              <a:rPr lang="en-US" altLang="en-US" sz="2000"/>
              <a:t>родителей</a:t>
            </a:r>
            <a:r>
              <a:rPr lang="en-US" altLang="ru-RU" sz="2000"/>
              <a:t>, </a:t>
            </a:r>
            <a:r>
              <a:rPr lang="en-US" altLang="en-US" sz="2000"/>
              <a:t>а</a:t>
            </a:r>
            <a:r>
              <a:rPr lang="en-US" altLang="ru-RU" sz="2000"/>
              <a:t> </a:t>
            </a:r>
            <a:r>
              <a:rPr lang="en-US" altLang="en-US" sz="2000"/>
              <a:t>важный</a:t>
            </a:r>
            <a:r>
              <a:rPr lang="en-US" altLang="ru-RU" sz="2000"/>
              <a:t> </a:t>
            </a:r>
            <a:r>
              <a:rPr lang="en-US" altLang="en-US" sz="2000"/>
              <a:t>процесс</a:t>
            </a:r>
            <a:r>
              <a:rPr lang="en-US" altLang="ru-RU" sz="2000"/>
              <a:t>, </a:t>
            </a:r>
            <a:r>
              <a:rPr lang="en-US" altLang="en-US" sz="2000"/>
              <a:t>который</a:t>
            </a:r>
            <a:r>
              <a:rPr lang="en-US" altLang="ru-RU" sz="2000"/>
              <a:t> </a:t>
            </a:r>
            <a:r>
              <a:rPr lang="en-US" altLang="en-US" sz="2000"/>
              <a:t>влияет</a:t>
            </a:r>
            <a:r>
              <a:rPr lang="en-US" altLang="ru-RU" sz="2000"/>
              <a:t> </a:t>
            </a:r>
            <a:r>
              <a:rPr lang="en-US" altLang="en-US" sz="2000"/>
              <a:t>на</a:t>
            </a:r>
            <a:r>
              <a:rPr lang="en-US" altLang="ru-RU" sz="2000"/>
              <a:t> </a:t>
            </a:r>
            <a:r>
              <a:rPr lang="en-US" altLang="en-US" sz="2000"/>
              <a:t>будущее</a:t>
            </a:r>
            <a:r>
              <a:rPr lang="en-US" altLang="ru-RU" sz="2000"/>
              <a:t> </a:t>
            </a:r>
            <a:r>
              <a:rPr lang="en-US" altLang="en-US" sz="2000"/>
              <a:t>каждого</a:t>
            </a:r>
            <a:r>
              <a:rPr lang="en-US" altLang="ru-RU" sz="2000"/>
              <a:t> </a:t>
            </a:r>
            <a:r>
              <a:rPr lang="en-US" altLang="en-US" sz="2000"/>
              <a:t>ребенка</a:t>
            </a:r>
            <a:r>
              <a:rPr lang="en-US" altLang="ru-RU" sz="2000"/>
              <a:t> </a:t>
            </a:r>
            <a:r>
              <a:rPr lang="en-US" altLang="en-US" sz="2000"/>
              <a:t>и</a:t>
            </a:r>
            <a:r>
              <a:rPr lang="en-US" altLang="ru-RU" sz="2000"/>
              <a:t> </a:t>
            </a:r>
            <a:r>
              <a:rPr lang="en-US" altLang="en-US" sz="2000"/>
              <a:t>всего</a:t>
            </a:r>
            <a:r>
              <a:rPr lang="en-US" altLang="ru-RU" sz="2000"/>
              <a:t> </a:t>
            </a:r>
            <a:r>
              <a:rPr lang="en-US" altLang="en-US" sz="2000"/>
              <a:t>общества</a:t>
            </a:r>
            <a:r>
              <a:rPr lang="en-US" altLang="ru-RU" sz="2000"/>
              <a:t> </a:t>
            </a:r>
            <a:r>
              <a:rPr lang="en-US" altLang="en-US" sz="2000"/>
              <a:t>в</a:t>
            </a:r>
            <a:r>
              <a:rPr lang="en-US" altLang="ru-RU" sz="2000"/>
              <a:t> </a:t>
            </a:r>
            <a:r>
              <a:rPr lang="en-US" altLang="en-US" sz="2000"/>
              <a:t>целом</a:t>
            </a:r>
            <a:r>
              <a:rPr lang="en-US" altLang="ru-RU" sz="2000"/>
              <a:t>. </a:t>
            </a:r>
            <a:r>
              <a:rPr lang="en-US" altLang="en-US" sz="2000"/>
              <a:t>В</a:t>
            </a:r>
            <a:r>
              <a:rPr lang="en-US" altLang="ru-RU" sz="2000"/>
              <a:t> </a:t>
            </a:r>
            <a:r>
              <a:rPr lang="en-US" altLang="en-US" sz="2000"/>
              <a:t>условиях</a:t>
            </a:r>
            <a:r>
              <a:rPr lang="en-US" altLang="ru-RU" sz="2000"/>
              <a:t> </a:t>
            </a:r>
            <a:r>
              <a:rPr lang="en-US" altLang="en-US" sz="2000"/>
              <a:t>современного</a:t>
            </a:r>
            <a:r>
              <a:rPr lang="en-US" altLang="ru-RU" sz="2000"/>
              <a:t> </a:t>
            </a:r>
            <a:r>
              <a:rPr lang="en-US" altLang="en-US" sz="2000"/>
              <a:t>мира</a:t>
            </a:r>
            <a:r>
              <a:rPr lang="en-US" altLang="ru-RU" sz="2000"/>
              <a:t>, </a:t>
            </a:r>
            <a:r>
              <a:rPr lang="en-US" altLang="en-US" sz="2000"/>
              <a:t>где</a:t>
            </a:r>
            <a:r>
              <a:rPr lang="en-US" altLang="ru-RU" sz="2000"/>
              <a:t> </a:t>
            </a:r>
            <a:r>
              <a:rPr lang="en-US" altLang="en-US" sz="2000"/>
              <a:t>технологии</a:t>
            </a:r>
            <a:r>
              <a:rPr lang="en-US" altLang="ru-RU" sz="2000"/>
              <a:t> </a:t>
            </a:r>
            <a:r>
              <a:rPr lang="en-US" altLang="en-US" sz="2000"/>
              <a:t>и</a:t>
            </a:r>
            <a:r>
              <a:rPr lang="en-US" altLang="ru-RU" sz="2000"/>
              <a:t> </a:t>
            </a:r>
            <a:r>
              <a:rPr lang="en-US" altLang="en-US" sz="2000"/>
              <a:t>быстрые</a:t>
            </a:r>
            <a:r>
              <a:rPr lang="en-US" altLang="ru-RU" sz="2000"/>
              <a:t> </a:t>
            </a:r>
            <a:r>
              <a:rPr lang="en-US" altLang="en-US" sz="2000"/>
              <a:t>изменения</a:t>
            </a:r>
            <a:r>
              <a:rPr lang="en-US" altLang="ru-RU" sz="2000"/>
              <a:t> </a:t>
            </a:r>
            <a:r>
              <a:rPr lang="en-US" altLang="en-US" sz="2000"/>
              <a:t>становятся</a:t>
            </a:r>
            <a:r>
              <a:rPr lang="en-US" altLang="ru-RU" sz="2000"/>
              <a:t> </a:t>
            </a:r>
            <a:r>
              <a:rPr lang="en-US" altLang="en-US" sz="2000"/>
              <a:t>нормой</a:t>
            </a:r>
            <a:r>
              <a:rPr lang="en-US" altLang="ru-RU" sz="2000"/>
              <a:t>, </a:t>
            </a:r>
            <a:r>
              <a:rPr lang="en-US" altLang="en-US" sz="2000"/>
              <a:t>особенно</a:t>
            </a:r>
            <a:r>
              <a:rPr lang="en-US" altLang="ru-RU" sz="2000"/>
              <a:t> </a:t>
            </a:r>
            <a:r>
              <a:rPr lang="en-US" altLang="en-US" sz="2000"/>
              <a:t>важно</a:t>
            </a:r>
            <a:r>
              <a:rPr lang="en-US" altLang="ru-RU" sz="2000"/>
              <a:t> </a:t>
            </a:r>
            <a:r>
              <a:rPr lang="en-US" altLang="en-US" sz="2000"/>
              <a:t>сохранить</a:t>
            </a:r>
            <a:r>
              <a:rPr lang="en-US" altLang="ru-RU" sz="2000"/>
              <a:t> </a:t>
            </a:r>
            <a:r>
              <a:rPr lang="en-US" altLang="en-US" sz="2000"/>
              <a:t>и</a:t>
            </a:r>
            <a:r>
              <a:rPr lang="en-US" altLang="ru-RU" sz="2000"/>
              <a:t> </a:t>
            </a:r>
            <a:r>
              <a:rPr lang="en-US" altLang="en-US" sz="2000"/>
              <a:t>передать</a:t>
            </a:r>
            <a:r>
              <a:rPr lang="en-US" altLang="ru-RU" sz="2000"/>
              <a:t> </a:t>
            </a:r>
            <a:r>
              <a:rPr lang="en-US" altLang="en-US" sz="2000"/>
              <a:t>подрастающему</a:t>
            </a:r>
            <a:r>
              <a:rPr lang="en-US" altLang="ru-RU" sz="2000"/>
              <a:t> </a:t>
            </a:r>
            <a:r>
              <a:rPr lang="en-US" altLang="en-US" sz="2000"/>
              <a:t>поколению</a:t>
            </a:r>
            <a:r>
              <a:rPr lang="en-US" altLang="ru-RU" sz="2000"/>
              <a:t> </a:t>
            </a:r>
            <a:r>
              <a:rPr lang="en-US" altLang="en-US" sz="2000"/>
              <a:t>те</a:t>
            </a:r>
            <a:r>
              <a:rPr lang="en-US" altLang="ru-RU" sz="2000"/>
              <a:t> </a:t>
            </a:r>
            <a:r>
              <a:rPr lang="en-US" altLang="en-US" sz="2000"/>
              <a:t>ценности</a:t>
            </a:r>
            <a:r>
              <a:rPr lang="en-US" altLang="ru-RU" sz="2000"/>
              <a:t>, </a:t>
            </a:r>
            <a:r>
              <a:rPr lang="en-US" altLang="en-US" sz="2000"/>
              <a:t>которые</a:t>
            </a:r>
            <a:r>
              <a:rPr lang="en-US" altLang="ru-RU" sz="2000"/>
              <a:t> </a:t>
            </a:r>
            <a:r>
              <a:rPr lang="en-US" altLang="en-US" sz="2000"/>
              <a:t>помогут</a:t>
            </a:r>
            <a:r>
              <a:rPr lang="en-US" altLang="ru-RU" sz="2000"/>
              <a:t> </a:t>
            </a:r>
            <a:r>
              <a:rPr lang="en-US" altLang="en-US" sz="2000"/>
              <a:t>им</a:t>
            </a:r>
            <a:r>
              <a:rPr lang="en-US" altLang="ru-RU" sz="2000"/>
              <a:t> </a:t>
            </a:r>
            <a:r>
              <a:rPr lang="en-US" altLang="en-US" sz="2000"/>
              <a:t>стать</a:t>
            </a:r>
            <a:r>
              <a:rPr lang="en-US" altLang="ru-RU" sz="2000"/>
              <a:t> </a:t>
            </a:r>
            <a:r>
              <a:rPr lang="en-US" altLang="en-US" sz="2000"/>
              <a:t>полноценными</a:t>
            </a:r>
            <a:r>
              <a:rPr lang="en-US" altLang="ru-RU" sz="2000"/>
              <a:t> </a:t>
            </a:r>
            <a:r>
              <a:rPr lang="en-US" altLang="en-US" sz="2000"/>
              <a:t>и</a:t>
            </a:r>
            <a:r>
              <a:rPr lang="en-US" altLang="ru-RU" sz="2000"/>
              <a:t> </a:t>
            </a:r>
            <a:r>
              <a:rPr lang="en-US" altLang="en-US" sz="2000"/>
              <a:t>ответственными</a:t>
            </a:r>
            <a:r>
              <a:rPr lang="en-US" altLang="ru-RU" sz="2000"/>
              <a:t> </a:t>
            </a:r>
            <a:r>
              <a:rPr lang="en-US" altLang="en-US" sz="2000"/>
              <a:t>членами</a:t>
            </a:r>
            <a:r>
              <a:rPr lang="en-US" altLang="ru-RU" sz="2000"/>
              <a:t> </a:t>
            </a:r>
            <a:r>
              <a:rPr lang="en-US" altLang="en-US" sz="2000"/>
              <a:t>общества</a:t>
            </a:r>
            <a:r>
              <a:rPr lang="en-US" altLang="ru-RU" sz="2000"/>
              <a:t>.</a:t>
            </a:r>
            <a:endParaRPr lang="en-US" altLang="ru-RU" sz="2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40105" y="457200"/>
            <a:ext cx="10813415" cy="883920"/>
          </a:xfrm>
        </p:spPr>
        <p:txBody>
          <a:bodyPr/>
          <a:p>
            <a:r>
              <a:rPr lang="en-US" altLang="en-US" sz="4000"/>
              <a:t>Что</a:t>
            </a:r>
            <a:r>
              <a:rPr lang="en-US" altLang="ru-RU" sz="4000"/>
              <a:t> </a:t>
            </a:r>
            <a:r>
              <a:rPr lang="en-US" altLang="en-US" sz="4000"/>
              <a:t>такое</a:t>
            </a:r>
            <a:r>
              <a:rPr lang="en-US" altLang="ru-RU" sz="4000"/>
              <a:t> </a:t>
            </a:r>
            <a:r>
              <a:rPr lang="en-US" altLang="en-US" sz="4000"/>
              <a:t>семейные</a:t>
            </a:r>
            <a:r>
              <a:rPr lang="en-US" altLang="ru-RU" sz="4000"/>
              <a:t> </a:t>
            </a:r>
            <a:r>
              <a:rPr lang="en-US" altLang="en-US" sz="4000"/>
              <a:t>ценности</a:t>
            </a:r>
            <a:r>
              <a:rPr lang="en-US" altLang="ru-RU" sz="4000"/>
              <a:t>?</a:t>
            </a:r>
            <a:endParaRPr lang="en-US" altLang="ru-RU" sz="4000"/>
          </a:p>
        </p:txBody>
      </p:sp>
      <p:sp>
        <p:nvSpPr>
          <p:cNvPr id="6" name="Замещающее содержимое 5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en-US" altLang="ru-RU">
                <a:sym typeface="+mn-ea"/>
              </a:rPr>
              <a:t> </a:t>
            </a:r>
            <a:endParaRPr lang="ru-RU" altLang="en-US"/>
          </a:p>
        </p:txBody>
      </p:sp>
      <p:sp>
        <p:nvSpPr>
          <p:cNvPr id="7" name="Замещающий текст 6"/>
          <p:cNvSpPr>
            <a:spLocks noGrp="1"/>
          </p:cNvSpPr>
          <p:nvPr>
            <p:ph type="body" sz="half" idx="2"/>
          </p:nvPr>
        </p:nvSpPr>
        <p:spPr>
          <a:xfrm>
            <a:off x="546100" y="3648710"/>
            <a:ext cx="3331845" cy="2526665"/>
          </a:xfrm>
        </p:spPr>
        <p:txBody>
          <a:bodyPr/>
          <a:p>
            <a:r>
              <a:rPr lang="en-US" altLang="en-US" sz="3200">
                <a:sym typeface="+mn-ea"/>
              </a:rPr>
              <a:t>Принципы</a:t>
            </a:r>
            <a:r>
              <a:rPr lang="en-US" altLang="ru-RU" sz="3200">
                <a:sym typeface="+mn-ea"/>
              </a:rPr>
              <a:t> </a:t>
            </a:r>
            <a:r>
              <a:rPr lang="en-US" altLang="en-US" sz="3200">
                <a:sym typeface="+mn-ea"/>
              </a:rPr>
              <a:t>и</a:t>
            </a:r>
            <a:r>
              <a:rPr lang="en-US" altLang="ru-RU" sz="3200">
                <a:sym typeface="+mn-ea"/>
              </a:rPr>
              <a:t> </a:t>
            </a:r>
            <a:r>
              <a:rPr lang="en-US" altLang="en-US" sz="3200">
                <a:sym typeface="+mn-ea"/>
              </a:rPr>
              <a:t>убеждения</a:t>
            </a:r>
            <a:r>
              <a:rPr lang="en-US" altLang="ru-RU" sz="3200">
                <a:sym typeface="+mn-ea"/>
              </a:rPr>
              <a:t>, </a:t>
            </a:r>
            <a:r>
              <a:rPr lang="en-US" altLang="en-US" sz="3200">
                <a:sym typeface="+mn-ea"/>
              </a:rPr>
              <a:t>объединяющие</a:t>
            </a:r>
            <a:r>
              <a:rPr lang="en-US" altLang="ru-RU" sz="3200">
                <a:sym typeface="+mn-ea"/>
              </a:rPr>
              <a:t> </a:t>
            </a:r>
            <a:r>
              <a:rPr lang="en-US" altLang="en-US" sz="3200">
                <a:sym typeface="+mn-ea"/>
              </a:rPr>
              <a:t>членов</a:t>
            </a:r>
            <a:r>
              <a:rPr lang="en-US" altLang="ru-RU" sz="3200">
                <a:sym typeface="+mn-ea"/>
              </a:rPr>
              <a:t> </a:t>
            </a:r>
            <a:r>
              <a:rPr lang="en-US" altLang="en-US" sz="3200">
                <a:sym typeface="+mn-ea"/>
              </a:rPr>
              <a:t>семьи</a:t>
            </a:r>
            <a:r>
              <a:rPr lang="en-US" altLang="ru-RU" sz="3200">
                <a:sym typeface="+mn-ea"/>
              </a:rPr>
              <a:t>.</a:t>
            </a:r>
            <a:endParaRPr lang="ru-RU" altLang="en-US" sz="3200"/>
          </a:p>
          <a:p>
            <a:endParaRPr lang="ru-RU" altLang="en-US" sz="3200"/>
          </a:p>
        </p:txBody>
      </p:sp>
      <p:pic>
        <p:nvPicPr>
          <p:cNvPr id="8" name="Изображение 7" descr="94bf2226-e404-53ef-960b-59d2b1dfcde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77945" y="2057400"/>
            <a:ext cx="7586980" cy="43357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620" y="751840"/>
            <a:ext cx="10717530" cy="957580"/>
          </a:xfrm>
        </p:spPr>
        <p:txBody>
          <a:bodyPr/>
          <a:p>
            <a:r>
              <a:rPr lang="en-US" altLang="en-US" sz="4000">
                <a:sym typeface="+mn-ea"/>
              </a:rPr>
              <a:t>Список</a:t>
            </a:r>
            <a:r>
              <a:rPr lang="en-US" altLang="ru-RU" sz="4000">
                <a:sym typeface="+mn-ea"/>
              </a:rPr>
              <a:t> </a:t>
            </a:r>
            <a:r>
              <a:rPr lang="en-US" altLang="en-US" sz="4000">
                <a:sym typeface="+mn-ea"/>
              </a:rPr>
              <a:t>семейных</a:t>
            </a:r>
            <a:r>
              <a:rPr lang="en-US" altLang="ru-RU" sz="4000">
                <a:sym typeface="+mn-ea"/>
              </a:rPr>
              <a:t> </a:t>
            </a:r>
            <a:r>
              <a:rPr lang="en-US" altLang="en-US" sz="4000">
                <a:sym typeface="+mn-ea"/>
              </a:rPr>
              <a:t>ценностей</a:t>
            </a:r>
            <a:r>
              <a:rPr lang="en-US" altLang="ru-RU" sz="4000">
                <a:sym typeface="+mn-ea"/>
              </a:rPr>
              <a:t>:</a:t>
            </a:r>
            <a:endParaRPr lang="en-US" altLang="ru-RU" sz="4000">
              <a:sym typeface="+mn-ea"/>
            </a:endParaRPr>
          </a:p>
        </p:txBody>
      </p:sp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>
          <a:xfrm>
            <a:off x="250825" y="2057400"/>
            <a:ext cx="11676380" cy="3811905"/>
          </a:xfrm>
        </p:spPr>
        <p:txBody>
          <a:bodyPr/>
          <a:p>
            <a:r>
              <a:rPr lang="en-US" altLang="ru-RU" sz="1400"/>
              <a:t> </a:t>
            </a:r>
            <a:r>
              <a:rPr lang="en-US" altLang="ru-RU" sz="2800"/>
              <a:t>• </a:t>
            </a:r>
            <a:r>
              <a:rPr lang="en-US" altLang="en-US" sz="2800"/>
              <a:t>Любовь</a:t>
            </a:r>
            <a:r>
              <a:rPr lang="en-US" altLang="ru-RU" sz="2800"/>
              <a:t> </a:t>
            </a:r>
            <a:r>
              <a:rPr lang="en-US" altLang="en-US" sz="2800"/>
              <a:t>и</a:t>
            </a:r>
            <a:r>
              <a:rPr lang="en-US" altLang="ru-RU" sz="2800"/>
              <a:t> </a:t>
            </a:r>
            <a:r>
              <a:rPr lang="en-US" altLang="en-US" sz="2800"/>
              <a:t>поддержка</a:t>
            </a:r>
            <a:r>
              <a:rPr lang="en-US" altLang="ru-RU" sz="2800"/>
              <a:t>: </a:t>
            </a:r>
            <a:r>
              <a:rPr lang="en-US" altLang="en-US" sz="2800"/>
              <a:t>Безусловная</a:t>
            </a:r>
            <a:r>
              <a:rPr lang="en-US" altLang="ru-RU" sz="2800"/>
              <a:t> </a:t>
            </a:r>
            <a:r>
              <a:rPr lang="en-US" altLang="en-US" sz="2800"/>
              <a:t>любовь</a:t>
            </a:r>
            <a:r>
              <a:rPr lang="en-US" altLang="ru-RU" sz="2800"/>
              <a:t> </a:t>
            </a:r>
            <a:r>
              <a:rPr lang="en-US" altLang="en-US" sz="2800"/>
              <a:t>создает</a:t>
            </a:r>
            <a:r>
              <a:rPr lang="en-US" altLang="ru-RU" sz="2800"/>
              <a:t> </a:t>
            </a:r>
            <a:r>
              <a:rPr lang="en-US" altLang="en-US" sz="2800"/>
              <a:t>атмосферу</a:t>
            </a:r>
            <a:r>
              <a:rPr lang="en-US" altLang="ru-RU" sz="2800"/>
              <a:t> </a:t>
            </a:r>
            <a:r>
              <a:rPr lang="en-US" altLang="en-US" sz="2800"/>
              <a:t>доверия</a:t>
            </a:r>
            <a:r>
              <a:rPr lang="en-US" altLang="ru-RU" sz="2800"/>
              <a:t> </a:t>
            </a:r>
            <a:r>
              <a:rPr lang="en-US" altLang="en-US" sz="2800"/>
              <a:t>и</a:t>
            </a:r>
            <a:r>
              <a:rPr lang="en-US" altLang="ru-RU" sz="2800"/>
              <a:t> </a:t>
            </a:r>
            <a:r>
              <a:rPr lang="en-US" altLang="en-US" sz="2800"/>
              <a:t>безопасности</a:t>
            </a:r>
            <a:r>
              <a:rPr lang="en-US" altLang="ru-RU" sz="2800"/>
              <a:t>.</a:t>
            </a:r>
            <a:endParaRPr lang="en-US" altLang="ru-RU" sz="2800"/>
          </a:p>
          <a:p>
            <a:r>
              <a:rPr lang="en-US" altLang="ru-RU" sz="2800"/>
              <a:t>• </a:t>
            </a:r>
            <a:r>
              <a:rPr lang="en-US" altLang="en-US" sz="2800"/>
              <a:t>Уважение</a:t>
            </a:r>
            <a:r>
              <a:rPr lang="en-US" altLang="ru-RU" sz="2800"/>
              <a:t>: </a:t>
            </a:r>
            <a:r>
              <a:rPr lang="en-US" altLang="en-US" sz="2800"/>
              <a:t>Уважение</a:t>
            </a:r>
            <a:r>
              <a:rPr lang="en-US" altLang="ru-RU" sz="2800"/>
              <a:t> </a:t>
            </a:r>
            <a:r>
              <a:rPr lang="en-US" altLang="en-US" sz="2800"/>
              <a:t>к</a:t>
            </a:r>
            <a:r>
              <a:rPr lang="en-US" altLang="ru-RU" sz="2800"/>
              <a:t> </a:t>
            </a:r>
            <a:r>
              <a:rPr lang="en-US" altLang="en-US" sz="2800"/>
              <a:t>каждому</a:t>
            </a:r>
            <a:r>
              <a:rPr lang="en-US" altLang="ru-RU" sz="2800"/>
              <a:t> </a:t>
            </a:r>
            <a:r>
              <a:rPr lang="en-US" altLang="en-US" sz="2800"/>
              <a:t>члену</a:t>
            </a:r>
            <a:r>
              <a:rPr lang="en-US" altLang="ru-RU" sz="2800"/>
              <a:t> </a:t>
            </a:r>
            <a:r>
              <a:rPr lang="en-US" altLang="en-US" sz="2800"/>
              <a:t>семьи</a:t>
            </a:r>
            <a:r>
              <a:rPr lang="en-US" altLang="ru-RU" sz="2800"/>
              <a:t> </a:t>
            </a:r>
            <a:r>
              <a:rPr lang="en-US" altLang="en-US" sz="2800"/>
              <a:t>формирует</a:t>
            </a:r>
            <a:r>
              <a:rPr lang="en-US" altLang="ru-RU" sz="2800"/>
              <a:t> </a:t>
            </a:r>
            <a:r>
              <a:rPr lang="en-US" altLang="en-US" sz="2800"/>
              <a:t>здоровые</a:t>
            </a:r>
            <a:r>
              <a:rPr lang="en-US" altLang="ru-RU" sz="2800"/>
              <a:t> </a:t>
            </a:r>
            <a:r>
              <a:rPr lang="en-US" altLang="en-US" sz="2800"/>
              <a:t>отношения</a:t>
            </a:r>
            <a:r>
              <a:rPr lang="en-US" altLang="ru-RU" sz="2800"/>
              <a:t>.</a:t>
            </a:r>
            <a:endParaRPr lang="en-US" altLang="ru-RU" sz="2800"/>
          </a:p>
          <a:p>
            <a:r>
              <a:rPr lang="en-US" altLang="ru-RU" sz="2800"/>
              <a:t>• </a:t>
            </a:r>
            <a:r>
              <a:rPr lang="en-US" altLang="en-US" sz="2800"/>
              <a:t>Ответственность</a:t>
            </a:r>
            <a:r>
              <a:rPr lang="en-US" altLang="ru-RU" sz="2800"/>
              <a:t>: </a:t>
            </a:r>
            <a:r>
              <a:rPr lang="en-US" altLang="en-US" sz="2800"/>
              <a:t>Осознание</a:t>
            </a:r>
            <a:r>
              <a:rPr lang="en-US" altLang="ru-RU" sz="2800"/>
              <a:t> </a:t>
            </a:r>
            <a:r>
              <a:rPr lang="en-US" altLang="en-US" sz="2800"/>
              <a:t>своей</a:t>
            </a:r>
            <a:r>
              <a:rPr lang="en-US" altLang="ru-RU" sz="2800"/>
              <a:t> </a:t>
            </a:r>
            <a:r>
              <a:rPr lang="en-US" altLang="en-US" sz="2800"/>
              <a:t>роли</a:t>
            </a:r>
            <a:r>
              <a:rPr lang="en-US" altLang="ru-RU" sz="2800"/>
              <a:t> </a:t>
            </a:r>
            <a:r>
              <a:rPr lang="en-US" altLang="en-US" sz="2800"/>
              <a:t>в</a:t>
            </a:r>
            <a:r>
              <a:rPr lang="en-US" altLang="ru-RU" sz="2800"/>
              <a:t> </a:t>
            </a:r>
            <a:r>
              <a:rPr lang="en-US" altLang="en-US" sz="2800"/>
              <a:t>семье</a:t>
            </a:r>
            <a:r>
              <a:rPr lang="en-US" altLang="ru-RU" sz="2800"/>
              <a:t> </a:t>
            </a:r>
            <a:r>
              <a:rPr lang="en-US" altLang="en-US" sz="2800"/>
              <a:t>и</a:t>
            </a:r>
            <a:r>
              <a:rPr lang="en-US" altLang="ru-RU" sz="2800"/>
              <a:t> </a:t>
            </a:r>
            <a:r>
              <a:rPr lang="en-US" altLang="en-US" sz="2800"/>
              <a:t>выполнение</a:t>
            </a:r>
            <a:r>
              <a:rPr lang="en-US" altLang="ru-RU" sz="2800"/>
              <a:t> </a:t>
            </a:r>
            <a:r>
              <a:rPr lang="en-US" altLang="en-US" sz="2800"/>
              <a:t>обязательств</a:t>
            </a:r>
            <a:r>
              <a:rPr lang="en-US" altLang="ru-RU" sz="2800"/>
              <a:t>.</a:t>
            </a:r>
            <a:endParaRPr lang="en-US" altLang="ru-RU" sz="2800"/>
          </a:p>
          <a:p>
            <a:r>
              <a:rPr lang="en-US" altLang="ru-RU" sz="2800"/>
              <a:t>• </a:t>
            </a:r>
            <a:r>
              <a:rPr lang="en-US" altLang="en-US" sz="2800"/>
              <a:t>Традиции</a:t>
            </a:r>
            <a:r>
              <a:rPr lang="en-US" altLang="ru-RU" sz="2800"/>
              <a:t>: </a:t>
            </a:r>
            <a:r>
              <a:rPr lang="en-US" altLang="en-US" sz="2800"/>
              <a:t>Сохранение</a:t>
            </a:r>
            <a:r>
              <a:rPr lang="en-US" altLang="ru-RU" sz="2800"/>
              <a:t> </a:t>
            </a:r>
            <a:r>
              <a:rPr lang="en-US" altLang="en-US" sz="2800"/>
              <a:t>семейных</a:t>
            </a:r>
            <a:r>
              <a:rPr lang="en-US" altLang="ru-RU" sz="2800"/>
              <a:t> </a:t>
            </a:r>
            <a:r>
              <a:rPr lang="en-US" altLang="en-US" sz="2800"/>
              <a:t>традиций</a:t>
            </a:r>
            <a:r>
              <a:rPr lang="en-US" altLang="ru-RU" sz="2800"/>
              <a:t> </a:t>
            </a:r>
            <a:r>
              <a:rPr lang="en-US" altLang="en-US" sz="2800"/>
              <a:t>помогает</a:t>
            </a:r>
            <a:r>
              <a:rPr lang="en-US" altLang="ru-RU" sz="2800"/>
              <a:t> </a:t>
            </a:r>
            <a:r>
              <a:rPr lang="en-US" altLang="en-US" sz="2800"/>
              <a:t>укрепить</a:t>
            </a:r>
            <a:r>
              <a:rPr lang="en-US" altLang="ru-RU" sz="2800"/>
              <a:t> </a:t>
            </a:r>
            <a:r>
              <a:rPr lang="en-US" altLang="en-US" sz="2800"/>
              <a:t>связь</a:t>
            </a:r>
            <a:r>
              <a:rPr lang="en-US" altLang="ru-RU" sz="2800"/>
              <a:t> </a:t>
            </a:r>
            <a:r>
              <a:rPr lang="en-US" altLang="en-US" sz="2800"/>
              <a:t>между</a:t>
            </a:r>
            <a:r>
              <a:rPr lang="en-US" altLang="ru-RU" sz="2800"/>
              <a:t> </a:t>
            </a:r>
            <a:r>
              <a:rPr lang="en-US" altLang="en-US" sz="2800"/>
              <a:t>поколениями</a:t>
            </a:r>
            <a:r>
              <a:rPr lang="en-US" altLang="ru-RU" sz="2800"/>
              <a:t>.</a:t>
            </a:r>
            <a:endParaRPr lang="en-US" altLang="ru-RU" sz="2800"/>
          </a:p>
          <a:p>
            <a:r>
              <a:rPr lang="en-US" altLang="ru-RU" sz="2800"/>
              <a:t>• </a:t>
            </a:r>
            <a:r>
              <a:rPr lang="en-US" altLang="en-US" sz="2800"/>
              <a:t>Коммуникация</a:t>
            </a:r>
            <a:r>
              <a:rPr lang="en-US" altLang="ru-RU" sz="2800"/>
              <a:t>: </a:t>
            </a:r>
            <a:r>
              <a:rPr lang="en-US" altLang="en-US" sz="2800"/>
              <a:t>Открытое</a:t>
            </a:r>
            <a:r>
              <a:rPr lang="en-US" altLang="ru-RU" sz="2800"/>
              <a:t> </a:t>
            </a:r>
            <a:r>
              <a:rPr lang="en-US" altLang="en-US" sz="2800"/>
              <a:t>общение</a:t>
            </a:r>
            <a:r>
              <a:rPr lang="en-US" altLang="ru-RU" sz="2800"/>
              <a:t> </a:t>
            </a:r>
            <a:r>
              <a:rPr lang="en-US" altLang="en-US" sz="2800"/>
              <a:t>способствует</a:t>
            </a:r>
            <a:r>
              <a:rPr lang="en-US" altLang="ru-RU" sz="2800"/>
              <a:t> </a:t>
            </a:r>
            <a:r>
              <a:rPr lang="en-US" altLang="en-US" sz="2800"/>
              <a:t>пониманию</a:t>
            </a:r>
            <a:r>
              <a:rPr lang="en-US" altLang="ru-RU" sz="2800"/>
              <a:t> </a:t>
            </a:r>
            <a:r>
              <a:rPr lang="en-US" altLang="en-US" sz="2800"/>
              <a:t>и</a:t>
            </a:r>
            <a:r>
              <a:rPr lang="en-US" altLang="ru-RU" sz="2800"/>
              <a:t> </a:t>
            </a:r>
            <a:r>
              <a:rPr lang="en-US" altLang="en-US" sz="2800"/>
              <a:t>решению</a:t>
            </a:r>
            <a:r>
              <a:rPr lang="en-US" altLang="ru-RU" sz="2800"/>
              <a:t> </a:t>
            </a:r>
            <a:r>
              <a:rPr lang="en-US" altLang="en-US" sz="2800"/>
              <a:t>конфликтов</a:t>
            </a:r>
            <a:r>
              <a:rPr lang="en-US" altLang="ru-RU" sz="2800"/>
              <a:t>.</a:t>
            </a:r>
            <a:endParaRPr lang="en-US" altLang="ru-RU" sz="2800"/>
          </a:p>
          <a:p>
            <a:endParaRPr lang="en-US" altLang="ru-RU" sz="2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875" y="457200"/>
            <a:ext cx="8790305" cy="757555"/>
          </a:xfrm>
        </p:spPr>
        <p:txBody>
          <a:bodyPr/>
          <a:p>
            <a:r>
              <a:rPr lang="en-US" altLang="en-US">
                <a:sym typeface="+mn-ea"/>
              </a:rPr>
              <a:t>Роль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родителей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в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воспитании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ценностей</a:t>
            </a:r>
            <a:endParaRPr lang="en-US" altLang="en-US"/>
          </a:p>
        </p:txBody>
      </p:sp>
      <p:pic>
        <p:nvPicPr>
          <p:cNvPr id="5" name="Замещающее содержимое 4" descr="parents-playing-with-kids-at-home-educational-toys-children-playing-designer-cubes-developmental-constructor-sorter-vector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182870" y="1271270"/>
            <a:ext cx="6579870" cy="5264785"/>
          </a:xfrm>
          <a:prstGeom prst="rect">
            <a:avLst/>
          </a:prstGeom>
        </p:spPr>
      </p:pic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>
          <a:xfrm>
            <a:off x="71755" y="1518285"/>
            <a:ext cx="5111750" cy="3811905"/>
          </a:xfrm>
        </p:spPr>
        <p:txBody>
          <a:bodyPr/>
          <a:p>
            <a:endParaRPr lang="en-US" altLang="en-US" sz="2400"/>
          </a:p>
          <a:p>
            <a:r>
              <a:rPr lang="en-US" altLang="en-US" sz="2400"/>
              <a:t>Родители</a:t>
            </a:r>
            <a:r>
              <a:rPr lang="en-US" altLang="ru-RU" sz="2400"/>
              <a:t> </a:t>
            </a:r>
            <a:r>
              <a:rPr lang="en-US" altLang="en-US" sz="2400"/>
              <a:t>как</a:t>
            </a:r>
            <a:r>
              <a:rPr lang="en-US" altLang="ru-RU" sz="2400"/>
              <a:t> </a:t>
            </a:r>
            <a:r>
              <a:rPr lang="en-US" altLang="en-US" sz="2400"/>
              <a:t>главные</a:t>
            </a:r>
            <a:r>
              <a:rPr lang="en-US" altLang="ru-RU" sz="2400"/>
              <a:t> </a:t>
            </a:r>
            <a:r>
              <a:rPr lang="en-US" altLang="en-US" sz="2400"/>
              <a:t>наставники</a:t>
            </a:r>
            <a:r>
              <a:rPr lang="en-US" altLang="ru-RU" sz="2400"/>
              <a:t>.</a:t>
            </a:r>
            <a:endParaRPr lang="en-US" altLang="ru-RU" sz="2400"/>
          </a:p>
          <a:p>
            <a:endParaRPr lang="en-US" altLang="ru-RU" sz="2400"/>
          </a:p>
          <a:p>
            <a:r>
              <a:rPr lang="en-US" altLang="ru-RU" sz="2400"/>
              <a:t>  1. </a:t>
            </a:r>
            <a:r>
              <a:rPr lang="en-US" altLang="en-US" sz="2400"/>
              <a:t>Создание</a:t>
            </a:r>
            <a:r>
              <a:rPr lang="en-US" altLang="ru-RU" sz="2400"/>
              <a:t> </a:t>
            </a:r>
            <a:r>
              <a:rPr lang="en-US" altLang="en-US" sz="2400"/>
              <a:t>атмосферы</a:t>
            </a:r>
            <a:r>
              <a:rPr lang="en-US" altLang="ru-RU" sz="2400"/>
              <a:t> </a:t>
            </a:r>
            <a:r>
              <a:rPr lang="en-US" altLang="en-US" sz="2400"/>
              <a:t>доверия</a:t>
            </a:r>
            <a:endParaRPr lang="en-US" altLang="en-US" sz="2400"/>
          </a:p>
          <a:p>
            <a:r>
              <a:rPr lang="en-US" altLang="ru-RU" sz="2400"/>
              <a:t>  2. </a:t>
            </a:r>
            <a:r>
              <a:rPr lang="en-US" altLang="en-US" sz="2400"/>
              <a:t>Соблюдение</a:t>
            </a:r>
            <a:r>
              <a:rPr lang="en-US" altLang="ru-RU" sz="2400"/>
              <a:t> </a:t>
            </a:r>
            <a:r>
              <a:rPr lang="en-US" altLang="en-US" sz="2400"/>
              <a:t>традиций</a:t>
            </a:r>
            <a:endParaRPr lang="en-US" altLang="en-US" sz="2400"/>
          </a:p>
          <a:p>
            <a:r>
              <a:rPr lang="en-US" altLang="ru-RU" sz="2400"/>
              <a:t>  3. </a:t>
            </a:r>
            <a:r>
              <a:rPr lang="en-US" altLang="en-US" sz="2400"/>
              <a:t>Поощрение</a:t>
            </a:r>
            <a:r>
              <a:rPr lang="en-US" altLang="ru-RU" sz="2400"/>
              <a:t> </a:t>
            </a:r>
            <a:r>
              <a:rPr lang="en-US" altLang="en-US" sz="2400"/>
              <a:t>обсуждения</a:t>
            </a:r>
            <a:r>
              <a:rPr lang="en-US" altLang="ru-RU" sz="2400"/>
              <a:t> </a:t>
            </a:r>
            <a:r>
              <a:rPr lang="en-US" altLang="en-US" sz="2400"/>
              <a:t>ценностей</a:t>
            </a:r>
            <a:endParaRPr lang="en-US" altLang="en-US" sz="2400"/>
          </a:p>
          <a:p>
            <a:endParaRPr lang="en-US" altLang="en-US" sz="2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105" y="457200"/>
            <a:ext cx="10606405" cy="530225"/>
          </a:xfrm>
        </p:spPr>
        <p:txBody>
          <a:bodyPr/>
          <a:p>
            <a:r>
              <a:rPr lang="en-US" altLang="en-US">
                <a:sym typeface="+mn-ea"/>
              </a:rPr>
              <a:t>Практические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советы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по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воспитанию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ценностей</a:t>
            </a:r>
            <a:endParaRPr lang="ru-RU" altLang="en-US"/>
          </a:p>
        </p:txBody>
      </p:sp>
      <p:pic>
        <p:nvPicPr>
          <p:cNvPr id="6" name="Замещающее содержимое 5" descr="49930dd56f794dee28347297ec71db1f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351520" y="1226185"/>
            <a:ext cx="3689985" cy="2442845"/>
          </a:xfrm>
          <a:prstGeom prst="rect">
            <a:avLst/>
          </a:prstGeom>
        </p:spPr>
      </p:pic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>
          <a:xfrm>
            <a:off x="840105" y="2056765"/>
            <a:ext cx="3932555" cy="3812540"/>
          </a:xfrm>
        </p:spPr>
        <p:txBody>
          <a:bodyPr/>
          <a:p>
            <a:r>
              <a:rPr lang="en-US" altLang="en-US" sz="2800"/>
              <a:t>Как</a:t>
            </a:r>
            <a:r>
              <a:rPr lang="en-US" altLang="ru-RU" sz="2800"/>
              <a:t> </a:t>
            </a:r>
            <a:r>
              <a:rPr lang="en-US" altLang="en-US" sz="2800"/>
              <a:t>воспитывать</a:t>
            </a:r>
            <a:r>
              <a:rPr lang="en-US" altLang="ru-RU" sz="2800"/>
              <a:t> </a:t>
            </a:r>
            <a:r>
              <a:rPr lang="en-US" altLang="en-US" sz="2800"/>
              <a:t>семейные</a:t>
            </a:r>
            <a:r>
              <a:rPr lang="en-US" altLang="ru-RU" sz="2800"/>
              <a:t> </a:t>
            </a:r>
            <a:r>
              <a:rPr lang="en-US" altLang="en-US" sz="2800"/>
              <a:t>ценности</a:t>
            </a:r>
            <a:r>
              <a:rPr lang="en-US" altLang="ru-RU" sz="2800"/>
              <a:t>?</a:t>
            </a:r>
            <a:endParaRPr lang="en-US" altLang="ru-RU" sz="2800"/>
          </a:p>
          <a:p>
            <a:endParaRPr lang="en-US" altLang="ru-RU"/>
          </a:p>
          <a:p>
            <a:endParaRPr lang="en-US" altLang="ru-RU"/>
          </a:p>
          <a:p>
            <a:r>
              <a:rPr lang="en-US" altLang="ru-RU"/>
              <a:t>  – </a:t>
            </a:r>
            <a:r>
              <a:rPr lang="en-US" altLang="en-US"/>
              <a:t>Совместное</a:t>
            </a:r>
            <a:r>
              <a:rPr lang="en-US" altLang="ru-RU"/>
              <a:t> </a:t>
            </a:r>
            <a:r>
              <a:rPr lang="en-US" altLang="en-US"/>
              <a:t>времяпрепровождение</a:t>
            </a:r>
            <a:endParaRPr lang="en-US" altLang="en-US"/>
          </a:p>
          <a:p>
            <a:r>
              <a:rPr lang="en-US" altLang="ru-RU"/>
              <a:t>  – </a:t>
            </a:r>
            <a:r>
              <a:rPr lang="en-US" altLang="en-US"/>
              <a:t>Создание</a:t>
            </a:r>
            <a:r>
              <a:rPr lang="en-US" altLang="ru-RU"/>
              <a:t> </a:t>
            </a:r>
            <a:r>
              <a:rPr lang="en-US" altLang="en-US"/>
              <a:t>семейного</a:t>
            </a:r>
            <a:r>
              <a:rPr lang="en-US" altLang="ru-RU"/>
              <a:t> </a:t>
            </a:r>
            <a:r>
              <a:rPr lang="en-US" altLang="en-US"/>
              <a:t>альбома</a:t>
            </a:r>
            <a:endParaRPr lang="en-US" altLang="en-US"/>
          </a:p>
          <a:p>
            <a:r>
              <a:rPr lang="en-US" altLang="ru-RU"/>
              <a:t>  – </a:t>
            </a:r>
            <a:r>
              <a:rPr lang="en-US" altLang="en-US"/>
              <a:t>Участие</a:t>
            </a:r>
            <a:r>
              <a:rPr lang="en-US" altLang="ru-RU"/>
              <a:t> </a:t>
            </a:r>
            <a:r>
              <a:rPr lang="en-US" altLang="en-US"/>
              <a:t>в</a:t>
            </a:r>
            <a:r>
              <a:rPr lang="en-US" altLang="ru-RU"/>
              <a:t> </a:t>
            </a:r>
            <a:r>
              <a:rPr lang="en-US" altLang="en-US"/>
              <a:t>волонтерских</a:t>
            </a:r>
            <a:r>
              <a:rPr lang="en-US" altLang="ru-RU"/>
              <a:t> </a:t>
            </a:r>
            <a:r>
              <a:rPr lang="en-US" altLang="en-US"/>
              <a:t>проектах</a:t>
            </a:r>
            <a:endParaRPr lang="en-US" altLang="en-US"/>
          </a:p>
          <a:p>
            <a:r>
              <a:rPr lang="en-US" altLang="ru-RU"/>
              <a:t>  – </a:t>
            </a:r>
            <a:r>
              <a:rPr lang="en-US" altLang="en-US"/>
              <a:t>Привлечение</a:t>
            </a:r>
            <a:r>
              <a:rPr lang="en-US" altLang="ru-RU"/>
              <a:t> </a:t>
            </a:r>
            <a:r>
              <a:rPr lang="en-US" altLang="en-US"/>
              <a:t>к</a:t>
            </a:r>
            <a:r>
              <a:rPr lang="en-US" altLang="ru-RU"/>
              <a:t> </a:t>
            </a:r>
            <a:r>
              <a:rPr lang="en-US" altLang="en-US"/>
              <a:t>домашним</a:t>
            </a:r>
            <a:r>
              <a:rPr lang="en-US" altLang="ru-RU"/>
              <a:t> </a:t>
            </a:r>
            <a:r>
              <a:rPr lang="en-US" altLang="en-US"/>
              <a:t>делам</a:t>
            </a:r>
            <a:endParaRPr lang="en-US" altLang="en-US"/>
          </a:p>
          <a:p>
            <a:endParaRPr lang="en-US" altLang="en-US"/>
          </a:p>
        </p:txBody>
      </p:sp>
      <p:pic>
        <p:nvPicPr>
          <p:cNvPr id="10" name="Изображение 9" descr="9289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7315" y="3969385"/>
            <a:ext cx="3044190" cy="2758440"/>
          </a:xfrm>
          <a:prstGeom prst="rect">
            <a:avLst/>
          </a:prstGeom>
        </p:spPr>
      </p:pic>
      <p:pic>
        <p:nvPicPr>
          <p:cNvPr id="11" name="Изображение 10" descr="19325228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3505" y="4007485"/>
            <a:ext cx="3643630" cy="2720340"/>
          </a:xfrm>
          <a:prstGeom prst="rect">
            <a:avLst/>
          </a:prstGeom>
        </p:spPr>
      </p:pic>
      <p:pic>
        <p:nvPicPr>
          <p:cNvPr id="12" name="Изображение 11" descr="AdobeStock_2983343"/>
          <p:cNvPicPr>
            <a:picLocks noChangeAspect="1"/>
          </p:cNvPicPr>
          <p:nvPr/>
        </p:nvPicPr>
        <p:blipFill>
          <a:blip r:embed="rId4"/>
          <a:srcRect l="9333" t="-3378" r="12854"/>
          <a:stretch>
            <a:fillRect/>
          </a:stretch>
        </p:blipFill>
        <p:spPr>
          <a:xfrm>
            <a:off x="5258435" y="1155065"/>
            <a:ext cx="2956560" cy="262128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Замещающий текст 5"/>
          <p:cNvSpPr>
            <a:spLocks noGrp="1"/>
          </p:cNvSpPr>
          <p:nvPr>
            <p:ph type="body" idx="1"/>
          </p:nvPr>
        </p:nvSpPr>
        <p:spPr>
          <a:xfrm>
            <a:off x="840317" y="729298"/>
            <a:ext cx="5158316" cy="823912"/>
          </a:xfrm>
        </p:spPr>
        <p:txBody>
          <a:bodyPr/>
          <a:p>
            <a:r>
              <a:rPr lang="en-US" altLang="ru-RU">
                <a:sym typeface="+mn-ea"/>
              </a:rPr>
              <a:t>– </a:t>
            </a:r>
            <a:r>
              <a:rPr lang="en-US" altLang="en-US">
                <a:sym typeface="+mn-ea"/>
              </a:rPr>
              <a:t>Совместное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времяпрепровождение</a:t>
            </a:r>
            <a:endParaRPr lang="en-US" altLang="en-US"/>
          </a:p>
        </p:txBody>
      </p:sp>
      <p:sp>
        <p:nvSpPr>
          <p:cNvPr id="7" name="Замещающее содержимое 6"/>
          <p:cNvSpPr>
            <a:spLocks noGrp="1"/>
          </p:cNvSpPr>
          <p:nvPr>
            <p:ph sz="half" idx="2"/>
          </p:nvPr>
        </p:nvSpPr>
        <p:spPr>
          <a:xfrm>
            <a:off x="840317" y="2109470"/>
            <a:ext cx="5158316" cy="3684588"/>
          </a:xfrm>
        </p:spPr>
        <p:txBody>
          <a:bodyPr/>
          <a:p>
            <a:pPr marL="0" indent="0">
              <a:buNone/>
            </a:pPr>
            <a:r>
              <a:rPr lang="en-US" altLang="en-US" sz="2800">
                <a:sym typeface="+mn-ea"/>
              </a:rPr>
              <a:t>Регулярные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совместные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занятия</a:t>
            </a:r>
            <a:r>
              <a:rPr lang="en-US" altLang="ru-RU" sz="2800">
                <a:sym typeface="+mn-ea"/>
              </a:rPr>
              <a:t>, </a:t>
            </a:r>
            <a:r>
              <a:rPr lang="en-US" altLang="en-US" sz="2800">
                <a:sym typeface="+mn-ea"/>
              </a:rPr>
              <a:t>будь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то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походы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на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природу</a:t>
            </a:r>
            <a:r>
              <a:rPr lang="en-US" altLang="ru-RU" sz="2800">
                <a:sym typeface="+mn-ea"/>
              </a:rPr>
              <a:t>, </a:t>
            </a:r>
            <a:r>
              <a:rPr lang="en-US" altLang="en-US" sz="2800">
                <a:sym typeface="+mn-ea"/>
              </a:rPr>
              <a:t>игры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или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чтение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книг</a:t>
            </a:r>
            <a:r>
              <a:rPr lang="en-US" altLang="ru-RU" sz="2800">
                <a:sym typeface="+mn-ea"/>
              </a:rPr>
              <a:t>, </a:t>
            </a:r>
            <a:r>
              <a:rPr lang="en-US" altLang="en-US" sz="2800">
                <a:sym typeface="+mn-ea"/>
              </a:rPr>
              <a:t>способствуют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укреплению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связей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между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членами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семьи</a:t>
            </a:r>
            <a:r>
              <a:rPr lang="en-US" altLang="ru-RU" sz="2800">
                <a:sym typeface="+mn-ea"/>
              </a:rPr>
              <a:t>. </a:t>
            </a:r>
            <a:r>
              <a:rPr lang="en-US" altLang="en-US" sz="2800">
                <a:sym typeface="+mn-ea"/>
              </a:rPr>
              <a:t>Это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время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можно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использовать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для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обсуждения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важных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тем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и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передачи</a:t>
            </a:r>
            <a:r>
              <a:rPr lang="en-US" altLang="ru-RU" sz="2800">
                <a:sym typeface="+mn-ea"/>
              </a:rPr>
              <a:t> </a:t>
            </a:r>
            <a:r>
              <a:rPr lang="en-US" altLang="en-US" sz="2800">
                <a:sym typeface="+mn-ea"/>
              </a:rPr>
              <a:t>ценностей</a:t>
            </a:r>
            <a:r>
              <a:rPr lang="en-US" altLang="ru-RU" sz="2800">
                <a:sym typeface="+mn-ea"/>
              </a:rPr>
              <a:t>.</a:t>
            </a:r>
            <a:endParaRPr lang="en-US" altLang="ru-RU" sz="2800"/>
          </a:p>
          <a:p>
            <a:endParaRPr lang="en-US" altLang="ru-RU" sz="2800"/>
          </a:p>
          <a:p>
            <a:endParaRPr lang="en-US" altLang="ru-RU" sz="2800"/>
          </a:p>
          <a:p>
            <a:pPr marL="0" indent="0">
              <a:buNone/>
            </a:pPr>
            <a:r>
              <a:rPr lang="en-US" altLang="ru-RU" sz="2800">
                <a:sym typeface="+mn-ea"/>
              </a:rPr>
              <a:t> </a:t>
            </a:r>
            <a:endParaRPr lang="en-US" altLang="en-US" sz="2800"/>
          </a:p>
          <a:p>
            <a:endParaRPr lang="en-US" altLang="en-US" sz="2800"/>
          </a:p>
        </p:txBody>
      </p:sp>
      <p:sp>
        <p:nvSpPr>
          <p:cNvPr id="8" name="Замещающий текст 7"/>
          <p:cNvSpPr>
            <a:spLocks noGrp="1"/>
          </p:cNvSpPr>
          <p:nvPr>
            <p:ph type="body" sz="quarter" idx="3"/>
          </p:nvPr>
        </p:nvSpPr>
        <p:spPr>
          <a:xfrm>
            <a:off x="6172200" y="841375"/>
            <a:ext cx="5183505" cy="599440"/>
          </a:xfrm>
        </p:spPr>
        <p:txBody>
          <a:bodyPr/>
          <a:p>
            <a:r>
              <a:rPr lang="en-US" altLang="ru-RU">
                <a:sym typeface="+mn-ea"/>
              </a:rPr>
              <a:t>– </a:t>
            </a:r>
            <a:r>
              <a:rPr lang="en-US" altLang="en-US">
                <a:sym typeface="+mn-ea"/>
              </a:rPr>
              <a:t>Создание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семейного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альбома</a:t>
            </a:r>
            <a:endParaRPr lang="en-US" altLang="en-US"/>
          </a:p>
        </p:txBody>
      </p:sp>
      <p:sp>
        <p:nvSpPr>
          <p:cNvPr id="9" name="Замещающее содержимое 8"/>
          <p:cNvSpPr>
            <a:spLocks noGrp="1"/>
          </p:cNvSpPr>
          <p:nvPr>
            <p:ph sz="quarter" idx="4"/>
          </p:nvPr>
        </p:nvSpPr>
        <p:spPr>
          <a:xfrm>
            <a:off x="6172200" y="2109470"/>
            <a:ext cx="5183717" cy="3684588"/>
          </a:xfrm>
        </p:spPr>
        <p:txBody>
          <a:bodyPr/>
          <a:p>
            <a:pPr marL="0" indent="0">
              <a:buNone/>
            </a:pPr>
            <a:r>
              <a:rPr lang="en-US" altLang="en-US" sz="2800"/>
              <a:t>Сбор</a:t>
            </a:r>
            <a:r>
              <a:rPr lang="en-US" altLang="ru-RU" sz="2800"/>
              <a:t> </a:t>
            </a:r>
            <a:r>
              <a:rPr lang="en-US" altLang="en-US" sz="2800"/>
              <a:t>фотографий</a:t>
            </a:r>
            <a:r>
              <a:rPr lang="en-US" altLang="ru-RU" sz="2800"/>
              <a:t> </a:t>
            </a:r>
            <a:r>
              <a:rPr lang="en-US" altLang="en-US" sz="2800"/>
              <a:t>и</a:t>
            </a:r>
            <a:r>
              <a:rPr lang="en-US" altLang="ru-RU" sz="2800"/>
              <a:t> </a:t>
            </a:r>
            <a:r>
              <a:rPr lang="en-US" altLang="en-US" sz="2800"/>
              <a:t>воспоминаний</a:t>
            </a:r>
            <a:r>
              <a:rPr lang="en-US" altLang="ru-RU" sz="2800"/>
              <a:t> </a:t>
            </a:r>
            <a:r>
              <a:rPr lang="en-US" altLang="en-US" sz="2800"/>
              <a:t>о</a:t>
            </a:r>
            <a:r>
              <a:rPr lang="en-US" altLang="ru-RU" sz="2800"/>
              <a:t> </a:t>
            </a:r>
            <a:r>
              <a:rPr lang="en-US" altLang="en-US" sz="2800"/>
              <a:t>совместных</a:t>
            </a:r>
            <a:r>
              <a:rPr lang="en-US" altLang="ru-RU" sz="2800"/>
              <a:t> </a:t>
            </a:r>
            <a:r>
              <a:rPr lang="en-US" altLang="en-US" sz="2800"/>
              <a:t>моментах</a:t>
            </a:r>
            <a:r>
              <a:rPr lang="en-US" altLang="ru-RU" sz="2800"/>
              <a:t> </a:t>
            </a:r>
            <a:r>
              <a:rPr lang="en-US" altLang="en-US" sz="2800"/>
              <a:t>поможет</a:t>
            </a:r>
            <a:r>
              <a:rPr lang="en-US" altLang="ru-RU" sz="2800"/>
              <a:t> </a:t>
            </a:r>
            <a:r>
              <a:rPr lang="en-US" altLang="en-US" sz="2800"/>
              <a:t>детям</a:t>
            </a:r>
            <a:r>
              <a:rPr lang="en-US" altLang="ru-RU" sz="2800"/>
              <a:t> </a:t>
            </a:r>
            <a:r>
              <a:rPr lang="en-US" altLang="en-US" sz="2800"/>
              <a:t>понять</a:t>
            </a:r>
            <a:r>
              <a:rPr lang="en-US" altLang="ru-RU" sz="2800"/>
              <a:t>, </a:t>
            </a:r>
            <a:r>
              <a:rPr lang="en-US" altLang="en-US" sz="2800"/>
              <a:t>как</a:t>
            </a:r>
            <a:r>
              <a:rPr lang="en-US" altLang="ru-RU" sz="2800"/>
              <a:t> </a:t>
            </a:r>
            <a:r>
              <a:rPr lang="en-US" altLang="en-US" sz="2800"/>
              <a:t>важны</a:t>
            </a:r>
            <a:r>
              <a:rPr lang="en-US" altLang="ru-RU" sz="2800"/>
              <a:t> </a:t>
            </a:r>
            <a:r>
              <a:rPr lang="en-US" altLang="en-US" sz="2800"/>
              <a:t>семейные</a:t>
            </a:r>
            <a:r>
              <a:rPr lang="en-US" altLang="ru-RU" sz="2800"/>
              <a:t> </a:t>
            </a:r>
            <a:r>
              <a:rPr lang="en-US" altLang="en-US" sz="2800"/>
              <a:t>связи</a:t>
            </a:r>
            <a:r>
              <a:rPr lang="en-US" altLang="ru-RU" sz="2800"/>
              <a:t>. </a:t>
            </a:r>
            <a:r>
              <a:rPr lang="en-US" altLang="en-US" sz="2800"/>
              <a:t>Обсуждение</a:t>
            </a:r>
            <a:r>
              <a:rPr lang="en-US" altLang="ru-RU" sz="2800"/>
              <a:t> </a:t>
            </a:r>
            <a:r>
              <a:rPr lang="en-US" altLang="en-US" sz="2800"/>
              <a:t>этих</a:t>
            </a:r>
            <a:r>
              <a:rPr lang="en-US" altLang="ru-RU" sz="2800"/>
              <a:t> </a:t>
            </a:r>
            <a:r>
              <a:rPr lang="en-US" altLang="en-US" sz="2800"/>
              <a:t>моментов</a:t>
            </a:r>
            <a:r>
              <a:rPr lang="en-US" altLang="ru-RU" sz="2800"/>
              <a:t> </a:t>
            </a:r>
            <a:r>
              <a:rPr lang="en-US" altLang="en-US" sz="2800"/>
              <a:t>укрепляет</a:t>
            </a:r>
            <a:r>
              <a:rPr lang="en-US" altLang="ru-RU" sz="2800"/>
              <a:t> </a:t>
            </a:r>
            <a:r>
              <a:rPr lang="en-US" altLang="en-US" sz="2800"/>
              <a:t>чувство</a:t>
            </a:r>
            <a:r>
              <a:rPr lang="en-US" altLang="ru-RU" sz="2800"/>
              <a:t> </a:t>
            </a:r>
            <a:r>
              <a:rPr lang="en-US" altLang="en-US" sz="2800"/>
              <a:t>единства</a:t>
            </a:r>
            <a:r>
              <a:rPr lang="en-US" altLang="ru-RU" sz="2800"/>
              <a:t>.</a:t>
            </a:r>
            <a:endParaRPr lang="en-US" altLang="ru-RU" sz="2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840317" y="857568"/>
            <a:ext cx="5158316" cy="823912"/>
          </a:xfrm>
        </p:spPr>
        <p:txBody>
          <a:bodyPr/>
          <a:p>
            <a:r>
              <a:rPr lang="en-US" altLang="ru-RU">
                <a:sym typeface="+mn-ea"/>
              </a:rPr>
              <a:t>  – </a:t>
            </a:r>
            <a:r>
              <a:rPr lang="en-US" altLang="en-US">
                <a:sym typeface="+mn-ea"/>
              </a:rPr>
              <a:t>Участие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в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волонтерских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проектах</a:t>
            </a:r>
            <a:endParaRPr lang="ru-RU" altLang="en-US"/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sz="half" idx="2"/>
          </p:nvPr>
        </p:nvSpPr>
        <p:spPr>
          <a:xfrm>
            <a:off x="840317" y="2270125"/>
            <a:ext cx="5158316" cy="3684588"/>
          </a:xfrm>
        </p:spPr>
        <p:txBody>
          <a:bodyPr/>
          <a:p>
            <a:pPr marL="0" indent="0">
              <a:buNone/>
            </a:pPr>
            <a:r>
              <a:rPr lang="en-US" altLang="en-US" sz="2800"/>
              <a:t>Совместное</a:t>
            </a:r>
            <a:r>
              <a:rPr lang="en-US" altLang="ru-RU" sz="2800"/>
              <a:t> </a:t>
            </a:r>
            <a:r>
              <a:rPr lang="en-US" altLang="en-US" sz="2800"/>
              <a:t>участие</a:t>
            </a:r>
            <a:r>
              <a:rPr lang="en-US" altLang="ru-RU" sz="2800"/>
              <a:t> </a:t>
            </a:r>
            <a:r>
              <a:rPr lang="en-US" altLang="en-US" sz="2800"/>
              <a:t>в</a:t>
            </a:r>
            <a:r>
              <a:rPr lang="en-US" altLang="ru-RU" sz="2800"/>
              <a:t> </a:t>
            </a:r>
            <a:r>
              <a:rPr lang="en-US" altLang="en-US" sz="2800"/>
              <a:t>благотворительных</a:t>
            </a:r>
            <a:r>
              <a:rPr lang="en-US" altLang="ru-RU" sz="2800"/>
              <a:t> </a:t>
            </a:r>
            <a:r>
              <a:rPr lang="en-US" altLang="en-US" sz="2800"/>
              <a:t>акциях</a:t>
            </a:r>
            <a:r>
              <a:rPr lang="en-US" altLang="ru-RU" sz="2800"/>
              <a:t> </a:t>
            </a:r>
            <a:r>
              <a:rPr lang="en-US" altLang="en-US" sz="2800"/>
              <a:t>или</a:t>
            </a:r>
            <a:r>
              <a:rPr lang="en-US" altLang="ru-RU" sz="2800"/>
              <a:t> </a:t>
            </a:r>
            <a:r>
              <a:rPr lang="en-US" altLang="en-US" sz="2800"/>
              <a:t>помощи</a:t>
            </a:r>
            <a:r>
              <a:rPr lang="en-US" altLang="ru-RU" sz="2800"/>
              <a:t> </a:t>
            </a:r>
            <a:r>
              <a:rPr lang="en-US" altLang="en-US" sz="2800"/>
              <a:t>нуждающимся</a:t>
            </a:r>
            <a:r>
              <a:rPr lang="en-US" altLang="ru-RU" sz="2800"/>
              <a:t> </a:t>
            </a:r>
            <a:r>
              <a:rPr lang="en-US" altLang="en-US" sz="2800"/>
              <a:t>формирует</a:t>
            </a:r>
            <a:r>
              <a:rPr lang="en-US" altLang="ru-RU" sz="2800"/>
              <a:t> </a:t>
            </a:r>
            <a:r>
              <a:rPr lang="en-US" altLang="en-US" sz="2800"/>
              <a:t>у</a:t>
            </a:r>
            <a:r>
              <a:rPr lang="en-US" altLang="ru-RU" sz="2800"/>
              <a:t> </a:t>
            </a:r>
            <a:r>
              <a:rPr lang="en-US" altLang="en-US" sz="2800"/>
              <a:t>детей</a:t>
            </a:r>
            <a:r>
              <a:rPr lang="en-US" altLang="ru-RU" sz="2800"/>
              <a:t> </a:t>
            </a:r>
            <a:r>
              <a:rPr lang="en-US" altLang="en-US" sz="2800"/>
              <a:t>понимание</a:t>
            </a:r>
            <a:r>
              <a:rPr lang="en-US" altLang="ru-RU" sz="2800"/>
              <a:t> </a:t>
            </a:r>
            <a:r>
              <a:rPr lang="en-US" altLang="en-US" sz="2800"/>
              <a:t>ответственности</a:t>
            </a:r>
            <a:r>
              <a:rPr lang="en-US" altLang="ru-RU" sz="2800"/>
              <a:t> </a:t>
            </a:r>
            <a:r>
              <a:rPr lang="en-US" altLang="en-US" sz="2800"/>
              <a:t>перед</a:t>
            </a:r>
            <a:r>
              <a:rPr lang="en-US" altLang="ru-RU" sz="2800"/>
              <a:t> </a:t>
            </a:r>
            <a:r>
              <a:rPr lang="en-US" altLang="en-US" sz="2800"/>
              <a:t>обществом</a:t>
            </a:r>
            <a:r>
              <a:rPr lang="en-US" altLang="ru-RU" sz="2800"/>
              <a:t> </a:t>
            </a:r>
            <a:r>
              <a:rPr lang="en-US" altLang="en-US" sz="2800"/>
              <a:t>и</a:t>
            </a:r>
            <a:r>
              <a:rPr lang="en-US" altLang="ru-RU" sz="2800"/>
              <a:t> </a:t>
            </a:r>
            <a:r>
              <a:rPr lang="en-US" altLang="en-US" sz="2800"/>
              <a:t>развивает</a:t>
            </a:r>
            <a:r>
              <a:rPr lang="en-US" altLang="ru-RU" sz="2800"/>
              <a:t> </a:t>
            </a:r>
            <a:r>
              <a:rPr lang="en-US" altLang="en-US" sz="2800"/>
              <a:t>эмпатию</a:t>
            </a:r>
            <a:r>
              <a:rPr lang="en-US" altLang="ru-RU" sz="2800"/>
              <a:t>.</a:t>
            </a:r>
            <a:endParaRPr lang="en-US" altLang="ru-RU" sz="2800"/>
          </a:p>
        </p:txBody>
      </p:sp>
      <p:sp>
        <p:nvSpPr>
          <p:cNvPr id="5" name="Замещающий текст 4"/>
          <p:cNvSpPr>
            <a:spLocks noGrp="1"/>
          </p:cNvSpPr>
          <p:nvPr>
            <p:ph type="body" sz="quarter" idx="3"/>
          </p:nvPr>
        </p:nvSpPr>
        <p:spPr>
          <a:xfrm>
            <a:off x="6172200" y="857568"/>
            <a:ext cx="5183717" cy="823912"/>
          </a:xfrm>
        </p:spPr>
        <p:txBody>
          <a:bodyPr/>
          <a:p>
            <a:r>
              <a:rPr lang="en-US" altLang="ru-RU">
                <a:sym typeface="+mn-ea"/>
              </a:rPr>
              <a:t>– </a:t>
            </a:r>
            <a:r>
              <a:rPr lang="en-US" altLang="en-US">
                <a:sym typeface="+mn-ea"/>
              </a:rPr>
              <a:t>Привлечение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к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домашним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делам</a:t>
            </a:r>
            <a:endParaRPr lang="ru-RU" altLang="en-US"/>
          </a:p>
        </p:txBody>
      </p:sp>
      <p:sp>
        <p:nvSpPr>
          <p:cNvPr id="6" name="Замещающее содержимое 5"/>
          <p:cNvSpPr>
            <a:spLocks noGrp="1"/>
          </p:cNvSpPr>
          <p:nvPr>
            <p:ph sz="quarter" idx="4"/>
          </p:nvPr>
        </p:nvSpPr>
        <p:spPr>
          <a:xfrm>
            <a:off x="6172200" y="2270125"/>
            <a:ext cx="5183717" cy="3684588"/>
          </a:xfrm>
        </p:spPr>
        <p:txBody>
          <a:bodyPr/>
          <a:p>
            <a:pPr marL="0" indent="0">
              <a:buNone/>
            </a:pPr>
            <a:r>
              <a:rPr lang="en-US" altLang="en-US" sz="2800"/>
              <a:t>Задания</a:t>
            </a:r>
            <a:r>
              <a:rPr lang="en-US" altLang="ru-RU" sz="2800"/>
              <a:t> </a:t>
            </a:r>
            <a:r>
              <a:rPr lang="en-US" altLang="en-US" sz="2800"/>
              <a:t>по</a:t>
            </a:r>
            <a:r>
              <a:rPr lang="en-US" altLang="ru-RU" sz="2800"/>
              <a:t> </a:t>
            </a:r>
            <a:r>
              <a:rPr lang="en-US" altLang="en-US" sz="2800"/>
              <a:t>дому</a:t>
            </a:r>
            <a:r>
              <a:rPr lang="en-US" altLang="ru-RU" sz="2800"/>
              <a:t> </a:t>
            </a:r>
            <a:r>
              <a:rPr lang="en-US" altLang="en-US" sz="2800"/>
              <a:t>помогают</a:t>
            </a:r>
            <a:r>
              <a:rPr lang="en-US" altLang="ru-RU" sz="2800"/>
              <a:t> </a:t>
            </a:r>
            <a:r>
              <a:rPr lang="en-US" altLang="en-US" sz="2800"/>
              <a:t>детям</a:t>
            </a:r>
            <a:r>
              <a:rPr lang="en-US" altLang="ru-RU" sz="2800"/>
              <a:t> </a:t>
            </a:r>
            <a:r>
              <a:rPr lang="en-US" altLang="en-US" sz="2800"/>
              <a:t>осознать</a:t>
            </a:r>
            <a:r>
              <a:rPr lang="en-US" altLang="ru-RU" sz="2800"/>
              <a:t> </a:t>
            </a:r>
            <a:r>
              <a:rPr lang="en-US" altLang="en-US" sz="2800"/>
              <a:t>важность</a:t>
            </a:r>
            <a:r>
              <a:rPr lang="en-US" altLang="ru-RU" sz="2800"/>
              <a:t> </a:t>
            </a:r>
            <a:r>
              <a:rPr lang="en-US" altLang="en-US" sz="2800"/>
              <a:t>труда</a:t>
            </a:r>
            <a:r>
              <a:rPr lang="en-US" altLang="ru-RU" sz="2800"/>
              <a:t> </a:t>
            </a:r>
            <a:r>
              <a:rPr lang="en-US" altLang="en-US" sz="2800"/>
              <a:t>и</a:t>
            </a:r>
            <a:r>
              <a:rPr lang="en-US" altLang="ru-RU" sz="2800"/>
              <a:t> </a:t>
            </a:r>
            <a:r>
              <a:rPr lang="en-US" altLang="en-US" sz="2800"/>
              <a:t>ответственности</a:t>
            </a:r>
            <a:r>
              <a:rPr lang="en-US" altLang="ru-RU" sz="2800"/>
              <a:t>. </a:t>
            </a:r>
            <a:r>
              <a:rPr lang="en-US" altLang="en-US" sz="2800"/>
              <a:t>Это</a:t>
            </a:r>
            <a:r>
              <a:rPr lang="en-US" altLang="ru-RU" sz="2800"/>
              <a:t> </a:t>
            </a:r>
            <a:r>
              <a:rPr lang="en-US" altLang="en-US" sz="2800"/>
              <a:t>может</a:t>
            </a:r>
            <a:r>
              <a:rPr lang="en-US" altLang="ru-RU" sz="2800"/>
              <a:t> </a:t>
            </a:r>
            <a:r>
              <a:rPr lang="en-US" altLang="en-US" sz="2800"/>
              <a:t>быть</a:t>
            </a:r>
            <a:r>
              <a:rPr lang="en-US" altLang="ru-RU" sz="2800"/>
              <a:t> </a:t>
            </a:r>
            <a:r>
              <a:rPr lang="en-US" altLang="en-US" sz="2800"/>
              <a:t>помощь</a:t>
            </a:r>
            <a:r>
              <a:rPr lang="en-US" altLang="ru-RU" sz="2800"/>
              <a:t> </a:t>
            </a:r>
            <a:r>
              <a:rPr lang="en-US" altLang="en-US" sz="2800"/>
              <a:t>в</a:t>
            </a:r>
            <a:r>
              <a:rPr lang="en-US" altLang="ru-RU" sz="2800"/>
              <a:t> </a:t>
            </a:r>
            <a:r>
              <a:rPr lang="en-US" altLang="en-US" sz="2800"/>
              <a:t>приготовлении</a:t>
            </a:r>
            <a:r>
              <a:rPr lang="en-US" altLang="ru-RU" sz="2800"/>
              <a:t> </a:t>
            </a:r>
            <a:r>
              <a:rPr lang="en-US" altLang="en-US" sz="2800"/>
              <a:t>пищи</a:t>
            </a:r>
            <a:r>
              <a:rPr lang="en-US" altLang="ru-RU" sz="2800"/>
              <a:t>, </a:t>
            </a:r>
            <a:r>
              <a:rPr lang="en-US" altLang="en-US" sz="2800"/>
              <a:t>уборке</a:t>
            </a:r>
            <a:r>
              <a:rPr lang="en-US" altLang="ru-RU" sz="2800"/>
              <a:t> </a:t>
            </a:r>
            <a:r>
              <a:rPr lang="en-US" altLang="en-US" sz="2800"/>
              <a:t>или</a:t>
            </a:r>
            <a:r>
              <a:rPr lang="en-US" altLang="ru-RU" sz="2800"/>
              <a:t> </a:t>
            </a:r>
            <a:r>
              <a:rPr lang="en-US" altLang="en-US" sz="2800"/>
              <a:t>заботе</a:t>
            </a:r>
            <a:r>
              <a:rPr lang="en-US" altLang="ru-RU" sz="2800"/>
              <a:t> </a:t>
            </a:r>
            <a:r>
              <a:rPr lang="en-US" altLang="en-US" sz="2800"/>
              <a:t>о</a:t>
            </a:r>
            <a:r>
              <a:rPr lang="en-US" altLang="ru-RU" sz="2800"/>
              <a:t> </a:t>
            </a:r>
            <a:r>
              <a:rPr lang="en-US" altLang="en-US" sz="2800"/>
              <a:t>домашних</a:t>
            </a:r>
            <a:r>
              <a:rPr lang="en-US" altLang="ru-RU" sz="2800"/>
              <a:t> </a:t>
            </a:r>
            <a:r>
              <a:rPr lang="en-US" altLang="en-US" sz="2800"/>
              <a:t>животных</a:t>
            </a:r>
            <a:endParaRPr lang="en-US" altLang="en-US" sz="2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575" y="896620"/>
            <a:ext cx="9076055" cy="670560"/>
          </a:xfrm>
        </p:spPr>
        <p:txBody>
          <a:bodyPr/>
          <a:p>
            <a:r>
              <a:rPr lang="en-US" altLang="en-US" sz="3600"/>
              <a:t>Воспитание</a:t>
            </a:r>
            <a:r>
              <a:rPr lang="en-US" altLang="ru-RU" sz="3600"/>
              <a:t> </a:t>
            </a:r>
            <a:r>
              <a:rPr lang="en-US" altLang="en-US" sz="3600"/>
              <a:t>семейных</a:t>
            </a:r>
            <a:r>
              <a:rPr lang="en-US" altLang="ru-RU" sz="3600"/>
              <a:t> </a:t>
            </a:r>
            <a:r>
              <a:rPr lang="en-US" altLang="en-US" sz="3600"/>
              <a:t>ценностей</a:t>
            </a:r>
            <a:br>
              <a:rPr lang="en-US" altLang="en-US" sz="3600"/>
            </a:br>
            <a:r>
              <a:rPr lang="en-US" altLang="ru-RU" sz="3600"/>
              <a:t> — </a:t>
            </a:r>
            <a:r>
              <a:rPr lang="en-US" altLang="en-US" sz="3600"/>
              <a:t>это</a:t>
            </a:r>
            <a:r>
              <a:rPr lang="en-US" altLang="ru-RU" sz="3600"/>
              <a:t> </a:t>
            </a:r>
            <a:r>
              <a:rPr lang="en-US" altLang="en-US" sz="3600"/>
              <a:t>долгосрочный</a:t>
            </a:r>
            <a:r>
              <a:rPr lang="en-US" altLang="ru-RU" sz="3600"/>
              <a:t> </a:t>
            </a:r>
            <a:r>
              <a:rPr lang="en-US" altLang="en-US" sz="3600"/>
              <a:t>процесс</a:t>
            </a:r>
            <a:r>
              <a:rPr lang="en-US" altLang="ru-RU" sz="3600"/>
              <a:t>.</a:t>
            </a:r>
            <a:endParaRPr lang="en-US" altLang="ru-RU" sz="360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830695" y="2057400"/>
            <a:ext cx="4525010" cy="3803650"/>
          </a:xfrm>
        </p:spPr>
        <p:txBody>
          <a:bodyPr/>
          <a:p>
            <a:pPr marL="0" indent="0">
              <a:buNone/>
            </a:pPr>
            <a:r>
              <a:rPr lang="en-US" altLang="en-US"/>
              <a:t>Семья</a:t>
            </a:r>
            <a:r>
              <a:rPr lang="en-US" altLang="ru-RU"/>
              <a:t> — </a:t>
            </a:r>
            <a:r>
              <a:rPr lang="en-US" altLang="en-US"/>
              <a:t>это</a:t>
            </a:r>
            <a:r>
              <a:rPr lang="en-US" altLang="ru-RU"/>
              <a:t> </a:t>
            </a:r>
            <a:r>
              <a:rPr lang="en-US" altLang="en-US"/>
              <a:t>пространство</a:t>
            </a:r>
            <a:r>
              <a:rPr lang="en-US" altLang="ru-RU"/>
              <a:t> </a:t>
            </a:r>
            <a:r>
              <a:rPr lang="en-US" altLang="en-US"/>
              <a:t>для</a:t>
            </a:r>
            <a:r>
              <a:rPr lang="en-US" altLang="ru-RU"/>
              <a:t> </a:t>
            </a:r>
            <a:r>
              <a:rPr lang="en-US" altLang="en-US"/>
              <a:t>любви</a:t>
            </a:r>
            <a:r>
              <a:rPr lang="en-US" altLang="ru-RU"/>
              <a:t>, </a:t>
            </a:r>
            <a:r>
              <a:rPr lang="en-US" altLang="en-US"/>
              <a:t>поддержки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обучения</a:t>
            </a:r>
            <a:r>
              <a:rPr lang="en-US" altLang="ru-RU"/>
              <a:t>. </a:t>
            </a:r>
            <a:r>
              <a:rPr lang="en-US" altLang="en-US"/>
              <a:t>Закладываем</a:t>
            </a:r>
            <a:r>
              <a:rPr lang="en-US" altLang="ru-RU"/>
              <a:t> </a:t>
            </a:r>
            <a:r>
              <a:rPr lang="en-US" altLang="en-US"/>
              <a:t>фундамент</a:t>
            </a:r>
            <a:r>
              <a:rPr lang="en-US" altLang="ru-RU"/>
              <a:t> </a:t>
            </a:r>
            <a:r>
              <a:rPr lang="en-US" altLang="en-US"/>
              <a:t>для</a:t>
            </a:r>
            <a:r>
              <a:rPr lang="en-US" altLang="ru-RU"/>
              <a:t> </a:t>
            </a:r>
            <a:r>
              <a:rPr lang="en-US" altLang="en-US"/>
              <a:t>будущих</a:t>
            </a:r>
            <a:r>
              <a:rPr lang="en-US" altLang="ru-RU"/>
              <a:t> </a:t>
            </a:r>
            <a:r>
              <a:rPr lang="en-US" altLang="en-US"/>
              <a:t>поколений</a:t>
            </a:r>
            <a:r>
              <a:rPr lang="en-US" altLang="ru-RU"/>
              <a:t>!</a:t>
            </a:r>
            <a:endParaRPr lang="en-US" altLang="ru-RU"/>
          </a:p>
        </p:txBody>
      </p:sp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Изображение 4" descr="cea2e7ef-5760-5ae3-bb4e-f3cd6af3d31c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0525" y="1661160"/>
            <a:ext cx="6187440" cy="48012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09600" y="393065"/>
            <a:ext cx="10972800" cy="781685"/>
          </a:xfrm>
        </p:spPr>
        <p:txBody>
          <a:bodyPr/>
          <a:p>
            <a:r>
              <a:rPr lang="en-US" altLang="en-US" sz="4400">
                <a:sym typeface="+mn-ea"/>
              </a:rPr>
              <a:t>Воспитание</a:t>
            </a:r>
            <a:r>
              <a:rPr lang="en-US" altLang="ru-RU" sz="4400">
                <a:sym typeface="+mn-ea"/>
              </a:rPr>
              <a:t> </a:t>
            </a:r>
            <a:r>
              <a:rPr lang="en-US" altLang="en-US" sz="4400">
                <a:sym typeface="+mn-ea"/>
              </a:rPr>
              <a:t>семейных</a:t>
            </a:r>
            <a:r>
              <a:rPr lang="en-US" altLang="ru-RU" sz="4400">
                <a:sym typeface="+mn-ea"/>
              </a:rPr>
              <a:t> </a:t>
            </a:r>
            <a:r>
              <a:rPr lang="en-US" altLang="en-US" sz="4400">
                <a:sym typeface="+mn-ea"/>
              </a:rPr>
              <a:t>ценностей</a:t>
            </a:r>
            <a:endParaRPr lang="en-US" altLang="en-US" sz="4400">
              <a:sym typeface="+mn-ea"/>
            </a:endParaRPr>
          </a:p>
        </p:txBody>
      </p:sp>
      <p:sp>
        <p:nvSpPr>
          <p:cNvPr id="6" name="Замещающее содержимое 5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en-US" altLang="ru-RU"/>
              <a:t>— </a:t>
            </a:r>
            <a:r>
              <a:rPr lang="en-US" altLang="en-US"/>
              <a:t>это</a:t>
            </a:r>
            <a:r>
              <a:rPr lang="en-US" altLang="ru-RU"/>
              <a:t> </a:t>
            </a:r>
            <a:r>
              <a:rPr lang="en-US" altLang="en-US"/>
              <a:t>процесс</a:t>
            </a:r>
            <a:r>
              <a:rPr lang="en-US" altLang="ru-RU"/>
              <a:t>, </a:t>
            </a:r>
            <a:r>
              <a:rPr lang="en-US" altLang="en-US"/>
              <a:t>который</a:t>
            </a:r>
            <a:r>
              <a:rPr lang="en-US" altLang="ru-RU"/>
              <a:t> </a:t>
            </a:r>
            <a:r>
              <a:rPr lang="en-US" altLang="en-US"/>
              <a:t>требует</a:t>
            </a:r>
            <a:r>
              <a:rPr lang="en-US" altLang="ru-RU"/>
              <a:t> </a:t>
            </a:r>
            <a:r>
              <a:rPr lang="en-US" altLang="en-US"/>
              <a:t>времени</a:t>
            </a:r>
            <a:r>
              <a:rPr lang="en-US" altLang="ru-RU"/>
              <a:t>, </a:t>
            </a:r>
            <a:r>
              <a:rPr lang="en-US" altLang="en-US"/>
              <a:t>терпения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усилий</a:t>
            </a:r>
            <a:r>
              <a:rPr lang="en-US" altLang="ru-RU"/>
              <a:t>. </a:t>
            </a:r>
            <a:r>
              <a:rPr lang="en-US" altLang="en-US"/>
              <a:t>Однако</a:t>
            </a:r>
            <a:r>
              <a:rPr lang="en-US" altLang="ru-RU"/>
              <a:t> </a:t>
            </a:r>
            <a:r>
              <a:rPr lang="en-US" altLang="en-US"/>
              <a:t>именно</a:t>
            </a:r>
            <a:r>
              <a:rPr lang="en-US" altLang="ru-RU"/>
              <a:t> </a:t>
            </a:r>
            <a:r>
              <a:rPr lang="en-US" altLang="en-US"/>
              <a:t>эти</a:t>
            </a:r>
            <a:r>
              <a:rPr lang="en-US" altLang="ru-RU"/>
              <a:t> </a:t>
            </a:r>
            <a:r>
              <a:rPr lang="en-US" altLang="en-US"/>
              <a:t>ценности</a:t>
            </a:r>
            <a:r>
              <a:rPr lang="en-US" altLang="ru-RU"/>
              <a:t> </a:t>
            </a:r>
            <a:r>
              <a:rPr lang="en-US" altLang="en-US"/>
              <a:t>становятся</a:t>
            </a:r>
            <a:r>
              <a:rPr lang="en-US" altLang="ru-RU"/>
              <a:t> </a:t>
            </a:r>
            <a:r>
              <a:rPr lang="en-US" altLang="en-US"/>
              <a:t>основой</a:t>
            </a:r>
            <a:r>
              <a:rPr lang="en-US" altLang="ru-RU"/>
              <a:t> </a:t>
            </a:r>
            <a:r>
              <a:rPr lang="en-US" altLang="en-US"/>
              <a:t>для</a:t>
            </a:r>
            <a:r>
              <a:rPr lang="en-US" altLang="ru-RU"/>
              <a:t> </a:t>
            </a:r>
            <a:r>
              <a:rPr lang="en-US" altLang="en-US"/>
              <a:t>формирования</a:t>
            </a:r>
            <a:r>
              <a:rPr lang="en-US" altLang="ru-RU"/>
              <a:t> </a:t>
            </a:r>
            <a:r>
              <a:rPr lang="en-US" altLang="en-US"/>
              <a:t>здорового</a:t>
            </a:r>
            <a:r>
              <a:rPr lang="en-US" altLang="ru-RU"/>
              <a:t> </a:t>
            </a:r>
            <a:r>
              <a:rPr lang="en-US" altLang="en-US"/>
              <a:t>общества</a:t>
            </a:r>
            <a:r>
              <a:rPr lang="en-US" altLang="ru-RU"/>
              <a:t>. </a:t>
            </a:r>
            <a:r>
              <a:rPr lang="en-US" altLang="en-US"/>
              <a:t>Важно</a:t>
            </a:r>
            <a:r>
              <a:rPr lang="en-US" altLang="ru-RU"/>
              <a:t> </a:t>
            </a:r>
            <a:r>
              <a:rPr lang="en-US" altLang="en-US"/>
              <a:t>помнить</a:t>
            </a:r>
            <a:r>
              <a:rPr lang="en-US" altLang="ru-RU"/>
              <a:t>, </a:t>
            </a:r>
            <a:r>
              <a:rPr lang="en-US" altLang="en-US"/>
              <a:t>что</a:t>
            </a:r>
            <a:r>
              <a:rPr lang="en-US" altLang="ru-RU"/>
              <a:t> </a:t>
            </a:r>
            <a:r>
              <a:rPr lang="en-US" altLang="en-US"/>
              <a:t>семья</a:t>
            </a:r>
            <a:r>
              <a:rPr lang="en-US" altLang="ru-RU"/>
              <a:t> — </a:t>
            </a:r>
            <a:r>
              <a:rPr lang="en-US" altLang="en-US"/>
              <a:t>это</a:t>
            </a:r>
            <a:r>
              <a:rPr lang="en-US" altLang="ru-RU"/>
              <a:t> </a:t>
            </a:r>
            <a:r>
              <a:rPr lang="en-US" altLang="en-US"/>
              <a:t>не</a:t>
            </a:r>
            <a:r>
              <a:rPr lang="en-US" altLang="ru-RU"/>
              <a:t> </a:t>
            </a:r>
            <a:r>
              <a:rPr lang="en-US" altLang="en-US"/>
              <a:t>только</a:t>
            </a:r>
            <a:r>
              <a:rPr lang="en-US" altLang="ru-RU"/>
              <a:t> </a:t>
            </a:r>
            <a:r>
              <a:rPr lang="en-US" altLang="en-US"/>
              <a:t>место</a:t>
            </a:r>
            <a:r>
              <a:rPr lang="en-US" altLang="ru-RU"/>
              <a:t> </a:t>
            </a:r>
            <a:r>
              <a:rPr lang="en-US" altLang="en-US"/>
              <a:t>проживания</a:t>
            </a:r>
            <a:r>
              <a:rPr lang="en-US" altLang="ru-RU"/>
              <a:t>, </a:t>
            </a:r>
            <a:r>
              <a:rPr lang="en-US" altLang="en-US"/>
              <a:t>но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пространство</a:t>
            </a:r>
            <a:r>
              <a:rPr lang="en-US" altLang="ru-RU"/>
              <a:t> </a:t>
            </a:r>
            <a:r>
              <a:rPr lang="en-US" altLang="en-US"/>
              <a:t>для</a:t>
            </a:r>
            <a:r>
              <a:rPr lang="en-US" altLang="ru-RU"/>
              <a:t> </a:t>
            </a:r>
            <a:r>
              <a:rPr lang="en-US" altLang="en-US"/>
              <a:t>любви</a:t>
            </a:r>
            <a:r>
              <a:rPr lang="en-US" altLang="ru-RU"/>
              <a:t>, </a:t>
            </a:r>
            <a:r>
              <a:rPr lang="en-US" altLang="en-US"/>
              <a:t>поддержки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обучения</a:t>
            </a:r>
            <a:r>
              <a:rPr lang="en-US" altLang="ru-RU"/>
              <a:t>. </a:t>
            </a:r>
            <a:r>
              <a:rPr lang="en-US" altLang="en-US"/>
              <a:t>Создавая</a:t>
            </a:r>
            <a:r>
              <a:rPr lang="en-US" altLang="ru-RU"/>
              <a:t> </a:t>
            </a:r>
            <a:r>
              <a:rPr lang="en-US" altLang="en-US"/>
              <a:t>гармоничную</a:t>
            </a:r>
            <a:r>
              <a:rPr lang="en-US" altLang="ru-RU"/>
              <a:t> </a:t>
            </a:r>
            <a:r>
              <a:rPr lang="en-US" altLang="en-US"/>
              <a:t>атмосферу</a:t>
            </a:r>
            <a:r>
              <a:rPr lang="en-US" altLang="ru-RU"/>
              <a:t> </a:t>
            </a:r>
            <a:r>
              <a:rPr lang="en-US" altLang="en-US"/>
              <a:t>в</a:t>
            </a:r>
            <a:r>
              <a:rPr lang="en-US" altLang="ru-RU"/>
              <a:t> </a:t>
            </a:r>
            <a:r>
              <a:rPr lang="en-US" altLang="en-US"/>
              <a:t>семье</a:t>
            </a:r>
            <a:r>
              <a:rPr lang="en-US" altLang="ru-RU"/>
              <a:t>, </a:t>
            </a:r>
            <a:r>
              <a:rPr lang="en-US" altLang="en-US"/>
              <a:t>мы</a:t>
            </a:r>
            <a:r>
              <a:rPr lang="en-US" altLang="ru-RU"/>
              <a:t> </a:t>
            </a:r>
            <a:r>
              <a:rPr lang="en-US" altLang="en-US"/>
              <a:t>закладываем</a:t>
            </a:r>
            <a:r>
              <a:rPr lang="en-US" altLang="ru-RU"/>
              <a:t> </a:t>
            </a:r>
            <a:r>
              <a:rPr lang="en-US" altLang="en-US"/>
              <a:t>фундамент</a:t>
            </a:r>
            <a:r>
              <a:rPr lang="en-US" altLang="ru-RU"/>
              <a:t> </a:t>
            </a:r>
            <a:r>
              <a:rPr lang="en-US" altLang="en-US"/>
              <a:t>для</a:t>
            </a:r>
            <a:r>
              <a:rPr lang="en-US" altLang="ru-RU"/>
              <a:t> </a:t>
            </a:r>
            <a:r>
              <a:rPr lang="en-US" altLang="en-US"/>
              <a:t>будущих</a:t>
            </a:r>
            <a:r>
              <a:rPr lang="en-US" altLang="ru-RU"/>
              <a:t> </a:t>
            </a:r>
            <a:r>
              <a:rPr lang="en-US" altLang="en-US"/>
              <a:t>поколений</a:t>
            </a:r>
            <a:r>
              <a:rPr lang="en-US" altLang="ru-RU"/>
              <a:t>, </a:t>
            </a:r>
            <a:r>
              <a:rPr lang="en-US" altLang="en-US"/>
              <a:t>способствуя</a:t>
            </a:r>
            <a:r>
              <a:rPr lang="en-US" altLang="ru-RU"/>
              <a:t> </a:t>
            </a:r>
            <a:r>
              <a:rPr lang="en-US" altLang="en-US"/>
              <a:t>их</a:t>
            </a:r>
            <a:r>
              <a:rPr lang="en-US" altLang="ru-RU"/>
              <a:t> </a:t>
            </a:r>
            <a:r>
              <a:rPr lang="en-US" altLang="en-US"/>
              <a:t>развитию</a:t>
            </a:r>
            <a:r>
              <a:rPr lang="en-US" altLang="ru-RU"/>
              <a:t> </a:t>
            </a:r>
            <a:r>
              <a:rPr lang="en-US" altLang="en-US"/>
              <a:t>как</a:t>
            </a:r>
            <a:r>
              <a:rPr lang="en-US" altLang="ru-RU"/>
              <a:t> </a:t>
            </a:r>
            <a:r>
              <a:rPr lang="en-US" altLang="en-US"/>
              <a:t>ответственных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добрых</a:t>
            </a:r>
            <a:r>
              <a:rPr lang="en-US" altLang="ru-RU"/>
              <a:t> </a:t>
            </a:r>
            <a:r>
              <a:rPr lang="en-US" altLang="en-US"/>
              <a:t>людей</a:t>
            </a:r>
            <a:r>
              <a:rPr lang="en-US" altLang="ru-RU"/>
              <a:t>. </a:t>
            </a:r>
            <a:r>
              <a:rPr lang="en-US" altLang="en-US"/>
              <a:t>Давайте</a:t>
            </a:r>
            <a:r>
              <a:rPr lang="en-US" altLang="ru-RU"/>
              <a:t> </a:t>
            </a:r>
            <a:r>
              <a:rPr lang="en-US" altLang="en-US"/>
              <a:t>вместе</a:t>
            </a:r>
            <a:r>
              <a:rPr lang="en-US" altLang="ru-RU"/>
              <a:t> </a:t>
            </a:r>
            <a:r>
              <a:rPr lang="en-US" altLang="en-US"/>
              <a:t>воспитывать</a:t>
            </a:r>
            <a:r>
              <a:rPr lang="en-US" altLang="ru-RU"/>
              <a:t> </a:t>
            </a:r>
            <a:r>
              <a:rPr lang="en-US" altLang="en-US"/>
              <a:t>ценности</a:t>
            </a:r>
            <a:r>
              <a:rPr lang="en-US" altLang="ru-RU"/>
              <a:t>, </a:t>
            </a:r>
            <a:r>
              <a:rPr lang="en-US" altLang="en-US"/>
              <a:t>которые</a:t>
            </a:r>
            <a:r>
              <a:rPr lang="en-US" altLang="ru-RU"/>
              <a:t> </a:t>
            </a:r>
            <a:r>
              <a:rPr lang="en-US" altLang="en-US"/>
              <a:t>сделают</a:t>
            </a:r>
            <a:r>
              <a:rPr lang="en-US" altLang="ru-RU"/>
              <a:t> </a:t>
            </a:r>
            <a:r>
              <a:rPr lang="en-US" altLang="en-US"/>
              <a:t>наш</a:t>
            </a:r>
            <a:r>
              <a:rPr lang="en-US" altLang="ru-RU"/>
              <a:t> </a:t>
            </a:r>
            <a:r>
              <a:rPr lang="en-US" altLang="en-US"/>
              <a:t>мир</a:t>
            </a:r>
            <a:r>
              <a:rPr lang="en-US" altLang="ru-RU"/>
              <a:t> </a:t>
            </a:r>
            <a:r>
              <a:rPr lang="en-US" altLang="en-US"/>
              <a:t>лучше</a:t>
            </a:r>
            <a:r>
              <a:rPr lang="en-US" altLang="ru-RU"/>
              <a:t>!</a:t>
            </a:r>
            <a:endParaRPr lang="en-US" alt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 algn="ctr">
              <a:buNone/>
            </a:pPr>
            <a:endParaRPr lang="en-US" altLang="en-US" sz="8000"/>
          </a:p>
          <a:p>
            <a:pPr marL="0" indent="0" algn="ctr">
              <a:buNone/>
            </a:pPr>
            <a:r>
              <a:rPr lang="en-US" altLang="en-US" sz="8000"/>
              <a:t>Спасибо</a:t>
            </a:r>
            <a:r>
              <a:rPr lang="en-US" altLang="ru-RU" sz="8000"/>
              <a:t> </a:t>
            </a:r>
            <a:r>
              <a:rPr lang="en-US" altLang="en-US" sz="8000"/>
              <a:t>за</a:t>
            </a:r>
            <a:r>
              <a:rPr lang="en-US" altLang="ru-RU" sz="8000"/>
              <a:t> </a:t>
            </a:r>
            <a:r>
              <a:rPr lang="en-US" altLang="en-US" sz="8000"/>
              <a:t>внимание</a:t>
            </a:r>
            <a:r>
              <a:rPr lang="en-US" altLang="ru-RU" sz="8000"/>
              <a:t>! </a:t>
            </a:r>
            <a:endParaRPr lang="en-US" altLang="ru-RU" sz="8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reen Color">
  <a:themeElements>
    <a:clrScheme name="Green Color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9900"/>
      </a:accent1>
      <a:accent2>
        <a:srgbClr val="99CC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8AB900"/>
      </a:accent6>
      <a:hlink>
        <a:srgbClr val="CC3300"/>
      </a:hlink>
      <a:folHlink>
        <a:srgbClr val="996600"/>
      </a:folHlink>
    </a:clrScheme>
    <a:fontScheme name="Green Color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Green Colo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990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8AB900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2917</Words>
  <Application>WPS Presentation</Application>
  <PresentationFormat>宽屏</PresentationFormat>
  <Paragraphs>76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9" baseType="lpstr">
      <vt:lpstr>Arial</vt:lpstr>
      <vt:lpstr>SimSun</vt:lpstr>
      <vt:lpstr>Wingdings</vt:lpstr>
      <vt:lpstr>Calibri Light</vt:lpstr>
      <vt:lpstr>Arial Unicode MS</vt:lpstr>
      <vt:lpstr>Calibri</vt:lpstr>
      <vt:lpstr>Microsoft YaHei</vt:lpstr>
      <vt:lpstr>Green Color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vikaf</cp:lastModifiedBy>
  <cp:revision>4</cp:revision>
  <dcterms:created xsi:type="dcterms:W3CDTF">2025-07-23T00:59:00Z</dcterms:created>
  <dcterms:modified xsi:type="dcterms:W3CDTF">2025-11-16T20:35:20Z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1049-12.2.0.23155</vt:lpwstr>
  </property>
  <property fmtid="{D5CDD505-2E9C-101B-9397-08002B2CF9AE}" pid="3" name="ICV">
    <vt:lpwstr>E9570D2E314C4FE9B5D2497FAA2293AB_13</vt:lpwstr>
  </property>
</Properties>
</file>