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70" r:id="rId10"/>
    <p:sldId id="265" r:id="rId11"/>
    <p:sldId id="273" r:id="rId12"/>
    <p:sldId id="266" r:id="rId13"/>
    <p:sldId id="268" r:id="rId14"/>
    <p:sldId id="271" r:id="rId15"/>
    <p:sldId id="277" r:id="rId16"/>
    <p:sldId id="289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69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EB864-4D60-4E50-BC7A-03AB84FB5482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E795-9888-41F3-9780-8B4CC58606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700808"/>
            <a:ext cx="5076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Проект: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БУККРОССИНГ в дошкольной группе детского сада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468560" y="4797152"/>
            <a:ext cx="5220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Подготовили: </a:t>
            </a:r>
          </a:p>
          <a:p>
            <a:pPr algn="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Криндаль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О.В.</a:t>
            </a:r>
          </a:p>
          <a:p>
            <a:pPr algn="r"/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Кысакова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Н.В.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3284984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Оформленный центр «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Буккросинг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детском саду» или «Папа, мама, я – читающая семья!»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095972"/>
            <a:ext cx="5112568" cy="542937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4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3838884"/>
            <a:ext cx="3730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приносят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книги для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и выбирают совместно с  ребенком книгу для домашнего семейного чтения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176464" cy="35283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487" y="76299"/>
            <a:ext cx="4450851" cy="37625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852936"/>
            <a:ext cx="4630362" cy="399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160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97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419872" y="5013176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Информационный и консультативный материал по теме детского чтения и приобщения к нему для родителей.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23555" name="Picture 3" descr="C:\Users\User\Desktop\83c0ec1a-c3e7-49ef-9be3-29b40221ba5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0648"/>
            <a:ext cx="7344816" cy="4383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35896" y="5191698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Фото с родителями подопечных проведены консультации , распространены памятки об особенностях чтения произведений детям 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691" y="116632"/>
            <a:ext cx="3960440" cy="48245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6632"/>
            <a:ext cx="3780928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996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3975862"/>
            <a:ext cx="3384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Дети рассматривают книжки ,которые принесли из дома.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" y="126918"/>
            <a:ext cx="3923928" cy="36621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962" y="260648"/>
            <a:ext cx="4717032" cy="60486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5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1" y="3645024"/>
            <a:ext cx="36550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образовательная деятельность рисование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Мой любимый сказочный герой»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3240360" cy="35283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676" y="116307"/>
            <a:ext cx="4896544" cy="42210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788024" y="4524763"/>
            <a:ext cx="30963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играют в дидактическую игру «Собери сказку»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332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425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4524762"/>
            <a:ext cx="36724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 образовательная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«Речевое развитие»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«Составление рассказа по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мнемотаблице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56805" y="620689"/>
            <a:ext cx="40636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играют в дидактическую игру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сказку по картинкам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73" y="82295"/>
            <a:ext cx="4203996" cy="43925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730" y="2343930"/>
            <a:ext cx="4816453" cy="438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82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5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1" y="4265712"/>
            <a:ext cx="42484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 сказки «Репка»  используя маски изготовленные родителями.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8640"/>
            <a:ext cx="3655043" cy="38884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8640"/>
            <a:ext cx="417646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57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5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1" y="4265712"/>
            <a:ext cx="4608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Театрализованная деятельность постановка сказки «Теремок» используя вязанные шапочки родителями.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8640"/>
            <a:ext cx="4104457" cy="38884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028" y="476672"/>
            <a:ext cx="433844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93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1" y="4265712"/>
            <a:ext cx="42484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Книжкина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больница. Вместе с детьми чиним книжки.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8640"/>
            <a:ext cx="4392489" cy="40770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1" y="1196752"/>
            <a:ext cx="4392489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33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79512" y="-26803"/>
            <a:ext cx="89644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 –творческий, долгосрочный.</a:t>
            </a:r>
          </a:p>
          <a:p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средней группе и их родители (законные представители), воспитатели.</a:t>
            </a:r>
          </a:p>
          <a:p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содержания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ребенок и семья,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5" y="0"/>
            <a:ext cx="9127525" cy="69270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2842" y="4725144"/>
            <a:ext cx="4318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«Дочки матери»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280" y="26252"/>
            <a:ext cx="4283968" cy="43651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92080" y="4581128"/>
            <a:ext cx="309634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деятельность родителей с детьми выставка рисунков «Моя любимая сказка»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42" y="116632"/>
            <a:ext cx="4318167" cy="446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45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4540360"/>
            <a:ext cx="4392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по очереди читаю книги всем детям в группе.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6544" cy="42797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988840"/>
            <a:ext cx="4499992" cy="485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79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509120"/>
            <a:ext cx="4499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книг детям в домашних условиях родителями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3744416" cy="40324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150" y="2764579"/>
            <a:ext cx="3419872" cy="40770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508" y="0"/>
            <a:ext cx="5035980" cy="348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37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725144"/>
            <a:ext cx="6012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Поход детей в методический кабинет за книгами.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037" y="3547909"/>
            <a:ext cx="3096344" cy="3296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335884" cy="4320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6631"/>
            <a:ext cx="4032448" cy="333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899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30" y="-5439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252536" y="4185392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библиотекой.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Посещение всей семьёй.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6"/>
            <a:ext cx="3107526" cy="36724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66328"/>
            <a:ext cx="4896544" cy="36584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05064"/>
            <a:ext cx="3672408" cy="287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43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0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309338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детей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библиотеки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книгами.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348" y="188640"/>
            <a:ext cx="4032448" cy="4752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5" y="188640"/>
            <a:ext cx="4450405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678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004" y="-2185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0"/>
            <a:ext cx="89644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реализации проекта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indent="457200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ходе работы над проектом: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Повысился познавательный интерес детей к чтению художественной литературы;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Активизировалась речь;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научились ремонтировать книги, а также бережно относиться к книгам.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Укрепились навыки сотрудничества детского сада с родителями.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группы значительно пополнилась новыми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книгами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3170099"/>
            <a:ext cx="8424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проектных задач в образовательном процессе детского сада взрослыми создавались различные ситуации, побуждающие ребенка самостоятельно мыслить, находить и решать элементарные познавательные проблемы, воплощать идеи на практике, стимулируя его активность и инициативность.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5109090"/>
            <a:ext cx="741682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644990"/>
            <a:ext cx="80648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004" y="-21851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404664"/>
            <a:ext cx="82089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Вывод проекта.</a:t>
            </a:r>
          </a:p>
          <a:p>
            <a:pPr algn="ctr"/>
            <a:endParaRPr lang="ru-RU" sz="2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ru-RU" dirty="0" smtClean="0"/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Реализованный проект доказал, - родители признали то, что книга для ребенка – друг, поддержали нашу инициативу о закреплении чтения для детей как семейной традиции. Все родители выразили благодарность за поднятую проблему. После участия в образовательном проекте, осмыслили воспитательный потенциал чтения детям книг дома. Считаем, что все это время в проекте прожита без гаджетов, принесла много пользы: родители смогли осознать значимость семейного чтения; преобразовать семейное чтение в добрую семейную традицию, которая закрепиться и будет передаваться из поколения в поколение как в давние добрые времена.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Буккросинг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интересно! Станьте и вы участником всемирного, забавного и познавательного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флешмоба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«Разнесите» по миру свои любимые книги, и они обязательно найдут своего читателя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5109090"/>
            <a:ext cx="741682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644990"/>
            <a:ext cx="80648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109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4" y="-5439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251356"/>
            <a:ext cx="86409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сохранения интереса к книге, к чтению как процессу сегодня актуальна как никогда. 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настоящее время мы наблюдаем, что дети очень мало знают о книгах, о писателях. Поэтому перед педагогами стоит важная задача: заполнить пробелы по данной теме, грамотно выстроить работу по приобщению детей к книге. </a:t>
            </a:r>
          </a:p>
          <a:p>
            <a:pPr indent="457200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этой проблемы очевидна. Чтобы воспитывать читателя в ребенке, взрослый должен сам проявлять интерес к книге, понимать ее роль в жизни человека, знать книги, рекомендуемые для детей дошкольного возраста, уметь интересно беседовать с малышами и помогать при анализе произведения.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307775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создание условия для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повышения интереса к книгам, путем привлечения родителей воспитанников к чтению произведений для своих детей, возрождение к традициям семейного чтения.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знакомства с современным движением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Буккросинг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привлечения родителей к совместному с ребенком прочтению художественной литературы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расширения познания о различных жанрах художественной литературы, ознакомление с разными детскими писателями.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Создать условия для развития у детей умения использования речи как речи средства культуры общения, эмоциональной отзывчивости.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помощи родителям в подборе книг для детей.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формирования у детей потребность ежедневного общения художественной литературы.</a:t>
            </a:r>
          </a:p>
          <a:p>
            <a:endParaRPr lang="ru-RU" sz="2000" b="1" i="1" dirty="0" smtClean="0"/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129877"/>
            <a:ext cx="8568952" cy="627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Ожидаемые результаты: </a:t>
            </a:r>
            <a:endParaRPr lang="ru-RU" sz="2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сформировать у детей потребность ежедневного общения с художественной литературой;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обогатить словарь, развить лексико-грамматический строй, связную речь детей;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сформировать положительное отношение родителей к совместной деятельности с педагогами и детьми;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-сформировать бережное отношение к книге;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возрождать добрые традиции прочтение книг перед сном, и в кругу семьи;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-традицию посещения библиотеки.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активное вовлечение в движение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буккроссинг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группе и всего МБДОУ детским садом №2 «Солнышко»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260648"/>
            <a:ext cx="864096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Ожидаемые результаты: </a:t>
            </a:r>
            <a:endParaRPr lang="ru-RU" sz="2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Повышение интереса детей к чтению художественной литературы.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Обогащение словаря, развитие лексико-грамматического строя, связной речи детей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.</a:t>
            </a:r>
          </a:p>
          <a:p>
            <a:pPr lvl="0">
              <a:buFont typeface="Arial" pitchFamily="34" charset="0"/>
              <a:buChar char="•"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Развитие творческих способностей у дошкольников.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Повышение уровня развития речи детей.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Расширение взаимодействия дошкольного учреждения и семьи.</a:t>
            </a: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388695"/>
            <a:ext cx="889248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Этапы проекта</a:t>
            </a:r>
            <a:r>
              <a:rPr lang="ru-RU" sz="20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:</a:t>
            </a:r>
          </a:p>
          <a:p>
            <a:pPr algn="ctr"/>
            <a:endParaRPr lang="ru-RU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этап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подготовительный, постановка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проблемы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.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проекта.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анализ художественной литературы.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картотеку дидактических игр по знакомству с русскими народными сказками.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места для размещения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книгообменника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книг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родителей (законных представителей) о создании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книгообменника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детском саду.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различных выставок, ситуативных бесед: «Зачем людям нужно читать книги», «Что такое библиотека?», «Правила общения с книгой», «Твоя любимая книга» и т.д.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Выявления уровня владения родителей воспитанников группы информацией по данной проблеме. Опрос родителей: «Роль книги в воспитании детей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Анкетирование родителей «Ребёнок и книга».</a:t>
            </a: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230833"/>
            <a:ext cx="8892480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II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этап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–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основной. 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книг, иллюстраций, портретов детских писателей  с детьми.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произведений, рассматривание иллюстраций к ним: К. Чуковский.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консультаций, памяток и буклетов для родителей.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Фото-выставка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«Книга – мой спутник, мой лучший друг!»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совместного творчества детей и родителей «Книжка своими руками», рисунок «Наши любимые сказки».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совместно с воспитателем «Мой любимый сказочный  герой»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книг детям родителями и воспитателем.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подвижных, дидактических, сюжетно-ролевых игр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полок в раздевалке с подборкой книг по возрасту детей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журнала для прослеживания пути книги, создание этикеток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Буккроссинг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читательского билета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Буккроссинг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читательского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билета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.Совершенствование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предметно-развивающей среды.</a:t>
            </a:r>
          </a:p>
          <a:p>
            <a:pPr lvl="0"/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                           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III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этап – заключительный. 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                                     Подведение итогов реализации проекта.</a:t>
            </a: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1520" y="188640"/>
            <a:ext cx="889248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Виды детской деятельности:</a:t>
            </a:r>
            <a:r>
              <a:rPr lang="ru-RU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 </a:t>
            </a: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Игровая.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Коммуникативная.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Информационно-познавательная.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Продуктивная.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Двигательная.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Чтение художественной литературы.</a:t>
            </a: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Интеграция образовательных областей: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 </a:t>
            </a: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Познавательное развитие.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Социально-коммуникативное развитие.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Речевое развитие.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Художественно-эстетическое развитие.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Физическое развитие.</a:t>
            </a: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1012</Words>
  <Application>Microsoft Office PowerPoint</Application>
  <PresentationFormat>Экран (4:3)</PresentationFormat>
  <Paragraphs>130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911</cp:lastModifiedBy>
  <cp:revision>36</cp:revision>
  <dcterms:created xsi:type="dcterms:W3CDTF">2020-02-27T02:29:06Z</dcterms:created>
  <dcterms:modified xsi:type="dcterms:W3CDTF">2024-02-27T07:54:26Z</dcterms:modified>
</cp:coreProperties>
</file>