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85" r:id="rId5"/>
    <p:sldId id="277" r:id="rId6"/>
    <p:sldId id="282" r:id="rId7"/>
    <p:sldId id="283" r:id="rId8"/>
    <p:sldId id="281" r:id="rId9"/>
    <p:sldId id="284" r:id="rId10"/>
    <p:sldId id="280" r:id="rId11"/>
    <p:sldId id="286" r:id="rId12"/>
    <p:sldId id="262" r:id="rId13"/>
    <p:sldId id="261" r:id="rId14"/>
    <p:sldId id="268" r:id="rId15"/>
    <p:sldId id="267" r:id="rId16"/>
    <p:sldId id="269" r:id="rId17"/>
    <p:sldId id="270" r:id="rId18"/>
    <p:sldId id="271" r:id="rId19"/>
    <p:sldId id="272" r:id="rId20"/>
    <p:sldId id="273" r:id="rId21"/>
    <p:sldId id="276" r:id="rId22"/>
    <p:sldId id="275" r:id="rId23"/>
    <p:sldId id="25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4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DD9D8-11D4-479A-8AE8-985CE55972A3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ECB24-E616-4351-A200-E78900B4E8E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wedg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214414" y="2428868"/>
            <a:ext cx="557216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Самореализация детей дошкольного возраста через различные виды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театрализованной деятельности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3714752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МБДОУ «ЦРР – детский сад №50»</a:t>
            </a:r>
          </a:p>
          <a:p>
            <a:r>
              <a:rPr lang="ru-RU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Левобережного района г.Воронеж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Воспитатель ВКК – Колесникова Л.В.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Гр7\Мои документы\анимашки\фон\пд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Гр7\Мои документы\анимашки\фоны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214290"/>
            <a:ext cx="3571900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285728"/>
            <a:ext cx="4206896" cy="3251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Documents and Settings\Гр7\Мои документы\анимашки\дети\images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714752"/>
            <a:ext cx="2357454" cy="3036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Documents and Settings\Гр7\Мои документы\анимашки\дети\images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3643314"/>
            <a:ext cx="3167074" cy="3167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340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42976" y="908720"/>
            <a:ext cx="72152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Самореализация ребенка</a:t>
            </a:r>
            <a:r>
              <a:rPr lang="ru-RU" sz="3200" dirty="0" smtClean="0"/>
              <a:t> – это раскрытие детских личных возможностей, которые ведут к более счастливой и успешной жизни.</a:t>
            </a:r>
          </a:p>
          <a:p>
            <a:r>
              <a:rPr lang="ru-RU" sz="3200" b="1" dirty="0" smtClean="0"/>
              <a:t>Самореализация </a:t>
            </a:r>
            <a:r>
              <a:rPr lang="ru-RU" sz="3200" dirty="0" smtClean="0"/>
              <a:t>дошкольников лучше всего развивается в условиях постоянного посещения детского коллектива и работы с педагогами, взрослыми.</a:t>
            </a:r>
          </a:p>
          <a:p>
            <a:endParaRPr lang="ru-RU" sz="32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597666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Театрализованную деятельность можно разделить на две основные группы: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Игры-драматизации, в которых ребенок исполняет  роль в качестве «артиста».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Режиссерские игры. Здесь в качестве «артистов» выступают игрушки или их заместители, а ребенок, организуя деятельность как «сценарист и режиссер» управляет «артистами». Озвучивая героев и комментируя сюжет он использует разные средства вербальной выразительности.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Видами драматизации являются: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Игры-имитации образов животных, людей, литературных персонажей;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Ролевые диалоги на основе текста;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Инсценировки произведений;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Постановки спектаклей по одному или нескольким произведениям;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Игры-импровизации с разыгрыванием сюжета (или нескольких сюжетов) без предварительной подготовки.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Виды режиссерских игр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еатр на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фланелеграфе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театр пальчиковый, настольный театр, плоскостной и объемный, театр кукол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Би-ба-бо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театр марионеток, кукольный театр, теневой театр.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Гр7\Мои документы\анимашки\фон\пд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Фото056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428604"/>
            <a:ext cx="7900416" cy="5925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из помпонов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Людмила\Desktop\ФОТО\фото для презентации по кружковой работе\Фото05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56792"/>
            <a:ext cx="4040188" cy="4108797"/>
          </a:xfrm>
          <a:prstGeom prst="rect">
            <a:avLst/>
          </a:prstGeom>
          <a:noFill/>
        </p:spPr>
      </p:pic>
      <p:pic>
        <p:nvPicPr>
          <p:cNvPr id="38915" name="Picture 3" descr="C:\Users\Людмила\Desktop\ФОТО\фото для презентации по кружковой работе\Фото053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60032" y="1556792"/>
            <a:ext cx="3817745" cy="39604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БИ-БА-БО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C:\Users\Людмила\Desktop\ФОТО\фото для презентации по кружковой работе\Фото053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56792"/>
            <a:ext cx="4040188" cy="4108797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9" name="Picture 3" descr="C:\Users\Людмила\Desktop\ФОТО\фото для презентации по кружковой работе\Фото-009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88234" y="2174875"/>
            <a:ext cx="3955357" cy="39512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Театр масок</a:t>
            </a:r>
            <a:endParaRPr lang="ru-RU" dirty="0"/>
          </a:p>
        </p:txBody>
      </p:sp>
      <p:pic>
        <p:nvPicPr>
          <p:cNvPr id="37890" name="Picture 2" descr="C:\Users\Людмила\Desktop\Фото-0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72816"/>
            <a:ext cx="4038600" cy="3604840"/>
          </a:xfrm>
          <a:prstGeom prst="rect">
            <a:avLst/>
          </a:prstGeom>
          <a:noFill/>
        </p:spPr>
      </p:pic>
      <p:pic>
        <p:nvPicPr>
          <p:cNvPr id="37891" name="Picture 3" descr="C:\Users\Людмила\Desktop\ФОТО\фото для презентации по кружковой работе\Фото-000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772816"/>
            <a:ext cx="4038600" cy="36048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Настольный театр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Людмила\Desktop\ФОТО\фото для презентации по кружковой работе\IMG_86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84784"/>
            <a:ext cx="4040188" cy="4180805"/>
          </a:xfrm>
          <a:prstGeom prst="rect">
            <a:avLst/>
          </a:prstGeom>
          <a:noFill/>
        </p:spPr>
      </p:pic>
      <p:pic>
        <p:nvPicPr>
          <p:cNvPr id="40963" name="Picture 3" descr="C:\Users\Людмила\Desktop\ФОТО\фото для презентации по кружковой работе\Фото055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57040" y="1484785"/>
            <a:ext cx="3817745" cy="41044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Пальчиковый театр</a:t>
            </a:r>
            <a:endParaRPr lang="ru-RU" sz="3200" dirty="0"/>
          </a:p>
        </p:txBody>
      </p:sp>
      <p:pic>
        <p:nvPicPr>
          <p:cNvPr id="36866" name="Picture 2" descr="C:\Users\Людмила\Desktop\индивид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667296"/>
            <a:ext cx="4038600" cy="4391770"/>
          </a:xfrm>
          <a:prstGeom prst="rect">
            <a:avLst/>
          </a:prstGeom>
          <a:noFill/>
        </p:spPr>
      </p:pic>
      <p:pic>
        <p:nvPicPr>
          <p:cNvPr id="36867" name="Picture 3" descr="C:\Users\Людмила\Desktop\пальчиковый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124744"/>
            <a:ext cx="3394472" cy="500141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Драматизация</a:t>
            </a:r>
            <a:endParaRPr lang="ru-RU" dirty="0"/>
          </a:p>
        </p:txBody>
      </p:sp>
      <p:pic>
        <p:nvPicPr>
          <p:cNvPr id="41986" name="Picture 2" descr="C:\Users\Людмила\Desktop\IMG-20190305-WA0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3970536" cy="4525963"/>
          </a:xfrm>
          <a:prstGeom prst="rect">
            <a:avLst/>
          </a:prstGeom>
          <a:noFill/>
        </p:spPr>
      </p:pic>
      <p:pic>
        <p:nvPicPr>
          <p:cNvPr id="41987" name="Picture 3" descr="C:\Users\Людмила\Desktop\драматизация 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56793"/>
            <a:ext cx="4038600" cy="344224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f9d12fa0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785786" y="714356"/>
            <a:ext cx="642938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Формы работы с детьми: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игра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импровизация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инсценировки и драматизация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объяснение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рассказ  детей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чтение воспитателя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беседы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просмотр видеофильмов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разучивание произведений устного народного творчества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обсуждение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наблюдения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словесные, настольные и подвижные игры.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пантомимические этюды и упражнения.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2905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Фото052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85720" y="357166"/>
            <a:ext cx="4878902" cy="3659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SC0035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357818" y="2285992"/>
            <a:ext cx="3214674" cy="4286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8343_html_m1d5fa40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Фото05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285728"/>
            <a:ext cx="3878770" cy="2909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Фото05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1000108"/>
            <a:ext cx="3929072" cy="5238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86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3714752"/>
            <a:ext cx="3714744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2905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IMG_86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84984"/>
            <a:ext cx="4644008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86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2656"/>
            <a:ext cx="4644008" cy="2926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Фото05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260648"/>
            <a:ext cx="4427985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Фото055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3356992"/>
            <a:ext cx="4378266" cy="350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8343_html_m1d5fa40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Фото-000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357166"/>
            <a:ext cx="3929090" cy="2946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Фото-003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429123" y="3143248"/>
            <a:ext cx="4095747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Гр7\Мои документы\анимашки\фон\пд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Фото-0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142984"/>
            <a:ext cx="3536163" cy="471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Фото-0010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1928802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8343_html_m1d5fa40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Фото-010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42844" y="214290"/>
            <a:ext cx="5357818" cy="4018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Фото-010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357686" y="3214686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571604" y="4929198"/>
            <a:ext cx="19288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70C0"/>
                </a:solidFill>
              </a:rPr>
              <a:t>РЕПКА</a:t>
            </a:r>
            <a:endParaRPr lang="ru-RU" sz="4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2905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Фото-00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781" y="142852"/>
            <a:ext cx="4905377" cy="3679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Фото-009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09997" y="2857496"/>
            <a:ext cx="5334003" cy="4000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357818" y="785794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</a:rPr>
              <a:t>Заюшкина избушка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Гр7\Мои документы\анимашки\фон\пд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Фото-00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857232"/>
            <a:ext cx="3500430" cy="2625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857488" y="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FF00"/>
                </a:solidFill>
              </a:rPr>
              <a:t>ТЕРЕМОК</a:t>
            </a:r>
            <a:endParaRPr lang="ru-RU" sz="4800" b="1" dirty="0">
              <a:solidFill>
                <a:srgbClr val="FFFF00"/>
              </a:solidFill>
            </a:endParaRPr>
          </a:p>
        </p:txBody>
      </p:sp>
      <p:pic>
        <p:nvPicPr>
          <p:cNvPr id="9" name="Рисунок 8" descr="m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2786058"/>
            <a:ext cx="5095911" cy="3821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8343_html_m1d5fa40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500298" y="142852"/>
            <a:ext cx="50349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Показ сказок малышам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Фото-00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3" y="785794"/>
            <a:ext cx="4953035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Фото-00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3321843"/>
            <a:ext cx="4714876" cy="3536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2905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SAM_096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42844" y="214290"/>
            <a:ext cx="4824168" cy="3876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SAM_097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357554" y="3286124"/>
            <a:ext cx="5500694" cy="3430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429256" y="785794"/>
            <a:ext cx="2500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FF00"/>
                </a:solidFill>
              </a:rPr>
              <a:t>Лесная больница</a:t>
            </a:r>
            <a:endParaRPr lang="ru-RU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ожья коровка.jpe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7907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4348" y="1428736"/>
            <a:ext cx="66816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</TotalTime>
  <Words>79</Words>
  <Application>Microsoft Office PowerPoint</Application>
  <PresentationFormat>Экран (4:3)</PresentationFormat>
  <Paragraphs>34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Театрализованную деятельность можно разделить на две основные группы: 1. Игры-драматизации, в которых ребенок исполняет  роль в качестве «артиста». 2. Режиссерские игры. Здесь в качестве «артистов» выступают игрушки или их заместители, а ребенок, организуя деятельность как «сценарист и режиссер» управляет «артистами». Озвучивая героев и комментируя сюжет он использует разные средства вербальной выразительности. Видами драматизации являются: - Игры-имитации образов животных, людей, литературных персонажей; - Ролевые диалоги на основе текста; - Инсценировки произведений; - Постановки спектаклей по одному или нескольким произведениям; Игры-импровизации с разыгрыванием сюжета (или нескольких сюжетов) без предварительной подготовки. Виды режиссерских игр: театр на фланелеграфе, театр пальчиковый, настольный театр, плоскостной и объемный, театр кукол Би-ба-бо, театр марионеток, кукольный театр, теневой театр.  </vt:lpstr>
      <vt:lpstr>Слайд 5</vt:lpstr>
      <vt:lpstr>Театр из помпонов</vt:lpstr>
      <vt:lpstr>Театр БИ-БА-БО</vt:lpstr>
      <vt:lpstr>Театр масок</vt:lpstr>
      <vt:lpstr>Настольный театр</vt:lpstr>
      <vt:lpstr>Пальчиковый театр</vt:lpstr>
      <vt:lpstr>Драматизация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МБДОУ 50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Гр№7</dc:creator>
  <cp:lastModifiedBy>Windows User</cp:lastModifiedBy>
  <cp:revision>40</cp:revision>
  <dcterms:created xsi:type="dcterms:W3CDTF">2017-03-15T04:08:13Z</dcterms:created>
  <dcterms:modified xsi:type="dcterms:W3CDTF">2021-01-15T17:27:44Z</dcterms:modified>
</cp:coreProperties>
</file>