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682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6250" y="476250"/>
            <a:ext cx="11277600" cy="607695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152775"/>
            <a:ext cx="761999" cy="6096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439525" y="3152775"/>
            <a:ext cx="752475" cy="60960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26135" y="267080"/>
            <a:ext cx="9921240" cy="11017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02105" y="2752407"/>
            <a:ext cx="8998585" cy="20415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26" Type="http://schemas.openxmlformats.org/officeDocument/2006/relationships/image" Target="../media/image41.png"/><Relationship Id="rId39" Type="http://schemas.openxmlformats.org/officeDocument/2006/relationships/image" Target="../media/image54.png"/><Relationship Id="rId3" Type="http://schemas.openxmlformats.org/officeDocument/2006/relationships/image" Target="../media/image18.png"/><Relationship Id="rId21" Type="http://schemas.openxmlformats.org/officeDocument/2006/relationships/image" Target="../media/image36.png"/><Relationship Id="rId34" Type="http://schemas.openxmlformats.org/officeDocument/2006/relationships/image" Target="../media/image49.png"/><Relationship Id="rId42" Type="http://schemas.openxmlformats.org/officeDocument/2006/relationships/image" Target="../media/image57.png"/><Relationship Id="rId47" Type="http://schemas.openxmlformats.org/officeDocument/2006/relationships/image" Target="../media/image62.png"/><Relationship Id="rId50" Type="http://schemas.openxmlformats.org/officeDocument/2006/relationships/image" Target="../media/image65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40.png"/><Relationship Id="rId33" Type="http://schemas.openxmlformats.org/officeDocument/2006/relationships/image" Target="../media/image48.png"/><Relationship Id="rId38" Type="http://schemas.openxmlformats.org/officeDocument/2006/relationships/image" Target="../media/image53.png"/><Relationship Id="rId46" Type="http://schemas.openxmlformats.org/officeDocument/2006/relationships/image" Target="../media/image61.png"/><Relationship Id="rId2" Type="http://schemas.openxmlformats.org/officeDocument/2006/relationships/image" Target="../media/image17.png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29" Type="http://schemas.openxmlformats.org/officeDocument/2006/relationships/image" Target="../media/image44.png"/><Relationship Id="rId41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9.png"/><Relationship Id="rId32" Type="http://schemas.openxmlformats.org/officeDocument/2006/relationships/image" Target="../media/image47.png"/><Relationship Id="rId37" Type="http://schemas.openxmlformats.org/officeDocument/2006/relationships/image" Target="../media/image52.png"/><Relationship Id="rId40" Type="http://schemas.openxmlformats.org/officeDocument/2006/relationships/image" Target="../media/image55.png"/><Relationship Id="rId45" Type="http://schemas.openxmlformats.org/officeDocument/2006/relationships/image" Target="../media/image60.png"/><Relationship Id="rId53" Type="http://schemas.openxmlformats.org/officeDocument/2006/relationships/image" Target="../media/image68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8.png"/><Relationship Id="rId28" Type="http://schemas.openxmlformats.org/officeDocument/2006/relationships/image" Target="../media/image43.png"/><Relationship Id="rId36" Type="http://schemas.openxmlformats.org/officeDocument/2006/relationships/image" Target="../media/image51.png"/><Relationship Id="rId49" Type="http://schemas.openxmlformats.org/officeDocument/2006/relationships/image" Target="../media/image64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31" Type="http://schemas.openxmlformats.org/officeDocument/2006/relationships/image" Target="../media/image46.png"/><Relationship Id="rId44" Type="http://schemas.openxmlformats.org/officeDocument/2006/relationships/image" Target="../media/image59.png"/><Relationship Id="rId52" Type="http://schemas.openxmlformats.org/officeDocument/2006/relationships/image" Target="../media/image67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Relationship Id="rId27" Type="http://schemas.openxmlformats.org/officeDocument/2006/relationships/image" Target="../media/image42.png"/><Relationship Id="rId30" Type="http://schemas.openxmlformats.org/officeDocument/2006/relationships/image" Target="../media/image45.png"/><Relationship Id="rId35" Type="http://schemas.openxmlformats.org/officeDocument/2006/relationships/image" Target="../media/image50.png"/><Relationship Id="rId43" Type="http://schemas.openxmlformats.org/officeDocument/2006/relationships/image" Target="../media/image58.png"/><Relationship Id="rId48" Type="http://schemas.openxmlformats.org/officeDocument/2006/relationships/image" Target="../media/image63.png"/><Relationship Id="rId8" Type="http://schemas.openxmlformats.org/officeDocument/2006/relationships/image" Target="../media/image23.png"/><Relationship Id="rId51" Type="http://schemas.openxmlformats.org/officeDocument/2006/relationships/image" Target="../media/image6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3" Type="http://schemas.openxmlformats.org/officeDocument/2006/relationships/image" Target="../media/image2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4.png"/><Relationship Id="rId10" Type="http://schemas.openxmlformats.org/officeDocument/2006/relationships/image" Target="../media/image77.png"/><Relationship Id="rId4" Type="http://schemas.openxmlformats.org/officeDocument/2006/relationships/image" Target="../media/image3.png"/><Relationship Id="rId9" Type="http://schemas.openxmlformats.org/officeDocument/2006/relationships/image" Target="../media/image7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103.png"/><Relationship Id="rId18" Type="http://schemas.openxmlformats.org/officeDocument/2006/relationships/image" Target="../media/image108.png"/><Relationship Id="rId26" Type="http://schemas.openxmlformats.org/officeDocument/2006/relationships/image" Target="../media/image116.png"/><Relationship Id="rId3" Type="http://schemas.openxmlformats.org/officeDocument/2006/relationships/image" Target="../media/image93.png"/><Relationship Id="rId21" Type="http://schemas.openxmlformats.org/officeDocument/2006/relationships/image" Target="../media/image111.png"/><Relationship Id="rId34" Type="http://schemas.openxmlformats.org/officeDocument/2006/relationships/image" Target="../media/image124.png"/><Relationship Id="rId7" Type="http://schemas.openxmlformats.org/officeDocument/2006/relationships/image" Target="../media/image97.png"/><Relationship Id="rId12" Type="http://schemas.openxmlformats.org/officeDocument/2006/relationships/image" Target="../media/image102.png"/><Relationship Id="rId17" Type="http://schemas.openxmlformats.org/officeDocument/2006/relationships/image" Target="../media/image107.png"/><Relationship Id="rId25" Type="http://schemas.openxmlformats.org/officeDocument/2006/relationships/image" Target="../media/image115.png"/><Relationship Id="rId33" Type="http://schemas.openxmlformats.org/officeDocument/2006/relationships/image" Target="../media/image123.png"/><Relationship Id="rId2" Type="http://schemas.openxmlformats.org/officeDocument/2006/relationships/image" Target="../media/image92.png"/><Relationship Id="rId16" Type="http://schemas.openxmlformats.org/officeDocument/2006/relationships/image" Target="../media/image106.png"/><Relationship Id="rId20" Type="http://schemas.openxmlformats.org/officeDocument/2006/relationships/image" Target="../media/image110.png"/><Relationship Id="rId29" Type="http://schemas.openxmlformats.org/officeDocument/2006/relationships/image" Target="../media/image1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6.png"/><Relationship Id="rId11" Type="http://schemas.openxmlformats.org/officeDocument/2006/relationships/image" Target="../media/image101.png"/><Relationship Id="rId24" Type="http://schemas.openxmlformats.org/officeDocument/2006/relationships/image" Target="../media/image114.png"/><Relationship Id="rId32" Type="http://schemas.openxmlformats.org/officeDocument/2006/relationships/image" Target="../media/image122.png"/><Relationship Id="rId5" Type="http://schemas.openxmlformats.org/officeDocument/2006/relationships/image" Target="../media/image95.png"/><Relationship Id="rId15" Type="http://schemas.openxmlformats.org/officeDocument/2006/relationships/image" Target="../media/image105.png"/><Relationship Id="rId23" Type="http://schemas.openxmlformats.org/officeDocument/2006/relationships/image" Target="../media/image113.png"/><Relationship Id="rId28" Type="http://schemas.openxmlformats.org/officeDocument/2006/relationships/image" Target="../media/image118.png"/><Relationship Id="rId10" Type="http://schemas.openxmlformats.org/officeDocument/2006/relationships/image" Target="../media/image100.png"/><Relationship Id="rId19" Type="http://schemas.openxmlformats.org/officeDocument/2006/relationships/image" Target="../media/image109.png"/><Relationship Id="rId31" Type="http://schemas.openxmlformats.org/officeDocument/2006/relationships/image" Target="../media/image121.png"/><Relationship Id="rId4" Type="http://schemas.openxmlformats.org/officeDocument/2006/relationships/image" Target="../media/image94.png"/><Relationship Id="rId9" Type="http://schemas.openxmlformats.org/officeDocument/2006/relationships/image" Target="../media/image99.png"/><Relationship Id="rId14" Type="http://schemas.openxmlformats.org/officeDocument/2006/relationships/image" Target="../media/image104.png"/><Relationship Id="rId22" Type="http://schemas.openxmlformats.org/officeDocument/2006/relationships/image" Target="../media/image112.png"/><Relationship Id="rId27" Type="http://schemas.openxmlformats.org/officeDocument/2006/relationships/image" Target="../media/image117.png"/><Relationship Id="rId30" Type="http://schemas.openxmlformats.org/officeDocument/2006/relationships/image" Target="../media/image120.png"/><Relationship Id="rId35" Type="http://schemas.openxmlformats.org/officeDocument/2006/relationships/image" Target="../media/image1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g"/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35.png"/><Relationship Id="rId7" Type="http://schemas.openxmlformats.org/officeDocument/2006/relationships/image" Target="../media/image139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8.png"/><Relationship Id="rId11" Type="http://schemas.openxmlformats.org/officeDocument/2006/relationships/image" Target="../media/image143.png"/><Relationship Id="rId5" Type="http://schemas.openxmlformats.org/officeDocument/2006/relationships/image" Target="../media/image137.png"/><Relationship Id="rId10" Type="http://schemas.openxmlformats.org/officeDocument/2006/relationships/image" Target="../media/image142.png"/><Relationship Id="rId4" Type="http://schemas.openxmlformats.org/officeDocument/2006/relationships/image" Target="../media/image136.png"/><Relationship Id="rId9" Type="http://schemas.openxmlformats.org/officeDocument/2006/relationships/image" Target="../media/image14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0D0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116389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62500" y="66733"/>
              <a:ext cx="7429500" cy="679126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27062" y="1702435"/>
            <a:ext cx="4666615" cy="966469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5080" indent="102235">
              <a:lnSpc>
                <a:spcPts val="3529"/>
              </a:lnSpc>
              <a:spcBef>
                <a:spcPts val="505"/>
              </a:spcBef>
            </a:pPr>
            <a:r>
              <a:rPr sz="3200" b="0" spc="-10" dirty="0">
                <a:latin typeface="Calibri"/>
                <a:cs typeface="Calibri"/>
              </a:rPr>
              <a:t>Современное</a:t>
            </a:r>
            <a:r>
              <a:rPr sz="3200" b="0" spc="-150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воспитание </a:t>
            </a:r>
            <a:r>
              <a:rPr sz="3200" b="0" spc="-30" dirty="0">
                <a:latin typeface="Calibri"/>
                <a:cs typeface="Calibri"/>
              </a:rPr>
              <a:t>подрастающего</a:t>
            </a:r>
            <a:r>
              <a:rPr sz="3200" b="0" spc="-5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поколения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4209" y="3908425"/>
            <a:ext cx="5003800" cy="1834514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 marR="5080">
              <a:lnSpc>
                <a:spcPts val="3450"/>
              </a:lnSpc>
              <a:spcBef>
                <a:spcPts val="570"/>
              </a:spcBef>
            </a:pP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Проблемы</a:t>
            </a:r>
            <a:r>
              <a:rPr sz="3200" spc="-1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военно- патриотического</a:t>
            </a:r>
            <a:r>
              <a:rPr sz="3200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воспитания </a:t>
            </a: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студенческой</a:t>
            </a:r>
            <a:r>
              <a:rPr sz="3200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молодежи</a:t>
            </a:r>
            <a:r>
              <a:rPr sz="32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в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современных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условиях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28587" y="3681476"/>
            <a:ext cx="11934825" cy="0"/>
          </a:xfrm>
          <a:custGeom>
            <a:avLst/>
            <a:gdLst/>
            <a:ahLst/>
            <a:cxnLst/>
            <a:rect l="l" t="t" r="r" b="b"/>
            <a:pathLst>
              <a:path w="11934825">
                <a:moveTo>
                  <a:pt x="11934761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AutoShape 2" descr="data:image/png;base64,%20iVBORw0KGgoAAAANSUhEUgAAAwsAAAKjCAYAAABSnpONAAAAAXNSR0IArs4c6QAAAARnQU1BAACxjwv8YQUAAAAJcEhZcwAADsMAAA7DAcdvqGQAAP+lSURBVHhe7P3ZsixJlp6J+TzueTjzFGNmRlQCBRSAvqEISoTkIxRfpwuv07jlFa8aQlIoTaKaLWhWQhpdBWRkRmaMZ9qTz+78v7Vsuavbcd97n4gTWRkR+u+9XNV0VjU10/WbqppV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MjIy/jSoFpKRkZGR8TNHHgwyMjIyMlKUx4VFYWZkZGRk/AxRK8yMjIyMjIyMjIyMjIw15JmFjIyMjNsj3zP/vJFnQTIyMjLeMfLMQkZGRsbtkIlCRkZGRsbPDnnwy8jIyLgd3vX9Mt9/381MAO2YppNnFzIyMjLeIfJglZGRkXE9/D6JCvq3hf3f2a/jvy9M8N3c3+V9+IdWlG9f1r8pTPDvCxOE+78vlTXaJW0rsMl9c9sulilWf/B2yMjIyPjZIC9DysjIyNiOUI6rS6LwLvAbpYXcTvmOcLcR7uk/pEQ+25CW5Xr8TRIuVf632W/G6hwtkrQzMjIyMr4X8s00IyPjp4g3723f5VlzKJ+u2H9/fL0lnf9QmG/iz/keXW7R9bL+lWTnLVr9zjuaDfgkSedvr0nzjZbdFrT6bsqVkZGR8SPFn/NAlJGRkXENFjfcv8zbw1z3hHoTEUDhTN23Kfk34aKIh9Ic9sCgdPybwlxprW+b53cr49shVZzLSvR6/p9IukmYcn1B6g/SdnobolFGSjzK5zKA+3IJEx3kb926jluUIZOJjIyMnzb+FINLRkZGxjvGTUThb+WfLHLfRBZumi0oEwSU2JuU2ZsIARhvcAP/UJhvYnP47Xjb8LdF1Pcm5Zj8F5UP/eBWaG1JMyUT28hD2uabwpRnLDivuK32Uch/K1kAm/NdQyYMGRkZP138UINKRkZGxjvANlIAGdiq3An4/bv1uOmG28B1MwapEvp3hXkzqvZE3WcJ1tNGeXZCsHJ/KvnMrZtBgNn2Mr6Btwn7tqiXFOI4vrYCjhvruVUhL7tvDseSp03n6N9uCb9a9lX40zk2dZC/2VauAvSzv70mTCYRGRkZP378gANLRkZGxk24aYbAsCXMv78mbjw2vi7MEtvC3MY9VQZT97dNcxMU9r6MB350IyZvk/Z3RLOk/P6xML94V0pxpENd0jQ32cv13VaGW7j/W8lfu3UNn26Lm2AjobhFvEwkMjIyfhz4EwwuGRkZGZvwXYlCSgD+fksa/2Nh/oeb8tjmv8n9bdJ6m3QDJb/TxLxuxoAn/Kn/DzG7kM4qpPlh/0YmYkgV4E3lSP03YZN/6vZd4oMb0mVqAklx/4a8UiKxiTDcNOsAMmHIyMj488cPMKhkZGT8vJGSgLIylPrdtJQIbJsZKJOEL0rHsSbl7zbF35KmIfy2hbltemW39Hhb2gmOCvPgFmEDP+QSpEBKGlK8lHCuX/iho1ye6xTjsl96vCnetrRuCrsl3idy/7SwBw6TsBCHtI+lRGLb7MN3WcK07XrJpCIjI+OfDn+CwSUjI+Png7edLbjNMqFtswep8vayFObvC/M3qfs2e4qbwqO0vYt0ykjc9wsB823hN+Btwn5X1K5RWs8kKLWvo43K5UnjbktnW5jbho88N8W9Jg02VTyTdJMwu9vCC0Ekts0+vPXypVuEz4QhIyPjnwZ/gsElIyPj54G3IQqblhKlClZKEMqzBoEgCOdb/P+z3Je7aiPMlrAb/TeF3eb/fcMCue8U1t3CvFWbFkjDYv8hlMub0ryQP2J1TMse8a6LvynMtvC3DbvNP7GzLwQ8TdzaiT0lEIGUSKQzEIEyiYi+vamvB2nIy5YyMjL+PJHezDMyMjJSxP3hGgVlqzJ7zb0liMK2GYPAdTMHKUEYJPZRKdxnxfEX/BT2u5J4Cr9ca6/jYxlRn1hOw3KgcGOpTaRhT/4L++vCBHuSCH/OT2E3ElDYL/jBrnbFfa0NZe8X1hRb27lA6n9T2O+KbYpq6o79srCbSVnkZnUqwpl7Ye/LP+Jbu8gehAl3a0MgO20bOCvigP3CzqyHnSMgeyzlAnY+i3Cc5/IMSarcp5u4U3tKIMB1sxDlJUzbEKThpiVLUfYU286HIe0DN6WdkZGRcS1+oEElIyPjR47k3nCjrrHlPnKb/QY3zRqA2xCD9E1AqX0q+3IDruwoiicS1vejQJoSKfuhDAT3VzKDAKRLgl7JjaU2hOfJP4JijkJ7UYRH0UUBRvENZRlFGSEsbleFew93Ne42RR97KISpO3GXJ2VL3LUw3wcb0tmopCZu+FNHO1eyd2VQ13C3+suOW09hcF+2i+zRXrgv21F22hbB3dq8cI9zwYxGkIj0vLEs6nVhR4nnPIOUMJQ3cAcahf02BGIbedg08wC+176HxD097VuxLZ2MjIyMG3Gru0xGRsbPCsl9AR2DjcjbEBuUb7sRGVw3YwBuIgfXEQOQbvQN+/PCZEbhwK2mXIcSiT2eXKczBWCnOI5yETadEUCZDTvKb+AysXfDLnNQWAGKNIj4a22f2MvY6Je6hb2sJF6T5hsg7qZ0wo5f4o4Sn2KIyK0j0+pZ+Ef9CR/1N7ckfi/CJm742wyFcJW47xR2IxeI7CjrsZQLQC6ifJznlCiEe5CEm0hEEAgQxOEmArFt/8N32fuQLlsCyccHVyjH25J+RkZGxs14m4EjIyPjp4/0niD7ti/b3pYclGcOtu0zuM2MAYjjMjEIM5YXpYQBxRpSgBmKfyjbsVQolr6Euz21lj1mBAJBAFD+U3fK/4biL4R7uGGiRINOEs6QHKdprJ2TBGthAlvCvoHrwm1TLG9QONfIguyjwtqWpH7L+odbYeJOOMgFsDgSiAT2aN8IHwQjZi0AJuQtJRCA84k9znO4g7AHScBM/cskokwgNpEHsI1AgNvOQtw0+8D3RHiT00bCEIh4G+JnZGRk3IzbDiwZGRk/faT3g8L+NzI3fdl2236DbbMG33cpUSAlB+nbf8IdBTp1DzvuIXGcmmCT3cxNYWRui7upHdN0bgoLtoZJscV9Le4m3OS/RalMFeit2KCYbo2He+G3FqbsloQLhJ+ZqT0g+1qYAtfZQ+IYpAQChPsmApGSCPBdZiDANvKwafaB74nckXt8hHANafiwb0gjIyMj43rcNGhkZGT8dJBe76nSkLqX7EEUUsIQRAFiEN8zSBFkYFyYqeKfPvEP+yblPnUL5TdM8yu5AexxnM4ghFvY0+MlEvvSfVPYDX4b44IbwoZ9YxywKU6CtXiBLWHXcFOYbQrlDYpmKNKGbfaA3Cx8SAnLtBL/TelvCgdwX6ZfYC1sgXDDjKVNabw0DvblsZD6lckECHuZcICUZARSe5CKVuKWEor4gNz/Jrf/UNjTei2Rum2zp/1hUxoZGRk/c9xmYMnIyPjzx/e9ltP4pbQgCl+X3GJDbyCdLSiThE0EAaD030QOlu6JW+pvCFOgXGwwxi/2D6RxCGv2OBbCLw0T5hvxCnuEWbqB1F/YFN6wyT81K82N4R2L9TxTbHNPcZswYJvSuFWZrEo5nhR2YZtiGpBbdS4TCf9NZSNc+GOGXdjknrpd57/0A7LHUqdNYTkOv9QtgFu4RziQEohlPKFMHlISsYk8QBxS0gCCOCzJeupfCmu4yf9t8H3jZ2Rk/Mhw24EjIyPjzxfvSkmMMNvCpu432beZIHXb5r8tTPl4i2kbiiW2L0ASCraZhX1pCqn70l4+BjIjrTSMoewXSMMl7uV0l6g2CotQDr8Jm9LYhtuEAdsUwmvdp2ZNFeO18CX7G2QhkJYRv8I/VcQNYZe5zLMIUz4Gafw1f4GN2LbHIsKk/mUBYYJNftvsZTPsYJM9DXNTWJDaU9wmTOAmf3CbMBkZGT8R3HbgyMjI+PPDba/fNNx1cW4Kt8m/bILUbVu4TWFAehz2m45B2U3SlpTJQtke5prbhmPDNe5hN//UfYO5Kf+VKaIQx2Cb3VCaZdhkT5W6a9MqUFYqN6Wzpigyo1BYIQvbwpXthVjc70oYUlOyRgASe9l9LQ0g+1iyRhZA2DcJSM2y+6ZjsMksu4FN7mX/68wybvIHqd914VLcNlxGRsaPGNsGjIyMjD9vxLV73TXMQJ76l8Ned3yTXxzfxryt323t17kVAlFAkcY0N2GTor9U7re5gU1+IOySTWnfZK7FWZr11TH4PvYtWOZ7DZYKdhnbFEqzz8x6fZjCLOxLxT1mGQLlMpbjgHAr5A13kNiXeW1wG8uAMIT7WrhtAjbZUwFle5hv45+a4Db+Kbb53RTuur4SYctpZGRk/MRwi0EjIyPjzxBcu29z/aZhw77JDdxkT80QECYou5ft1/mBTfaygE3utUqlVdibmCD8gMw3lPtCNpIBsM0vFWFrfFD222B6ub4HYUjdtuGmMNuUv7IiGVjaRRbCXk6jOF4q7IE4Li9JKpexcF+LH/ZEriMMm8hCuEMWJiX3txKAmdah7Fe2X+cHwh7HoOwHyvbAd7Wnbjfhu8TJyMj4keE2A0tGRsafD8pKIWZ5oN52XZfjgrLbdX4gdUsFmLm/v19dLFzpxUQuLpYboiN8CNjq1m4vZwaW9uFwaGHGY9tIvU1EGCAKRhYQUNi9bG5PZanoVxsN2zWQ+FUq0ymvcF2GAWEvC5C5FhaU/N8wC3vxfF7HIg2BCCeEq4Uz9yKG7Mu4CZJUDKt4G3CT0neNPxtyLa9NYcINM/U3e73eMLKgdl/6q70xq7PZWp3Cf00UH7NSrVYXqzScOEyn2C0tOy5MSXXhfpAE/G17duH3/aXT8e9IqL++4ScBN7mB8jFI3cJ9mwnexg+k9hQ3uW/zz8jI+JFj24CRkZHxp8F3uQYjznVxt/nhvil+6vY2/qlUdnd3qzs7/trSbrcrhb1SgSggV1dXHJbjXCutVstIAibHBQmpnp+fVycTe9vSNdKQLMlCIWsKPOUr+6G4ymyIMHC08pPyiuK6PDbfpf+agE3HYZbdhLRc5LFakaNCFu61Qu1fkYWVGj233cLbYCdCSMIkea9hk8IXYW+hDPJmnzI5MRA3RFjOAAAp+61Kq2VkY16vV+fVamU+nap+IgrjcXyLw2qbpGNvCzKiUJA7s1erHHsYpbEML2IgMpEeB4GANPClaNuejduStEA+CreF+tvSfhtRv13aR6PRml8hYJM7Am7jtjg6OjKSJHvl+fPn4R4I+9L88MMPzf4P//APdsxPgdvYywi/68Jsw3eJk5GR8U+AbQNGRkbGnwZvcw2mYbfFC/fr/DeFCffUr+wfZuqXHlf7/b4JSr3IgpmQBEl1MLDXq76N1CAJpMdxs+mKPzMKCGkmYUviCn9xvIkUhIQfMLd6vV6Rsmhlx4zwUvgSsrAex61LuyRV/pfuoGwPFO6efk3Kv6vcNQtTq9VFYmpyVxjZU8zny5kClc9WwSzjAMUzM0ERzjFPKMdsbu5LJU4JpQrdNuUO9wVJeqrL13+au1uX9uSYfD1ss9lSOa2OOq7OpPyqqWeL2Yxznb5udy0dkYMVYSA+JKOYZTAJJdqJAfapCAh+TgLkbg02m6HMv0kWEhF5Wc5O3CjqtybY1VdNymEklvcGAZvcEbDmtr+/b+61Wm3x8uXLcA+EPdwXjx49oq3N/bPPPtsUFmyyp24ptsW7Dd42fEZGxj8B0ptwRkbGnx43XYOb/Mtu6XHYy2aKTWFCwNL+/vvvVw8PD20Jznw+r0oZqb5+/dr8eLpfhEukJ5JgyuqSLGDHDDszBQjHxZIiU8TPz3mCPF5T7CEIEnNLyQKzCpSpCGf+KPYh7u4Kf/i7MEPgduLPZlP5BQGoY0qRcrtMjiAP5g9RQHktCIOwVLKLY083kUDZP5DaAceUlcfkqPg1DvitSxNs2H8Na9Uf3tctsEcRkRCNWFRmOCouRw1ZawsSKUTpW1giWd7zQr23XxEFmQtMc9HhQkxivoAHzKXU6VfExMKq6hALJTLjcb36xmw0mii4+QIaB+0bBxTCUApTO0jtgn1zIAqAnXJaWUUpIBVGCnQOlCX+zBQsyZP83JQbcQtxkhD2YlVTUa7Z3MkD/stZB/NTP0rLvpyJKBEJC5POQCDqq0YW5D6HKFxeXq75h+g6sPjFkiVLJ9JKzcTdZhHUB+ZxfHFxsfTXtWluQmqu2e/f9y9BB2EIE1BuzNKsQ9lMcRu/bbjJPyMj488ExU04IyPjnwjbrsGy+03hbjLBJjtmWUCVvQdPnjyp/OIXvzA3iMKrV6+MLHzxxRdVKUDleG8IpKAwa3t7e7acCEHxDwIBUXj+/DlLlWrJ0iI02qV9RQBcCqKwDIO/lJ6alK6wm/tigbmoLRaEW9SmUxR+qYZGFEa1QvlXOoRzskC8Wo30edINWWiZm8Iq3ExEBW0THc8QcQB2CbMB9jG5UIYK9zfCbgJEoSU1v91qNSAGi7pcqmoBlaQls1Wrq3gqiagDT5PVCI1FVY5V6aiqcasqXiXmUGXRUq3aYJrCJiOIA8sQ31DeHLgubDVRSaXpiwxwJFlIg4YkzCtjVWUslVqq+WwxX0yrU1EHm0WYzlFQp5KRNPAJCvHF0GZ7qDcbAHgXaRCGcAeYYQdleypL1Gqdar/fM+VW2dmyIJ99UNFtdsWU/YDsKMHIXCSCJU3htkxb5SLOamnSyn2TvQ4ZCaU9nX0Ixd2kULgJZ3Ep59XVVZqmSTHzMNe1YUuWIAwIabFsCROhD4Q9PR4MIIID0l7o2oFEzCEOSR4gNU1OT08tDRwfPXpkZpAEoGt7aS9mHuJ46V6g7I6ZnudA+TiwzT0jI+PPDNsGrIyMjB8e266/1P2mMJipPbDJvewf5iax/Qcff/xxVcqFzRJAEr788kvbfwBRuLp6Xh0MPHyn4yZK+Wi0lg7koEZaUkhq7GeAKKyThQuRkEuISJAFabLL+Km97Lb0gyhAEiAnkJFwwySPCOskgdkJnyUYj0dyN8VeYkt+CpmjiEMUZJh7TQop7ubvD/mbNWYhVGdMCy93+WNWIChKmzgWnwf2Rfx5USbcLSz+UpzmLH+qd1qtTlv/zUatroQXpuhXRSKqdTGvmgiDWI1Slu9CAeQnL/2KLTQXi3lb6n+zWhV5qDVEDUQdFNZbQnHksoAUkSOouQ67ULHsOb4KrTLr2B6/TxeL2rgqsjCXw2wx4Tm8lG7lMJsznaDAtYnKJlKwGF8NBiit1UuZ0mXH9XpzpHMg0lCTMk9ytMEU0bHFtRxVVpm0t4VYsOmYaQPFERGYyn9uT/Obzfa82fQn8PP5RDKSIi7bhDg6OzMdqGCkQULU1skBZMDcgMzl7EW4F/Y1Sd3MDlEIslEQBXNHScdM3Nfc1OdUxomZ4YYUCvoc0gBZ0DVi7upHRj7KorZcugeZYPM0y/wGanNIA+lF+oWA1D4/OjqyuBzcvXs3ymwI0vDHP/7RSNnnn38efmUTpG6pe2BT2DK2uWdkZPwZIYaMjIyMPx3S627bNXhTmHDDDAmkx2V72bxW7ty5Uzk5ObElSJeXC8mFlGDfKyD9xpTedpsPn7ldOmCNmQIXf1sRSnOr1TeyIHWkIAvMBpgSb3HOzq7Yg1BDmZdbodoSxpTuNTcp+0t7uAcxgCjIHn7MGiztpA1R8KfQQRDW0gKYKDDhx5P+ZmEHuDcPD4/b+/v7bSlaTanl+l/UGz5jIiULElGVwl5tG6MQiWg0WD4DMZBXnfBVsQ25mCiANHrp9gvxBvJpSsm3NUTUxJiH5V9TOezjzmIx/EhxlKZuPMLKtajPK3P5L3j+DdWRUqiUFNN1V/moMVmGtTBdXeyF2hgUSE6uuSmsa/dqpJq/KkiKu1Ryqd0iEsWipJnr35wwpVidotiP1cZqX+Vbm6miExVipm5hZEFERkSDPQMQhhluOhFVERIdzqfqJxARSMJCcSpKjxMlDiDo3I2Hw7FkOBYp4NhIh4gLewmm4/FcdGE8knWoBJjV8Ap7lUJAerwmkBVxNbMzYxHuPiORis0wkD7HYRZ231yt86tyQR7cX91C/rgxI+LLmdhfoVMte1MkaDnTYHELZb5sX5rhDmkQUZBzBeKQlqUsANPCsM9B3c7ci/TMjtvp6SmkdfHVV1/ZcTLTcJ0Z9kB6XPYLXBcnIyPjzwjLoSIjI+MHwbZrLHV/2zBhx9xmD7Ns3+QGpCqt+RfSrXa7/nR+OCTM0J7e7+93qnt7LClqSxHeERlwsjAYzAuyYG9Aqo3Hk+pkYmkprs8muN33ILDqguPBYIoyL7KwVg6p0hAG2z/AEiLzC7KA4k+YCIuJ3h12CE7hlwoIM+Km7kgoLSjm7UJ8Nbz82+1m59GjxzsnJ3d3ZcePdUoNr0+Hp8Q85u9KL9tVeToiCmofnorbfoqG6EGr0ajx9L8laeoYwiCSwfISU+SLskvjJ0PZRDNQ6rApbXfzUkMW4oC2lNDGJMSfxZOvEkI7n0xnIgumlBN+mQ7hVmmRzhxeQRC4Gr/CTK7sW7BD4xOE8iOCMb8B3bF8TaEtElDWxgiK5V8QBiuAlPrqWO7MClAuyB1EYSIZi1zIXIgETMeDwXDw6tX5xdnZqyv1L+YRlC7kA94wn0iGrIQSbTiTw0BKubxUPgpJIVYC0uOlwGV5I5OTA1/eRA1JB38l5Y3mssm+0WTWYGenIeW+uRCXsRkGiUw2TafpNBP7pLA3IRpLwiBZhul0IAvYR4WZprVVymHA8phZBxxYqsTMwjfffFORlMOGuckOttnLSONvw3V+GRkZfyIwMmRkZPww2HZ9hftN/mBTWOype9l+m+NtkirQZTE/nt7v7bWrOzu8qWinhpIsHVgkAcIwZlahxjKly8urJVlISMDSbDRs5kBxmBWYKf4bYZQXK3HcThgpbsiSMBSS2uPYpHgovzSZgaixesf0c3vSXxAMFv2zM6BWb7Ua1FHOtlugI7+2FNP6dDZZKGB1d3e3c+fOvd3Dw4Md1bsrhbYp5dbIQrvdWkAOpDf35L6jMnQbzUat1WzPWy1mHWymgcRl1kUacKtX6g12JVNkV6ptNQ36N5UgU5R/JwxyQdChQo/iWNChYrtdkOpuXhZFQKWHKEwm9mQfB/crpR16qbztGNPpwLwQ98MUWTDhjzQ4WVaPIlPzsaosjKDEzAKaPPUUr7G1Q1LuIRFVljspKDulRRYWIhMLaf3TsfrU4Pz84vzs7PxqMoEscCrYO7FgTZPCzIcq24UIzZnSvnJ9fAo5QaSYjxWMoIoyt2U+KhVTI8pRxZA5U5GhBSqOXApTackdkykOL7JVy4VwZbvFLex23OuxJ6Eupb+hQqHYUzgjIylZWJrMTGBXeea6dlK/tXCtlruNx2/6FeYm2eQHln77+/uV4+Njm3l48eJFRbIpbNkex2CTPXVLsS1eYFu8jIyMPyGKYSQjI+MdY9u1lbpvs4M43hQGs2wvC9jkfhtBazU7swjtts0sLN2kzNkrTZvNBbMDNenKtlQowhRvK7L9B1JMzS0lC8wShL0QsxcEIPVjRsEEu/xNUv9EQJj4MRMgZbzSlAIvnb6NMi97u6Oyd+TWYvlUt9tZdFrteqOlv0azoyDybrYbrWarWW/w9L9ZrzdISwRAanFVda63mh2h3eq2pR+zT4ClP2xwqDZqTZ7I8ii+JS20ozZpiZdUGvWGlC82F7MEqdKoiqPYfgPeWCTl2l5lVJTetFf0WBpVupLr3SjxsiByt3Ay7Q/TgmNK3zN3AlgwaxWSIAwkAaWdGQL3Il2S5UflwM0zLCK51VK09EM8PdydLCRQfE/C08EvCIPlb/sWihkKuZsGLsucmQurewUyINIgysQma7EF/Yynk9lI8Ucqv2IqrAKyBVt9grDMQowUbSgHqeMzaeQ8xJ/xNiIRBomclNFIhRvamirKpTREaKcXF+ej8/PzIcuclI78apI5sxsDlWmoPFSmZTWtSomAWJo054m8O7l/cSyCYt+OEAlQC9jH4Dw8wvIn9T1mnziWn31rwpYsVcWnIA2DwXLPQ9l8w43ZjLCzVKnwS8NdK/E61uLtStsElO2pCa5zC2wKk2Kbe0ZGxp8IxaiQkZHxHXCb62dbmNR9kx2zHDd1C/ttBJTdysp2Kku/3V02J7dFClo2YyBFSib+YyMNUmIs7Hi8JBOFaUuK4tjcCpJg7/XBJP5s5rMFEaYwl8fo0SlZkMJm9vAvSQA/af2Nzt7eTqfbbbc6na7IQRsdf1c0YbcrltDr9ao7O/2FzLrq1xOjYKag32g2+iIIPSlu+m9VefqvMpsCLH1aQI2rqvwcsdrG1unIRPUuiiVSIUWT9rIY8jaNGrIhdwVYEKgIL3DEE33UIrRwqcNy4sD8HGFRUijoCmOKOoo3irMdow+7v+VXxHCE28qVEvg/P/ot2Q3LdEh35UA6HLLqCRuKPkQEBdxgy5GUCFVVml6uoqxRPhLA14LgrxCKzvyCbAvxBAWRgq3uovNg31BQmvh4vclTjQCtEG2QEj4VfxBDmC8m4gbIdDKdiBAMayIc9MhLsb6L2qIyUjbMGVQHg+Hk1ctXF998++351dXVYDZbjFUeyeJKJTzT8QVLodRX2VBNca3a6pdLu0QeNSMMBTmAJKg9fP8DG7FlEhmx8ITFZF+D+uacJWxOFliyxD4Cn4FQnebD4cTIAvUr0limU5hmF9NdukMYSEfX7bxEGELSuN9HQNke2OQf2BS+jOv8ArcJk5GR8T0Qw0FGRsbb4aZrZ5t/uKf+ZXs5TGqW7beRQoPdKGW/ODbTlxo1balRkITxmFkDZhLMjH0GaTrpsdmlGNkxppQos0MUxuNl2JC1MrB8iDgC64YaFRbysD6owduIGrwBCbsdSzEqlhI16u22tP+ekQNeQdpq6ldGRwrnjuoCYRCJ6FZ6ve5CHAJW0FV6Igv1njLcabVEE1ot3uvPrEBRCJVIQNG1p/MzV5dNyTdQZEGqrVRnU4wJayK1zJ6kL5VlOSiaUQKiWxo4SBROgVfuRbIBgizTJT1TmsMe7kTG9DhLKK315EpHdhhEIfzSdEp2+4UIUGTyZ3ZAB4qqc1EkWIicrU2sbYgJLfEwrNtyIkYYidJwIuCzEDrZFZ1E3tZj6ZIG7qRDfpwL8maJ05RlTrY3QyHmi+lkMq5OpmNbTKSoIgu1C2U6UomLPjiZnJ2dX7x+/fp8MBixnGksf5GFqpEFyYWUdMiCfTPBUl0YIZkpD58BUeK4q/hLU3kRZTaZMDkCmTHlHKHyZocwICxfgzCo74oosEm6auQCsmQESPbh0MgCsxLFUiWIhR2TnqXJ7ASm+q4RBeyYEAbKXoQz9y3262RbOLDNDuK47BYIe+qWYpt74Cb/jIyM7wnu4hkZGTeDayUGpfS62eYONl1f4VY2AfbU/Tp7HIdivUlSv03hwm1TODOlfIgouF2KmZnF0iKzJ0Rh6Va2o2eHKaKwzGc0mpVnCiIOAnh2yybjZqtVQ/Pvttvd7s5Or7Wzs9fY29tt9Pu7rX6/L8W/428cZQlRg43DxfKgqrEL6fus+qmzT6At/tHGLj4g5bOxENNg50JL2io7k1sqY7MhP6UjJVXCG4WKUrkizhN0V2YBqqsH8CMH4VJZxQ23Iph1noiOv2mDUnbtEbvcTekG2MmtiBvpIBAQWfi34/A3FPGAhY9Mi+NNJtju5/m4bSXA89GvGZZxEdYtpGH5mxCasBKWYdk6LMTj+EyJL00COkc21eTwNCxtwpqo7ax9IRJOIKS5G4GQsm1kQuAVXSIKvIUJf/ogOvl8PJ3OhrJOdG5R+KEazAfgNppCOcaTGUuWePeSwtqbl2QfjkbjodyHCjER5Eug8UCncaDsRTxsLwQoSmsSireZbKxmRgJRc3DicTeygN1NC2szEdWqkwLiQiIwwz9mF8JU+0IYjCxgFmH5qvTSHuEK09LCLF7HaseFeZ2ATfb0eJMJNrmBbcfeUd6MV3bPyMh4B4gLKyMjYzu2XSe3cd9kxyzHTd3CngrYZE8V7FRS97Iivsn9u9rLsubnBIElRyzpX/OvSlepSZkqp8UxwLR9B51OoyNC0NvZ2d2Tsbu3t989OjpqHhwctGTv7e7u9rvdXl9kYkcKUl/sgE3HdaltKIgoX8q7XpVCylYBpcsPrrKZYrQwW5EnMxTAXeTkCqkr5CiupvCao4NwhCdsmGUdxtPgP+IiET7iy1XpTyfjyoxF6rKTlG8+jjAezhFpF0pzcbyOVT3wj7JvE5Rst6/qqX8zPT5pJab9ClY+NjdDsCivUShrWQJHGpG2A09vA4hCkAXKy9ImIoXyj7LPbAHKv5eF/Oy3sLupSIVp0e2Q8JEOVvNymJ9yZHf6nH0lSqlYNsTbmaYyx+wbQNHWKYEwQBR429L0UkfMOFyMRqMLOV8Oh4PRYDDg9a4iD+NzyZkIw5XymwXHUfFTpRt7iLkpnPprPY5tdgG7+m8xA1FnX8OMmYdqlQ3T08XFhc88EB5hdqHR4LsUTSMAqahMS7fCbvkUpvlh6hxaGL7fgOB2jUR5EZD6bXIHYYLr3AOpvYxtftfFycjIeAvEHTYjI2Mztl0jm9xTt0321NzkFuY2AWW3ULDD3Oa3KVzZPxVzZ3mPmz6zsD6TYF9DTo5NNqaH/pgcS/ep1Futdqvb7bTYQKwAcreVRLbMSLCdxl2bS+gwc9Brt9u77XZnh5mEnZ2dpshDs9frCr2+0pK0eoqicC0rRTxNRo9EEVXiyhqRFiE1whTIYtmMK464h37hZrj50+oVWXCEIi6bLKms4Omu8uUg4nu8ZToIeVHu2dTs5XQj/HWwIMuyrcwVVnVd1Q2i4Ar1yh7+K4m4DtnDFnlxej1DAyGUnBEfb+dyGwInCl43ojtB8zy9TJxLvpzNLEHEjfCWb1I9t6/S8+D8kN4qYNSJrte0fSkti0NeUsJNIA0hUq4ReTPbML+UKcIwkTm9lPvlaMR3IAYQipH8zuX+WnXGf0ZvEwdBuZ/xTQj5M3Nh4nYWTdnXrpmFoLCh/Ifd9kO0WnURAYgDy5XqkInFaOR7NYpws2Ip0qIgDKb044epcEs7YVR+7BY3NfHnuw3YMQm7RcIPE5T9UwFle9kMOyj7g9Qe2OQGtrlnZGS8JZJbbEbGzxZxHZQHl23XR+peDrPNL+yYIWCT/W0E5Ts1N7lhbnJL/d4QKey1TqdT6/dZtVOvLfgOgnQrKRwiCWxgZr03G5T9+wclSdMKYGdZEd8l6Bwd7e3dv39/b2/vUHSgU5Wiz9KJppS2vhSdHZEDUYGOyEKbzcksD+IjaC1xCYVp1FkiJTSrVV5FWm1JsWnBO1g+hCg8a5AKpdFPLYojCqIrxK58ory6Iouo8KYzBXzZj4sUV8JZWkpT6Vpl+THT88L0/MrpYHpamF4ul0iD3RyNmsovS0pwLF2evhezDOGWIo4tbCFxHCaKMYI96uX1X5dwjzCprMHy8TZVf6iMJyjZIjtFOMWwdHjwjYkCrv4iO8us8CUuyazSjSz8nBA2ypWWwQNFWDMSd6VodcTEzayGxN3/HYtiJkQ/lofyiny9vCtTwutdeVPSWOHG09mUb0WM+baDCAMK/ERlHSibSwUdSCGfjIaDmbjExJcvmdtgNJoMRC8GUsYRXvfK19VYtlRWzsHSTf1aZME+DOe8ckae5kcYPoZnYSELuKm+5p7Yl6YkZhOWdoQN0YVp7omkx2EvhwFlt9Rv0/HbmIH0uOwXKLvHKd8WPiMjYwOW98qMjJ8p3vYaSMO/jR2zbE8FlN3QOtNjUHbHHsfXuW873ipSOmp7e/3a4SHfFhNZWExroxEkYWokYTodmSkdiOVExCnnHQJwZ1kRX0PuNJvVnWfPnh0/efLs9PDwaGdnp19ptzsL9iM3Gs1D5X0k4rDT7XaZfWCzsZzqVZa5VKoLkRVT2syEvEgpg8Cw/tx0dRGJChuYFc+Ubn9C7YqmE4VQ/lKyQDGVvEpqijpFLhTLUFAxcXJi4FXzYwRFNNwjvAURSAd4Gu7v4R2ebkMaoJqg0m23+YqupQki7SAQIZ6GBSGQ5ZL6p2GI70TKX9dKMWgXr/+bEm3FH4E59rKDSNPzILyU4crl1aAyHI1suRAgPOfIzxNP7FneM7a293OYtgd2j4Pp5XAF3f29Lh4+KV9i+nkmvIddIQgD5V2ROtyIK+XdZK4yRZgyvC3NtMJiApXPhDpNJtYXlQjfiKiO5C59ezC9urqcyDKcTeeXk+n8Qn2V5Uvn4ggXw+HobDC4Qs4Hg+lQaUeFvaLr9jhOzW0S/kYUMHXul/7FDEQQBwuLneVJaosIV87rOnOblP1BehxuYJM/2BQmsCnMbfC24TMyfrZI76YZGT9HvM01EGHTONe5AexpmPQYjWSTf+q+6Th1w0ztm9xS2eSGoMivuUEWdnd7NSnd0i1rNal3teloxEyCFHNmFMa12aJSW8wUt15v1BY1nvjz9B/TvsXQ6bTqzBZIWlJO2sq9JVWs1el2ekeHx4fCMUyh0+mKLNiHy1iWtK/sDhS+J1Q6nY6U/qYUXN9ozFPrGUtEiqUiU3ua7R/7QrmUymhKMUQB0uA6XiiTiNIwRXSljOIGUAhRyF0pd8UfN0Bc3k6Eot2os2wFZR7/dQKB0MrFs2pSTaRwM3+OCS9DwGwoberalkAcIm/SXBEFL5N7eSrxs3Qz/xB3I77OqQkzFLQTdUJZtjagPQry4JuL3X/VdqTj9Snngz9k4WowlFkmCwjkIMiCBKImd0+3aBPLhzgSy78oC7ML5uh+Tgz8vCEFcbT0/Xwinpabrqt6PiDaz+tBXBHeyjglC8vz4mE8bJwDN4sAVijKZ+WxejphIW+VaToaD6fDAZMJrGFaXKkcl9P5/FL99nIyHl1OZpOL6Xh8Lv/LyWQ2RFFnUZListl6orqyqxrBMG/lJTLiy5bUH222QWUkDkJFQ0HHDLKwtG8iDYgysDgJWUDK6W1zx9wkaRhQ9kdAapbdww5S98A2+014m7AZGT9bFHe7jIyfJaL/b7oOGEQ2uadu5fiYm9zCvK2grG+yp8em0G+xh1kmAGnYVMrhlsd8QVmweFJ1eHIvq6VjUpNO22nWmv6iot5Op9U96Hbbu0J9b29/sb+/V5ffnhT3o2a7udtpd5rtTqfWbrYa1XqtK6UVJsLaI/jGoi4NWW4dKT4dUY66uEOFNxOpFMpNWeqsmBJZKGUohstNr4gpcK4gBhEwZY/olFy/vm7dlUepeIWrK4GIfU25zheVY7OukxRTOmVCQMR1mAkxxdvSN8LgYf01oKRnCS/TNpu5EdZczd0VUY4K0lGoLxZUP5ZeCOlaPHy3gDQijMVLj90OLBvaIBHfx7E69nC0rVkdlqyliMVMvDkPRuB0biyOYGma0uzKNITOSZ2fs9hDYEVzq9xC8HeywLn2mQlfxiSV2PoAeU0n7g4J4ZsKTkhwUzikIJHE8bp5+o4o34p0UPSldwGrpZVR58vObSH6IzTpeds5SbD+J0fKiOKtcs1VFmnifDyuyneZbRmT8puo3bCPFHYsO6RgxschVLeBIp3r+Hw0Gl5eDgaDq4uLweXg6nJwOb1UxsxCTOmPItzMbPCGIxOlSxUQOjiSEoZC6gVxWC5DMlF+YU/jp5K6l+1xHPbycdkvBFznBja5gW12EMdF71oi3MvhMzIyNqB8AWVk/JwQ/f+m6yD132THvI3dNcbr3a+zx/Ft7KHwvzFjcI3cFId0LR+RBL7szKxDc39vt93v7/W67d5hq92502l3jyAJJyfHs/39g0an0zmWUv2g0Wwe9fv9hhSbmcgDyk11NBpXpdyR5lIBK8iJrABlGl+N6qY8rgtQIFPqmXlgRoHjyWRckWpVGY9HxKzwFWXbv1A0E2EsXcnyaTFv85Hyb/sdbM8DaTaKfQKQDBEPtUKr1a7s9HcqvV5fxKFhaZCWl5V0PLzxm0K5J6LZyBf3JDzuXgaVVMrmdOxLYrCjhrvfugSsBYp2cGOl+0S4NA5ttlLUi3ju4fbCPfzKeDPNQrCbmKenKbunJQ2xmEUwAmcEwNP3J/ikJXvRBrZ/wLwVhz+FhwyMRpPKeMTXmEUY5k4asE8mEmuzcWUsMZNjE2agmMmYGGlw8uAEgXQtD+UFaXHT28faSGGirFHeQLQDNbAiWzpvCvmguFNvjgkazaM8PcdVWMIZVC++Vn0uAvNCBy9EFl5fiCmcn1+cX15cnL0+e/1qeDW/UB+b7O/vV/r93YU4yWI4vLR9BkqC2QHyoZLIBrKwWp6UuN1W0rRTexyHW9meut1WwHX2wDb7NqTpZGRkXIO442Vk/BxB/7/uGkj9wr7NrWwvu6XK9iYJ/+vMVG7j9l0IQyrE46F+o81XzgQp/q1uv9va2em0dnd3Wjv9fntnZ7fd3el1W/XWvpTf40a9sd/rdZlZmIkYSP9uHEhButvt9RoiC1Kye7aEB0VvOBxWpiz/cEVKQHHCkGmGj+eu3ElQ4pbuKqQUTEiCK/l8N4HlSjWlPZFyOTDFEb3Olf/VTAEKfSjzTjRWZCGIAvZQ/gGKIzMIfKgNotDtUg+fWQCu9BYEQG7MCHBGTLGUMsqBhTU3xIkCDkYIqLvqB1GAMBhZWIYlbgi5WRMVpluircLdw63i4VcoryZvYhUXS1g9Gc807KmbuWKnPtTDGtZ9rET68XOHyfkLshBlo/29DRwFWbAyKDQzC1LygxRIEfaZBUnMNvjsAjMLkAUnWxbelqg5USCcxbUZBMojIY+iopi4W3pGLDyOzVBYPJ+psjoQ2P8TeFruR8kL+22gcLGUibJSbtXvcj6bv5b5SuTnQtfK5WB4dTUejc6uhuOz8XB6oYgj9eeZ2pEFSvIajcfjgQwORxMlt+kNS0tRF1/aqV5h30YeUvdN6ZXdrAkSe9m97H+dgG3HgU321K2McvyMjIwtiLtzRsbPDSvNZB2bjlO3sj2Ow54KwETbTN23HW8yt8lN/puIwibSkKaDPRX7IFq332gfHR32DvYO9/YNe3t7B/t7+2ILIgrdHZEGliFJce5UFiwtsg+b1Zqtxpy3E0lR7kgP6qPIsx6/yf4DaSkoayiBKH0oSqGE+RNdN3FzP47xV4k0vmOgn9psQp0PqNkH1kyRrzcLBR7tVMp9KP51ljoVxAJyYDMNS6JQmIU7pivYiJJSxpQTk1kKlkcFMfFwjoiTOHnZTS3xclP+JYJE4IaVMNRTCi3hzFc/Lq5ce0Cwnq7nE2ljejgvi9sjzCrc28HTSlE8Ji88eGxueWEmYS07/cR5DjixKsiSTISwq3I6sfElPpyDlTtmEB8nQaHQOyFwiWMJ/axYauTpqACWhufHjAMkAULCjJT07spIZBZCK+3bZi2YsYBAmGZt5Vq1I2m4xQ2zFHUy4mhtlZR/WRdcPbzZrS5WdpRzXtM6UtnHtjRJzEdlH6qsvD3paqgCXl1eDa6uBgOV+Ww+n74WWzhXeS8uLwcsVWJqLchCiHUuLkFdC5iqTt1aSSEL0mAdMCUH2wjENlnmk7htcscMKR9vE1C2pyZI/QPbjsvuGRkZJSS384yMnw3Sfn+THfMm97I9FG+QKuHX2eN4k32TXDdbcFuisM0/8m4eHu+2Tk+PuycnRxCF4/3dvZPd3f3jvd39IxGFg/5Or9fr9yEL9Za/ylSRUfikfK02ofJNWluKj85kSqE9SUeJIhtpCYUChVLI0L1UpPTnChmObhhIR2mg+DfrIiBS3I0wsDHYv8wsU34SZgogFEYYjFgEWYiZBpTVdRMJeB1cGcUOIoyFs/9VeGDFtDq5EC/sK/GAZspCCiRnLUjaHONeJL3Mr4Q0zTguI423yb+MTfmkWEtDQTnCybQ9Doi/IQniRRuCqFO0eyDChYD03GyqQ7hhpvZoe0trTUknAOfXzzEzCDzRhygMh8igIkW8Ik28MhgMKoNRQRrGY5sNc6KrNNM8TfjnzxF7Tsxd/jP6OfGkj0MMrXxJeG8Fwluq9H+zsZRLYeVU5eMhE5Ghoco1ePXq1eW5MJ2OX+gaer5YTF8Mh+OXIhBnohAiFWI3Doq6FF2uvILVZhec+yhduUNSBMJsIgtvQxqo0iZ3JPwwy/ZUtrkjoGwPXOce2GbPyMgoYcPtPCPjJ42iz//3hfnvsEt+U/2bv6lUvv766+U1cXFxUdVYXP3Nb37DYbinZllAbX/fjzW+F7JT7ff7NQ341fnFRe3yalGV6rFUytuVdrXT7tRa7RZhasPFsDZWuDF6Y0kahanR/zrlv2ymYnkWgr9992B3d7e9t7PXkerf7vT4tkG31e+zU3mnvbvf6/a63Z1Op73fabcPRAxk9g66ne5ur99rSCrtTvGqT5KVPoNCZEs5TKQQTQvFCPXHaMPCn+brz5Q//sydhkNRVjFNyZKDkiSMheZJNERDgvJoZKEhsiBh5gCCgAlJwG77DyAJCstshpsSTKR4sh1Chvzxj/pg5SrKbQoeip3sKSx8AvOlnvxhIksFNRULFhFMKAJlqlt5vBgBji23xNHiL/MJO+YKaXhQ9i8j8rkeST4KilUu5qaqrqIrsTSlZd1l92yoTyEc69d8Fcb6StH2+MY5s/MU8ETCeBOWFCnqD3Mp7gecCDKz4Eua7M1IIgQQg5FIQsws8EpY2xPB7EJBFthgzcZu4poovu2LsHLLnf5SzGYs+5GJu9ssAnbK5MWxaliNivrocvB6SG2OsmOK3CxUptGlb33mmw6v1TyvlNnryWzKMqXz4XhyOVWFRhNbl2RQHSXzkWo+5FMKSl2VUfErNYowlxsKuotIhNgB9m1k4Q3y0JRMSm4bZNGpdObV7vK1rfZdh6ur4uZgzxYuwm8ZpiSg5PahjH+QLN1AmOC2bhkZGQk23V4zMn7ksOE1QaGFGvD728L/N8tw//bfflL967+uVL744oul28uXL6vn5+fVf/iHf2ANdPWzzz7DGf+tAlHQOF7d2XFzPu/XTnv9aqt9VOssutWvL85rz59/XhsMhxRKanC72m63a8fHO7WjnaOalIvat+dntZcvvqpdTiah0GMWRKFhptSVlAiUyQGvOUmPy+UE+PHNA1512nv04NH+wwcPDk9PT/cPjw729g/3d/v9Xk8Eod3mdaaNWrtWq7Y1oLPcqNWoNdv1eoPXoVbtbUW2dl8qjpoXRQbliJkFX/ohBceUpUIx4g+NR4ACoBgxwbAiAFL6i+VFLCmyPQQSZhBihsAU/gavMFXYQnCvGhEgPdJSmiqTrF423E0pxaFws0Lwa7bCVNn83+xWVP24olaI+UWcDSjCRD3djPjm5Oayq7o/RcHFnkbLdN8igo6sqCV4eh4m0r4etwokbMjMsB4/jqgxdv8Fir9MoqiJBfAQ5lLyd3h8wka74R/ErtwI60ms+xmK/Nxa2Mz0sLg5MRFhsMU4KP1OHJbKP8uTghBI5oU7b3/iQ3S8dtVmHWLJEoSDPRRBOoYjEYyp9X/Kb6VQftYf7LqQ4Cqz6KGG6B4eXiZh7dqCiFg5dcgblWZschnrAhyJ+IxERAaT6XwghnAlosAmBgiFffzt8nJ4NRoNz+X8cjwVuahU+BgcSj9YNGu2l4EVZcw48OE3sk/JwhpBUBFXx43EXdWVufRTOBXQ7W2q1N6fdzqdea3Wl9vQvlsxGPhXo6+uBoRTvpCJmiRIBIQm7ud2C5XwGth64RZmU+Y/FHZvvgLYy8ebzDgFgTRORsbPDuULIiPjR46l9rUFEIW/lfnvi3B/b+Zf/dUX1b/6q7+q3L//Rzt+8eKFmf/pP/2n6j/+4z+a/fPPPy/irCnga8o4JCGIwqJXqXZmvdpx97i6t3+/1pw1a998+23ty1dfVl+9fs0oV2tXWtVWq1W7e+9ebf/gwL5t8OWLL+vf/PGb2uvJlSn7IgduNqRCL6QNyz7lC8qVmbnz7BxTIpIwI12OQ8y9MBl1o7xKrtHeER84Pj7dffTw0fGDBw9OT09Ojo+OD473DvYOut3OTlNEoaFC8T00Yi3QViwxV2dRw+KP/xCOgxjwH4IbfwYdk4YpgXWZqhqzEzFTYK9NbfnSItvvoONWo2UzB7zelJkCvkVg+xAkMeNAVugksa59VQCgEoV1zQ7JcZspcCuPBKvw8crP63BTGt5VIx05FjoQNeAkuf3dY3O5vjuW1bE6FOYa0npuz/+mcrG/4YdpEc97k7iK6uXi13o0xyjskAURgJGIAbMO0sZ9yZKEY0iCudtSpoHNVhgpKarApeTKv89qxGwE+YU6TNhlEZbh55UpHxNUWMhTMdtCCN13mMUQlZjPp7xJdTqd8OHoy9F4eCG+YPsYri6vzkfD4UuV9+vhcPDNeDw/V1yUel1HLE+StGq21WMymc9VPVP4VRTMUP7LpknTyYK5iUeZXfHWwhVVmrdbu/PO/r7IQdcIAl+/1jleDIejOaSB6hS3rMJux4Vghxhgb8mfr1VDEBDwhczPCvtah8R+k/s23OSfkfGTRXHbysj4qWCbFhezCUEUnCRoUDHzk09eVj/9tFJhJuHu3UH1t7+tMNib32effWZfBv7qq684TiW0l+Vxv8+AXan2RBQ0psu/Wz1od2q7rTu1pkjBy1cva1+//rqmEdzCSw2uNTUyH/QPap29Tn3RWNQuX13Wvj17Xp9Op0YU6u22TKnFDb6iLKIg99FsVB/PZuQvNdkIA+QhyADC8qKmLM1+t9ve2dnr7PZ3O91+t9Pb6bX7/X670+21ux0xgv5Of29vb39vd+eg2+vt9/rdvU63vdsWFFVKOhuS+UrvrBApJMVsgdlRUArFnJkFg7WIlHeZptDoD1OxbMTFnRmEZswUoPAoD+wQBT565vsOCikIhH+PwWcWYiaCtxgt14VLhyB9K1NR1qUeoPKZzTSvwizcKHDhbO4RZhNWXsovDUadgdwi1RUKz2V+QtpVzYqPE4WgPEmId4br6vZd4SUXrP3L6VOLpCbyfiPMJrcEkErrNGtpbQ/v8HD2G1G2wc4LhdCvGZ625+b92H4w8ZLQt9jnwKwCRMD2ORTLlmzpktxw99e6snRJV6hIwVT90t7ipGPfTC2xzdNjW7rnexmKTCxPSXFo+dr1pr4tk/LQ763vGyi/EwrSUT5iDdOhSMPVZMJrkkyuxqPhufJ8Ph5NnivfC/mPxS6mC1kW1cWkupiOxTTEJeaDydxmHtj3wMVkonsOpYljIwKN1ZuVZlUVTxHWCIVKOGsW8aoiJJVWX+RgV9JRmJrMyVy3XPmPZI7lxqxCf97r6a5SrXMs08lCrdZQeCcLr1+35RdkoSX5Sllg/0ryucSQmmU3sM29jOv8MjJ+sog7TEbGjxDbiMG2fv0mSahUXhbmefXDD325kQZ0Ew245peQBNfjCtndrVTPz5fua36djh9r3K51Ku1aSwq/BvHaYrSonY8vbMSTPyqxxWXWQEpxnfCD6QBCYCNhp92u99o9Hu3XmHaQJlAbjkb1i8FFTWTB8lYC1VatWRvPJ4yuUR5fYlSr9e4en+7dvXfv4PT0zsHRycnB4fGhuMHejtDp9/oqWqslZbzFMiOp3q15ZaYRdyG9vFaTl31NmKU99grLQpmxp6AoNaaU2/NWG0ZdcVEqKtXyLUSJhGLDsiI+amZfZxYZ4a1E1nDEs7gQCCcFq30GkAJMQhIYNc4s9usGY3mxVAOygEJlbo5QAsumRw7C4ArXJrh7kd/S3ACFW0vBuipC2uZSghwtOREuCScQXJPDd8a2un0fkKKleguy4NmXwujwzXgpQiEOuS7sJqzyB3YUThSI81WYQXzTLCxv/osyRM+zfgYBsFkGV/zd9Fe4cp3QZ1kmR3qQguFoWBkMhrZ5+lJydVWYfBdkNLKlTbb+hzLQ35lRWfb1gJfTl02JhCgf3Lx8Afoz9YLaw1Fm8AG+4TCdTKYjle9yPB5JxpdGIMbDq4nMCcuWJpOL0XB0NhhMnk/nFZYq+QdLHAuVCHLAMRmvhOK4fUkUVKK5aj+rNtyNPQ3TlvwmzflEZEDllOKPwl+dj8fcwvh6NGShMu90evNut7fo93cUxmcdMIMsXF4OlqRBbpCKxYsXEIdXkucSCIOVEwFle2Cbe2CTG9jmnpHxk8L6/Scj40eDtyEK6ZKjN0mCm/9Z5rV7EtDflmYsNcJ+eWlua/4ls9YqTI0sy6VBsvMB5KXbtOIEIfz5mLE0+Xqv1a03Wy0RCcboCjMORhYGw6G9gajX6dXbCielpT68GtUms0m90ai3u71OZ39/f+f05M7B6Z27pye2xOjo+ODo8Gh3d3ePTc29bpdvKEjHYOaAJ5H+NhhE6og9yReVsCf3xRIHCxdiCk0B0rAn/RKWE4XEm4qQ8Met2+3aNxdaIiTEJS3MVCLd1ASuBBUKXnFs4zZulJyyFlLGMo6FN6tA2p6+ey89loh4jlX4bViFV7iku66nE5AbD1WFHxtZiNSsPanq0iVALW6q/03liv7wQ7SIQD8hf/q1TPq2OSdlij7pwhnyshAmrgc+fuzkwWcRAB/xgxSj9EMinBxcVs7PL5jJNPPi4sLcmJEgDHG9DJ6XF0Mta6Zfd1yLUvsrIzZdy8RtvYzrYikUZVX5+NLzTAKG49HwQua5rvuLkROI89Fw/Fyk5qvLy9G30/mc2YW5ak0JZuLuSzIQprKwYqduYYpYmL9uATyB4WuDs+mkMR9MWUJEGMy2wq/Igm5LIgsH7GuwmQXdNySQBCcNYb+4uLIZB5cm7jJfizS8VFkhDFbmsgTCnrqXwwQ2uYFt7hkZPxn8QHfejIwfGon2ZUiXGS37tW7iZaIQJOH/W5j+9WDGuvv3fTYB+eabb3Bfyt6eFH2NxRIzcYulRrhp/DezCF8bjZZKv0kzsWvANHIg9bm+MDt7ERb1inTpybRSn02ntakUf8JIka7zVxFx0ACvIXpWU4y6Bs56Qxp3v99p7+4e9PrSvBuNVrfRrHYa9Wanx8fSdvudnf5uj48h9Pu7+/1+d6/b60u6exqAu3wgDSUGQsBox0jPhk5744sEZYSH+PV4kq8xPVWeQCgiEICYPeANRLZsSIQgJMiCzxg4mYAkINhJI9K23HRskFvkGP5OWuTO+m3ZcTc/C4spN/3x60+6izQFS2H1k1gjBKb7pfCswz0Nm2L9eK2trLt62utpFbCo7vZDkgXPupT390SkZi2tAnuLp1ivxcb6C6v22lxrV3hD3oz/9oh8uLAx9EPfkkkfW/arAtHXXfxyjm4KCIt+729XcvIAvO83LTfbEM1ehiF7HJhhGCQCURjZjARkg9kK0piJgBAPdxd/dSsEIYQvWts1QbskTUNZbcO/yrsqu5eRGQn2XChNViENZVwp3eFkNh3I4WoymZ3JfD4ZT16y70H+CjMajkaTwXB4NRhPK0NlMZawRKm8TMleyYooO7u1yN3Ig/I3uyLMp1M2JzclLblh1mRCFiZzkSyZEIYOpMDsKr8RB451C5xfXQ107JuiK5W9xcFBA/fF69dni1rtbPHyJYTByoQZAjaZqQDMVSdZx03HGRk/KSS3uoyMHwPWSILsRg4K8Haj/6GwB/69JCUKzCTwar1/kBn9/3717t255C77FGoa2arPn0ManluYxeK1kQLsIghGFjiWfi5zUcMuRcHM4ZCn/2MjCwrnGkUhjUVBEqQzL1iYIHLAJ5GYBhAf0BhXZ/agfnU1EvkY1MfS1RVRcdiWMLfRkjLIrXF0eNg8vXPS2dvb2+3v7Bzt9HpH3W4P1rDf6/X2dnf3ugf7+63+7l6rw/uMBOXYlPbfUh5NDa4QDpsxQIEwDcIQChIKj5QVHhVKGG8Jh+JhxIC4RgycBISkBCEk9bc8CyE9F8tY+boJvAxuliUUsXgV5bp/oRdQJUgOaUfV0vF8o1UBE/c3EZ5pomHil7rLReVZh/woY3G0wrpLShZ+CLxZrncDqxlVLNWnDM+en7Ttwj2waseA9VO3Fea7AylaqpwfIwwpWYiCeV/VFSAz7b/L2Gau6uHx+djbss8WaRqhYDkfWjQm5KAg62ZKlWZJ02jkeyEgE5eXzEBc2szE1ZXPQtgeh6K8Riy4Xou8Ij9AGeO6g7Cv2lJXtgqjeGAq+0z/tlppNp+NRFoGs+nkYjSenI9Gw9eDwdWry4uLl69evX5xOZi9VvQrib9+1ckAmDdrlUW7vfyGw2w8JnlT2o0oICqBSg9ZYMahK7PFl6g5loghVarFscu6nT0OtWIj9ECVrM77/Z3Fw4f78/39/cUXX1wuzs//INLwmgZQGDuJZQGpWZZNKLunx9viZGT86LG6Y2Rk/CiwJAtJ3/2/FPa/kZzK/td+WPkfC0mJAsuNGKc+J4BMT+f09LR6dHRU3dnZ4Qm+yMJzKf9zEYUzyYUtOdLYWxADn2FotztGElqtttwXRg4wIRxjEYPFeFKbTGTKXTozZMFee7oQOVA8Iwny09hd9xkEyWSyqEsxqJ2fX9U1akMuEDYrs8MPHbJ+dHDQevLkQff+gwf9/b39g3arc9rpdE663c5xp9c97osw8GXlg4PDpkhDpd1um5IAGLHHbKSUUoIdQaFIlQknBDSLFB3CTRnbVVC52WtMpQHY5uNk9oAZgpQgIClJIE6kH4oK+Ub+SCCON0koQJhhXxfXC8iC16guCcNtxvE1HnoTCFsOH8duUp5N2OYeILZ0LT/4AXBT/t8Van0rvJnXYHP+nLvCai0QbblC9JsfAuopRY6rfqReZmWK8nr2hJNFB04anCyEeLnD7nF5es81BynAfXmdGeHw6xJ3z9f7dlynEIWrK4jCZeXs7MzEly6dG4GALNDe/BGH63o1M+ES5QdxHabXI4h818tgaekWMGF/w8V4PHwxGIy+FVH59tWrs2/Oz16/GI1mF4ouwlAbKwqfV+ACnLWalVmzVbPlR1Sdtypxu8FvKfJTiSAEIgtscm5CCPCbT2FMMtV2ZqqFSLcwQzgeSSAMlXmv15vfvXt3IbIwF6ESYfhChOGcyiOECXtZQGqPsJuQhg9ss2dk/GTgd7SMjD9vFP10eR+OfluYMXsASUD+rnD/u0KCKAwkvAbVXoEaAqqHh4e1vb09kYBFVYOOEQVkNjuT/aJ6cXFlZODqyuKYXUq4lHzIwm6t328aUZDUjSyMJ/XLy7HIwlScoFHrStqdipGByXTK1kDfqyDOwKuMBI3aNrNQgywMJywPXhKFZrdVa/f6OyIAx/379+/tPn7y8ODevbsHIgV7rWZrT4r7nhT03WarsSvFvcdH4Po7u7bMiAxoOxQAVyZciUC5CAUBZSWEGtrTbciB4jbYZCzlgiIiKP9lYhASxCBVRizNAtjJD5B35B9uIOzhfhtZhS/GeeoQRMGyX6VvWBWpCB4Oqcc2bAu77h7lKmObe4DYP06yIGzc4JyCc1RY15C60wLltpVL0o/eHTxTz5FfHasgUYc32kpB/I1fIfotyuWmizt5X6ePQxSwE2ZtVqIIX/wXbUAciPrMlhgxu2Aboq8ujTT4zMKVzSwYMbAXDyisLVGKNzOtvjadPhyIMoDy9elmlJ3r0/dEMMMBYVD8C8nryXj8ejAcvVT6ryERUuwvxQauBsPxle5dbJQeqMpDJTNUtW3GQVclNbPlSa1Wfa4bhO1hUH4QBpGEJs8ljCxMp7hNRRgwWZLkBEJm2S6BLCCVebfbNcKge99C9Z+rrRaIh/f8C3OTgG3u4CZ76gbKxxkZP2oUt4WMjD9bRB+VyZeWwdq+hMJkBmE36c//Vfa/l/k/yYQk8BpU9idAFJZvNwJhRzmv7ezsMLtQ7XZPahp7RBbOaxcX37IsSESAZUbr+xF2dlq1g4N+DYIBKYAszOfj2qtX4/rZ2Vl9OJyKVNTr0upFKupGFDSQiVCM6xq7NXY6QVBaaPTMJiyXGxVu0v8rnaOjo527d+8e3rt7//j+/Qcn9x/cu3t8fHza39npt9udBrMSQkMDcFNiVl5N6k8u15cnoJCEEoRi4MpBZKmRnaUNCtds1Cv9fq+y09+ptNstJYpyUV0jC2EvEwRAHkjkm0r4bUK4p/6b3MD6sew6Lv8V1RJWitKbCMXtekT8zd9ZwG3l7kVbLy8o16EMUvjpkoVt+SvW0nm9HQPbz913RWQoU/+eOm4rhXkb7PwTzZKg7GYpUKREmkpopZTHdYE4IbAZDNkt/jKJ9cyNOPCUv3jFqpECs/sxr2gd2UsJnBhAFHzZkhML7AjkwcgFWnlxDVK+KCNvImNZItcxbpQtHizIzm1pqut/LPtIRwPdUy6nfMNhNLwcDQfnl1dXr87Oz1+cn5+9Go1mr6fzCt9vKH3wrbbodltz3TdQ3Gdz2xTNy+c4liG78jPTlyIFoQiCYMeYHMvOW5P8zUlIp9OhFSEdc9XZ7IWU7bcVECZI7SANF9gULyPjR40bbokZGf/koI8W/RSysNyjkLjHTAKAJID/e2H+J5lBFBCWJLHn7rmP3K7063hlsiRJg05NUp3PL0UWLqXQD2uvX4/e3LjcbCp8r9bd26936vPabFava8Cus+fg5ctzhZ/VIQu7u716r9UWWRjKb2xhNAbXZnNbXmREQQk2NGjXe+12o9NvN3qddqvdbbY7nV5PZGH/6Oj0+OT4zsnxydGdw6Oj+wcH+yd7+/uVdqtjSjuKPAN8KAKxVlojrykb+DlcebGZAyMArsiEMhNhIQF7u7uV/b29SqfTXpIFlAnyQ4IkhILhSoYrP+RL/igbiJdjfelTSAr8NiF1L8cJKPfln7+LnjiSJPjmuCpHGmgD0njbP8qGu/vdph6bQOy8DMnbMIU3/5vu3x1kWGRK5kUB0j65rZ9xKXkUyr2SgPt5/CDUXGe4ofxzXYT4NUur6ZpQv/L84xpdPflfxeEaKpYqFWSBj7+lZAGiEBJvWoIwxIwDpCGuQ4Q8Iq/IF3euW/IEXOO4F5iKP/BthsF4OLwcj0QWBsOXl5fn3+re91x5vRoOp6/H4+ml4jO7QCKzVrM+abXqU6U1nVd5gRvJQxaAm4QLUy2IaXFl32RKVq9aLYQ4nIw4Tu2p29tIoGyP49QdbHPPyPhR4l3eeTMy3iWibyYmexIQwN4E8F8K07+87ODry2eS38oOUbjSCDeVyV4F3nKEpmdvRWLkwwy7CRuXIQssM1osmFEY2t6Es7NxTWMxij3hzIQsdPcatd1OV+Mf+xYWIgILZhTqFxdDe50p6HZ5p5ERidrVYBwfT4t8WWqEtPZ3u5379+/v3r97b+/o5Gh3/2B/Z3eXtxn1d3vdHfn2dtvd9n6n0z3o97siEh0N4ERVYhroU7KQKiW4O1lYKSIqjhSZ2H/gew6cAOBfr/DK1K7SRwgDUSA+ZigUiCs3ThJA5Ikw5peJAu4gTQNE/DBTlN3Ir7DJXlgFtztR4N3zmKaELcNE+CSS4OmtuwF3edMdvFnM9TTc/6a6bM5znSy8mcb3Ae3xjpM0OH+y1K/FpvNr8ZbOb7YJWJ3zdwkyVd4o60W/JB/6OGb0i1XWsiiKxVKBLR4mUnjgZ6bE00r7OdeJ+xHI467snheSKO5F5vFKVxOupcKOidiMgwQyELMLsWQpnWXAD4FYRJy4LhEvB2V0M7BqD4fCqsnmE5WFJUqD2Wx6OZ1MzsbT6fl0Mr3QdX8xHk8uhmISI2U8HI4vp9MRBOL1fDYfSKPXzdG+uKx0qlRJJ0C/ruxzMgp7Y95osK+hMdM9StKy5UqSufJgBdRcdZmrHhEHM4T00+NULO9CysepgLJ9kxm4yT8j40eH1ZWfkfFPg+v6YPgVZpCF+LAaSF+HGt9MSJcdIUEUJhqt/Q1HlcprTEZvH8HfsLdFFtiXwOtLffOyBru6xtyULEjbrtQ6nXiz0aI+ldtiwrcQKnxhmS18PmsgjV4WlhnxOCzyiXxtXwK6+ePH9/c+fP+jO0+evnfvzunpyeHx0dH+/t5+p9vttVpNPuMsPbKqEXbepEyMQzxlhBjEmOTj+ZuKDqYP+CguK6LA5mSRj4qykIgcdLuVdqdtr1SFH/C0fhNSpQIJZWOToIxEmIjnZAUSQhOs0gl7am5DqrysrJAF5bnwN8VwDNw/Aq3MiCfbynkJczUz4EValXUFwrwZroxVvPXwAVxWZEGmBXkzne8EJeMpvaP0EkSKN6W87Zxef65X5+ndgQSVp/KNfmpvMijIsF8rK1lBdqLxZ9GjL/ixexK+CCdHn+GSi9Lh2vM0Iw/zSlDElbifE/EoI1o1+38hN/YRQ11DmPhBzBEIAGQgiEOQh5RAhD38CRsEIq5XIyvF9Rn5r+prmOvmFsr7TG03lRcEQpxhOhxPRsri6uzy4uLF+eXlt5fnl398/fryC12VZ4rL61apIYlxoYaskQXdJyAK805nZ9btQhaas1qNNyfNlM1sdnZ2ZkRBIuIwKQjGUvlP090khIlwYb9JwDYzsM09xXV+GRl/VnjjNpWR8SfGtj4Y7on/v5U93nQESQApUQiSAIIojDTS2UdEJVPZX8lk1sGU9BA75iE946PGzKWf9GhJq9ZoLOqVcaU2lo475psIk6kRA3RdxcE0gqDbf10jlZME/jDlpqEI0tBoN2uNXrfZbLUbUvZrjVq1UW+2mq1Or93a3+13T0/vHjx6+Pju/XsPHhwdHZ/uH+4f83rUnd1dKdeNQmngTSkoA6OlcrDaQKnK6McH+dWbT5gtQKq4SUmJWQWUdfYjQBZ6PchCr8L3FyAN+M/9jSiVBcoDfxrevAyeXygQmyQNFwIwKaOXa/Uax9Q/td8GkYYbypeZBVuG5DpA4S2EBXOlqEX8MhTCfstIy7iOVfjN/t6Gjs1p47IkC/4BALe/I9y2Td8WkepNqW/L/6ZybTtH3xvKN/os9phVSAkDcMPtUdQo89Kk9vqPfoMz6a4r31yXq/09pBvpgbBjet7e19KZQk+PfcKNim4mdgPyMO6HbCMOQRpimRKEIZ15SJcpRf1J1+8zPgNBXlEfn430axkBfo8az6eT8eBqMDi7vLp8rvS/vrwc/P7y/OoPMl8qnQl3WYqsKCxVgjxM5I4ZMleaRhh0XxJZ6BpZUJlEGGpz1WcmYX+C7XW4gSyEeyoRJjWvE8KAOA6EfZMbSO0ptrlnZPxZwe98GRn/NNjW/8K9ZP6VzL+SGQQBpCQBcgDKswmYM5nMJrCZ+ELmihAg+/v7kk5VA3BtMBjWv/32PPzqLDfWAFXXQGWzCBok61fjSX0yGYggzIwkzCAE/jJAn3EgLsuUZWpIJD+kuddv7D5779nh3bt39nb3D3Z2+7u9TrfXbbWa7Vaz3m53Ov2d3s5Br7/HMqNd5bmzu7dbl7sp+aEQ8JYU3lRiJMGUCMYcVBVXjFFGUCQaEqVtIlKigV0iN/yCQPA61GbDP5AmGmP7EwiP0sQrSiZSNFIFIcoQkh6H/zasFC83U0S8NI1yWtenXViKdlhUVR79cYzg73sN1suwqSwEMYXPslsPF+XbXBbCrMK9CeIV1iSswz3odEvXd04W0vzfPW4u7bb8by6XN3/aXu8OPKVfLUNCUJLtaHneN2FTmS0u5Szi+fcUlLbC+qyFE3Z7W5fVx/uSXz+kuWqLctbhT1hgMwu6lnkIANLrMDWRlDz49xt8ZuHyEvGvSEMWyjMNSEoUUvF2iocT1Eli5Vi+xnUxEWFQfhe6Z72eTmbf6p75LW9UGtr6pCEzEAOVk1ewsnTpCpHOP1T6RhYkfI1mrvuTLUVCnDCoRGrY4XBqRCFE4TeRgk1uZaHVkdSeStkd3NYEqT3FNveMjD8blG5FGRl/MkTfu64PpmEkEIX3ZV633AikJGGBu+xnkiVJCBMxxf7Ro9PayclJtdGY177++nX9iy+e1zTQLRX/brdRPzw8rO/s7PJAq351dV6/GF7Uh8ORLzkaVRoJUZA2UKl1ugoq8+qcMcYGhM4H7909+fTTTx8/fPTw3vHJ3eP9/aODXre302jWOhp0m1LeG7VqvalojarsGiRFVurSBeoqNMWWmAYh5RexgZqn81RFrsWTdPtgWt2/f8B3FpgpMBIgO8SAp4GurJAO8LSXA39dx1I02OzMKxxZ+uBKzLqgMKTHlpKVT42G4iB7pJmaAOUjFJAUkU6aZiD12wzcVaf0LBduK3hdzVaUZQ1y8rYW6D4FImyU680yRNhVuDdBvMJq4SJOOOrcyS1czd0Iw7vD9rb7/iDl61NP659im/sKG8/Vu4Iy37bcboVyGdfLQ/neEP35XgNF1D9uXAOruO7nm5a5FvzY8/HrW/+Fubp2AlFqwrsQ1yIvkeZJdPzJK2YbIAgQBYRvOoxGPvvAB+DOzl6bO+HiWieulPLltbt+DyBHt7u77WtQlRYzWScqy0DeVyIOV3wGWnlcqBxnCvdcEb8VSXil49eDwehc998xMS1BV9RthgHiIPtUaQUxUFFgYzzbWCMLZTtmKmW3yCfyLB+X/UJAam5y24TUfVuYjIw/C6zfeTIy/jSIfret/5X9MSWfyHgiE5IAykRhrBGR5UZBEswuN4jCpexLgpCKkYH7949r9+4dVRvzRu3bb5/Xv/r6Zf1qRRbqUq5FJg7qe3u9+ry2qA8HF/WLy0t7BaqIgr8GdeEblZvNZqPXazb7/W6z02k1qwpfmy7qu3v7vSdPHt15+Pjx49PTO/cODo5P9vYPD5g9aDUbTZb9MLAzPpqCzkAs5d8JAED14AmeTInPDLDvQMq/iAFxNUQr3MKeNipJkYW2kYRuD7LQqbR1THj8UUJJm3wYaxGegpKGD/wyOWbQt4GflF0R2CQByhGSkoSwIwBlIxSOFJFW2Qykx2ElSXd3MbKAWFbhDnDw/KMcb0DOtLTBoq2HJ5+QdUR6q3CbsHInXMTBzd3dtSjBO55ZsJS2lOv7IlK9KfWb22Uztp6vdwBrc/1wBXkxwnRQtihfuHtxvEzRrzeJz/xZsDV3z8PJQXotkH7kRbBVHK6f4hqy2IXoB5XaScaqnICw3CNcuAZ9+RNhyM9nGXh7ki9FimVIzCzw4bfXr1/bh+A4DoIQsw3EDVmV3csf8HpGHcwm4YPR89FgcHV1eTWALLxWXJGF6rfK48VoMn4xGkxeTSbDq9FoOlb6M/nHF6KZbQgSYOQhPQYyae0190JwT6XsTsm3mWX7JgGbjlOzjNR9W5iMjH9y+JWckfGnQ9rnttkBx+FW2D+U8bD6SCRBw1z1iyVJsGVGEmYTgiQgkASOWXrEG5HWSAJiRKAlOx8x6x30a43FoqZBs/7q9ZXtSYgw+qkrTL3da9Vri0V9NB01jCiMZzUNT56edPfdflskYafT7/d6LCPa3d/Zu3t6Z/fevbt7R4dHe91u76Ddbh20O23Z+zu93k5PSnyTp//NZkEWpKDz4VLGPV9qxOsLfRxBWeDtKEEWmDnodnoVlik1KKVqC5lgqRGkoMnMAtLxZUYsQ4Io2JImjX02c2D5SHinuuwc86QThULJqVr8CigiZqSK07o9RaoobDLL4QPb0rsZEZ5y6q+0DMlB3q58XYel/7II6+Ep2+byefpgsz/xCmsS1jNyD3fVr3mt3N8V3r5dbw/vMdchrf86VuXaHODac5bOvnDJ3wpFHKXLNcVFTBYUI85vlOnNYzMsvH4TMxXcFFYqpiny+uO6C9IcTWXpyt+VbfJI0lehPCiB+YXOYC8CYLclSP6QwWcoQmn3MNwzgijwQALiYPGUBmGdMDhBWC09YsaBGYbVZmg/jr0OzELgzluV2OOwesUqdeMetHpAUNS3AOWazqaL8XiirEYjxR2IDVzOZ7xBafZax8/lKhnz4bdXo9HgTOGuJpP5WNGDLFA5MgyFf0kcGg1uYbqz6daW+ksi/CazLJF+2ON4kz0VULanZiA93hYmI+PPBqsrOCPjh8G2Ppa6b7JjluxPK48q940oaIirTiujmoY7qQm8YWgq+9zsGm4xNcxeyLzkS8kmSiPMemIyctr+gmalaR9Im1SmdQ1JQRaYLTCyALCHmxRrviREOozptd2dWuvk9LR9fHzSEw8QKWgf7+3tnj558uTus2fP7h0dHR9qEO1Mp1PbGyGlvS6F3l6/yh4BlgatnvrF0/4VWXAFhCeDrohQHEiGyElF1GS5zwDFAFJgZKF4HaorCTFwU2SNdhrcnSywtpj1zE4YJvYEkTFZFUXBUD4oU2orQyghIOypWZZA+Zi6Ugevl9JP/Moo+6fKRwpKyd+cv2SDswvwvDBvB4XbUqzN5V2lvdmfNiisSVjPxD3MZVm/lfu7wnXt/P2R1mkT0vqnCPfwfDPQtnP+fZdpoYAbWUCx1THtk0oo8SDcyog+5UUM0+FKPP2QcOrz5GPXMNeiuUoifX4pUZGA6mZh5G4kAZP0iif4tjdJ1zp7FshH95bimnbSH2WlfHG9Ia7Eex6UjXiQBje5F/hsAYIbJCFmGpBXr17ZjIPPRvAlad/XRJqeV8xkrPKJtqOcSnchgmCLlJQ+bzIiH2U7Yb/Ci/F4+q3cvppMhn8cDEZfKf/Xl5cD9jEEYaBiCMq+EQhVywiDkwWWJMlQ8YswIZyI1Ax7KqkbeZTN6+wgNTfZA+lx2S+wzT0j408KFJ+MjB8KxYj3BsIds2zfKvcrPSn7/TWiIOIgk68eG1lA1KcxL0QErujfslcaElP0C9OUfdwLe0Njb2M0nzemEiXGXoFmBz1eHKJaq/Hh0abGt+Z0IXOxaCDEb0vP39tpde+c7O8+fPxw/8mTp8cPHz05vXNy597R8fG90+PTe3fv3Xtw586dB6enp7v9nT77EpRerdFsNvjqc9UHcAZWqqnRwQZUfzoIGHBR+G1Jke09cGEfAl9Y5u1FvV7Xlhu5FEuORCQgEKTPeB3p2uZDFApTLFYzCWZXnuxPmMXMgg38qwF/G67zJ50wUyFOSCDCpm5hT8NvE3oKhlJK/sy5QBEucbkWVpw3w0Y513GbdFP/LeGpS2H9cWFLfdawzT/ct8f387YBN2V5A4hu/acwy4i+ClLzTTGvNURfDxCGsOtI/ZP07Om8p7uMo6CRppXLwqzvWSrnCdI8U3sg8vR7kb8lzWYtu9xXOsWspH+IEYkwPIzAL8yw80pmwpTvHU50rGziNzX2YulfP6qE6tJU2J6kxT2yXq/qBqkffO0eXGurdm2loXALvlbPm+gsLUtPWSmMmfAWtQFvwqVhUrGw1wj4LmYICDOQHt/GnmKbe0bGnxS5I2b8UCjfCGP0CveyCbCn7iX73epp5VhkYQZhkE7PrMIMgmAzCRoiZZ5j2sCwqAwgCsuBQvYgD0YcUnsxi2DSb7frvX673mrVG5PJtDGdTu2LyxcD9j9YWTBBfafb6D969PDo/r37x3fv3T0SITjePzg86u/s7EhxZ4kR65H2dnZ6kh1FWdhUP0/uGEQZ6DXAFYO1KwLKT8LDLWWgAReFH8U/Xm3Kq05xX5diAOcDazI9PZ7GV4r0/KkhsxUQBkB+EQ6QdzydhExwxjSCVzScL8OAVBHZZC+bKcpuabpg23HZHYSbJxnpYqKQ2NwCtsItxZtp4aSWKA4ACldYV+6eZ/jxE35lU74b6g+WUQ0Rfj3sqrqu/BGM8q3aISmfkIa5DRTbsgyz3L5R9k3t/iYizHVhw49ye9plhLubkb/L9WmDIk0Lhv2m8CtQR0LrKnQH5W8lwFyW9bZpEqccF/i5s/a0f08rwliORXAUf3tbEuF1p8FM02SZIuQepdtmGllWWGtY9PXlTJ6mpV1gWQY/Kkz3jziWR3GPABxzT2B5EvcuZhlYghRvUrq6Wr12FWE5ky9l8n0Nft+JhxJFuQSbXdG9D0SehFH42Xy2uJzMJmxyfjEZj1+MhqPzy+HV5XAwvGBpkoK8mI6nZ9Pp/ErRl8uTdOtT4jwHmtmKStzCLxGOqWAch32TuUmoQNncJGCbW2qCshsnZ1O4jIx/EsTdIiPjXaI8GpWBe+qXhi/bEzmuHlUObTZB908IAsRBCj9LjnzpkS87GjACBRHA5JgRxEzciuMlQQiyoJ/63u5u4+CwV282myIL7E24alwNxvWzMwiKxaU8i2at0nj29MHB+x98+PD+/YePj09O7h8eHd7f29k76e/udJROpdvrMijW57NpTQosy49sQOT+D0ng6Zw/FVwNlj7AzlSYmj3VY+ZgZ2e3sr+/V9nb25Nb157cEZ9BNgZi0oknejH4sqTA1x8PloO3KxNUNr7e7GkhwJc/TS0MClT8hdIRgz0Ie+qWIhSTsgkoh5dlFTf13xQHlI/BKg2UEZ0l9Qb7k/lWIOk0ytL+Zp7uiXvIOra1ib++9TqgBBZWyyNEZ8Hc+aGe2APuf1usl+3NuOG/qa3fBGGuCxd+mJSbtNP8HevnkLyLQx2v6n0divg3BSshgi+7ijJ/s3SUh/b30G+2i5eZOoTQt4Ep/7q2In7UM/p+KoAwdj1CGGxmwfOKMPYqVsgC6VsYyLzf1rhOQeRloFxWvlUeYY/jbXDlPurhZSdfCAD3EinvlUuRBZYjsSwp5OL8onJR7GuAYARp8BcoFPUsyIIJ5dWfp4/ojjabKtp0JLIwGI5HVwPIwmh4Nh5NvpLr56PR+KvJcHo+mk6HSg7C4DdWV+CxB0kom2GPcMh19m0SeWG+jYAwwSa3wKZwGRl/cnCHych4l0hH0fKICnAL97CXJRTyNbfDSkfK+qWU/KYIwKzW35nVG+N5fVxZ6JjlR1fyY3nQ1BR/3VltuVFTJu8ftU0CEg3Ekrmk0tC410RnbkjPbtTqzU632Wp32s1GvdbUQNUcDgd1SWM2W7Ta7VZ3V1r7yfHR3pPH9w9+8csPTz7+xcf3nz55+vjuvfsPj46P7+/u7t3bPzjYOTo6rO/t7/FthnpDifHlZltLrEE+7vksMUApqNd9YEepgCC4Et80orCz0xdB2K3sinhgcow7/oTzAdyV7qq0nVAQOHYSwdtK4inf6n3piwXlUMMquIvHA6kCwQBukFMM8iANs0nh8Pp43LCXJfyuQxoWkFcqm+DBC783kn+zHJG+pRfRCjfOiYsdLvP0eO63IRPDKu2Vv0UXWcAw16XXKlzkDbD78jTOs59Xr/vK3+XNMq6Af5E3Z7GIn8Y1nyRN+mGQx+vh5XoTnqelrz+Owaaw7hYeXh7PG3HlcVUnT7eMZV0UJezrkJuVYeUeadqymELMrRSXUBYz8ijEy4idUA5v2yhvhF2RhUDkDdI4BIlwbqzHSSUpGd4O8ivy9SVMLm9CaRR//FuQIqzHW/Un3OgPtuyo5d9sYabTljm2felRugQJf8LxIIJj+7aL4sbmatKy9OnXloeXwaokkK/yrEkako7IRKdWlzTqHd1K27w3rtloVpV2rVqvtZRmS7Fbug/WlQYpFiktx5HoTGFn6SfLn5Q0y5YMVV1b+KcScRCQ+pUFbHNPkbptC5PiJv+MjD8JckfM+L6gD8XNOe1PYV+6/c3f/E3l66+/tuOLi4vqYOCvQJUia+ZkMuEzOybcuEM0MOJWq7yuVF9XXtd2Kju8vaja6Yk8zOe1+dW8djW4ql3ZG49GMYOAiCg0mSGodffFCTRaLebj+niyqIsISHg16kzh641Wqy3FvgWRqCuv+tXVqM7H2SY8CPM69O7fPT168ujRyd17dw7v3b9/cHJ6vH94eLC309/d6/X6O41mc1cj3I5YRd2/acByoZop5+OxT82zfCCe1CmvYgD1p/s+sK7sDL4QA9YNx2CMH4O36m1pMQtgT+yMhKwGepSJCONPAVmK5OFQviL/daGarvyZMuLBKlUptzfBlRcH5bsNyJOwUVbaKdKJNCIMiHAp8EvDeKFRgZSe2pm2jpJZ2DR8EYfXwvpboKa2jCPSNIk3Rylv2g/BP5QfiisiaeXCbklKyIfzYOkX5Y4wsayJdEJWV4mXH8E9lHbixswQ6UX5UL4oC/a0jCmWeQikQzuDUOYoZxov+iEgLO6e56pODuqlX/mtxH0oN2XjqTH1XVf4vX4RJ0AZo04sz6Ov+pt2xhbO3f3cFdUp7OtCW3JORdAtnlyt7PJUjFW+1M3PCQvbi3NOaEuDsApdhAXujH/RN5QmXh7Gz2+kRyFWZfJ4AU8uylG2Rx5hEi/iRrhVeNeNde4Ja3aPY3+WiEUj5tIk7prdY1lYglvmQF6+kXr9mnA/zr36m64Z+uRkPKmMdK6YRWAZki1JuvLlSsww8K0G2wwtt8HQlyoRdkxc3Zv8XBRlUV7R730/Bv1HV6cwmU6GinM+Ho5ejoZDe1vScDh6rfRejSbj5+Ph+Lm665mS4VWrJIjE0391fL7TUJmqfy9nGZS+mUp+zVxJS/EJ05l3OlXZh3PF4avRpBtpbzOX8ujRo8Xnn38ex2CbPZAep+FAcZLeiJOR8YMgzyxkfB/EDQsz7CB1N6RE4Re/+EVVCnD1zp07KMJmb7fbNSnGNcwQKcdmouwjg/mAvQO1ZmVc293v1g87O3XmC6bzYWMwOrelRFIB0s3LqCyNVrvW6O32G92etKNqVe6Lhsb7hnSRpsymxvxmv99q7u0pQKPa0mDUvLwcNsezRVNpMDq2RCN2Pnz//XsffPDe4ydPnz578uTxh/fvP/jw9PTOk8Ojo+P9/f1+v9dvizBojPPRFmUHBZT9Ati5r+Pjshp8efIGuWBPAvsaDg72K4eHhyYsPfLZhLaFdaXR343u64NdmdIAZ4MueXHMAI4b4oMweaOIOUFxkuIKj5c2FIeVAgEgCqZIYOdPgW8rKSJNzLB73X3ZFEj9Io1oIxD+EQash1vP28KaxQ6L8tMGnqe9lUbH+HB+0BFoXwsp95rCsP+D8Byj0ISi7WTB3VdKIj6Wi8dflt3LHAoz4RAvayi/iLtFgamPl5WuvLDzy7mPvIhLPeJ1uIA6hOIV7WRJqkyAuPjjRxz/5gaKOe5OFlbu1M2V6shvJaTnRM/r5kqlS5RNZZeyB3CL81AUxQ7NXfC6015eHycrVeu/9GXvw36ePe+Is3KL9g5/I4qKxnGUGR/P18+ZbeS3tEm9OA9JGoA6uWlGkZ4L8Pq7+J6gdeWaYKu2sdwtHsAv0uJ8l/uwoxynCG8m6YdwXARSePsjT4u7SoMwLkWexEvydT9CrvIMeJuqjsVSKK+PK/fspeLBBver3d09XzYpWb2AgY3Sfm4JTybEj2sv9lVFX6IsEFrS1VjATEK9yWsh6vVuvV7dlfe+2ldmtad6tFWFRa02H6n3T+yUFt+9kdhMs4T91MwqVFUGm5mQaS+ZAPLn4RTnLJllaKqgbZl1jUdmSgjbUBoVpTGtqsg6NgFhruHu3btm7u7uVnlQZgfruMktTX+Te0bGD4pMFjK+K7bdpDbeyE5PT83OjRJycH5+XmVGgdmF0WhUlUJgosFiObugY5s5kFsdszka1XoaMO7u7dX7h4f13d5+fTKdNAbDQX0wGjakSi1JgsQGilmlptGg1qhLNHo0NJA3R7NZczqaN+eLSUODVHNuuwPnTelEOp43ppOp/KrNTqvTlfK+d//enZNf/vKX93/1q18+fvbes0f3H9y/f3x8cu/o6GiPrzr3+j3IjL2zQ4OcDTgIg6kPqCwRcuXYlTt/00jMGkASfF/Cjpm84cg3MvPtBX8dKmMyShuDKUuLMEO5dcXHFbZUfGCn1e2nKAPKwLoy5PAw61DY4i+OCuut8GYeDlcw3D/CRJkBbrQVEmEQVyxckYg0HEX5ltnhb7/+l4SPtGkDYOHUTr5Pwx8GEobz5JvP46l9WsYgAaFMr8pOWdIyc0zezD7Y+VAwL0opnP8n5SW9VVk9DT/fhKdsKOMxM8Ux6UYYy8HSdgU86kM6ocyilEf/ihkqQP/Ej/xJDyFtykI63n8sqOAWr0LUx8N5WHks1AamvVnIiJIAh5W4EhztFtePnxPq6nl4PEzKZi3nFjOjnsDKUMD89Ed43KmTCf3B0l0XS9KTMeAG/Pxjl6f9r/omIJy3efSzSARzVZ7vCpXOZ21kMqvwvdLcEtXqb+V1RN29tmo/s9OG3o5xX+O+FcLsKh+HpC28X7nQ7wgbYuSB1JSot5X34Tg/grJXzxIUhnt7W1ZJtSUGwLSx+G2zhrSa9ZYoRU+0oK8YbaIVCViiJKFzRfFt1lp2a0jcOMZOGKReb0maRjCUr/nZ86YK3/XhGz8sh3qDMATsWOOEpVukbfvOmGnZgIifprPNnpHxJ0XufBnfB+X+c9NNrvrJJ58YSXj48KG5pURB9pqUA7tpY758+dKUb0mtJzk6Pkaqezy91917MmvUvn3+vP7V61e1s2+/rY9EFiZocE4WgjDUO5J6u11vdxr1Ka88FfmQot1QHjpWmHmlrlGE8ljcdrvWOD48bN+5d3f/wb37D+7cuftIZOf0wcMHh3fu3Nnr93d2NRjtQBAYBFESULRQbJYikhCzCXUpdBq9NCi6EobJYMlsQbvtrzjl6RlPcxlIGTiL8c0GTtL3WQoU2iAIGq4Lv9QNLMf0N06PI/wJHnEopyPiYGp01PjmY6QdrbxvgVXaK3vqVgZ+jMgapJdmAL9o2/W6qlRJHP0bXJ1R+0jRtDbiXCiOKy2uvHhlvA05fwjpephi9sEU8ZWy7gSNvFf14RjTyyEF0ZRplcXKL38UccotUTADbYn/WrmtOMpn7svFpKtYP3HFXaoJM0fF03/iUb4wSYPy6Tpa1sPTlhJHPdQHCYMfYfAPhQ13loQguPOKXvojYOkTArwsrqxTDyc03gaIVcDqJ1NhCAfM39rIjvAq4G7423IX2lWelNvLThCFiTj6iaiet5+7tD/QZuRr4SySY1VGO7K2txk2nV9g51/tC5uzcyh/QJns/OqPsnjVVufZfIo+5qbnE+cF0+qXlDEp1neGt62fB1EpMx3vIPEE1MnT5mdTe2K62+q8+TnAn9kqlhxd8vak4ivRVyxHkpv1RcnFxWXl5csXlRfPX1ReszlaijRx6M9OiH12jfNFu1N1b1O7HpUES5OmV9PJ+GwysQ+5vR6PxueDEcuVJq+Vzjfz+eTb6XR+PlZAToWKax1I52guURC7sExU9pny5OY9q1ZbJqr7TNeNRDcAxW21qjOWJFWro7mGMJYykZ4tTypEHK46V3ss88FNx9ZamLqeyBtzoevQ3Lvdrpl/93d/V7SqlTU1QWoH5eOMjHeOd3tnyfi5Ie0/N9kxTZ4+fbqcPdAguhQNALgxSptdbjUNHBzXdBOtffjwYe39++9X641GrTKp1i+mF7UXL1/UP//mD/XnL85FFNiDUGEKgSVJaAFGFuRoZiLmpztsuMfH1bA3754cNZ6997j79OmTOw8fPfr45OT0F4eHR+IJdzsnx8d19iRQXl9P7V8/RaGSm6Kr8BrNfK2vzyigZHW67Uq3w/cPVt9C8Fehdo0sMN3OQMvAqzZYKn0hpO2Ds6dPWAR3whMGf/LzZl5HxC1js3ucKv0uULwKO+abSW9FmnY5H46j7CDqFAoWghuIsBE+jlMQNiSOOaMKWbSPL99B6eB8oHQA0kIIE2lShiALaZoKpjCeN+2NfkFcaxkFQTGvVYmzKruVQHG83K54hZ/XcRWWX9XS0kURwt2XjLGvwMOQH/ZoI4CXlY16Wj1oU8JEm7qiRV58WwMFzdvC60maLF0bjXxvAO2DuDv90F/zGx/5w44faXixoo1kWi1oJwn1LZRnJOBxMN2CH+2TngNA+YxgL68Nz9PT8+vLz60TddqaJL3eMZvi+yUibeKSL37xzRKdAbuGh4OBwkDSvB9SH2Vh8S1P1y8tvp03u2Xg4mXxcnk9Iw9M3CJv9zPje8HbTmnrV8VT2ubKT2J+f6R1AlEfEH5xzvCj7VITf/oQ90cjpCIBQ5mcMwUwf4jEN19/U/nqqy8rz58/N+HDbxAG2t6uK6VHX43rEhM3+S+KPjBXH54qn7HMSwjDcDB6oaOv5/Pp72ezxe91v34xEIMYDtnOYCeTThOC41RJiyi0jSxUq00VsimTyW3RdJiJk4WZyMK83XaSoLw2kQXrLJgqpx3L5HhxenoKeVgoj4XGAKXTtgaFKOzu7i7+/u//vvKb3/wGt2j4sgm22TMyfhD4iJmR8Xbwkcpxk/0N0UBQZYOyBhkT3eyZQWDJkX1BOUxJsQmZsaFRb9V6tVajXh9PxvXzwXnj7PysfjV43bg8P2/OJiNT/vvSrLqtVnOn02l0pdkg9Wq1IUWKHW0WRtIsRENOpdXtNjq6Se/dPTk9evbsyekvPvr49OOPP7z75NmTh/fu3nt6fHT46PDwcF/S6PX7Nd7EwRtUGPBC+cLOwGeDmkYcZhJQROyjaTv9Sr/Hut2erd3la8tOFPwYsoBCSFwQS0JYox6kgQERd/IA/gS1UFakqDCoAg1GZjq22VOU3ePYTVf/VvbC+k6AkoEAyk39MdM6UN8QEGHSsOU4VlLahzDWpqGsuQLqswWrJ5S4e/KkG8td1hW9KKcxkCXIN4iNh+ePoZv+EeeFNLyMPMn2p/woO1EO4pMvUYsUivDkhULoaXgRcbcQHFm5ycNmUMjHgpBe8RTWyubpULCor6VPnqQvh3QpFeUhH8L5UjqeXbsCTZlBtAlhSNrKTZrWPt5GKNoUOvK0AwNhPR9v5yifIy0L/rQVYTwdT4P43g6eviPS4By6ckkb4B3ldfHw+Fva+mPGiGuZbMnL61KktyCzKD2/HEReuKzyj3Ix62DtWGBVRvwLy3eG52PlEJKUS+a7gbUFdbK+5PZNCPcIw7nzvu1i7a37oi090j2PByXcI40MKipxOF9x7nyJks9meX+OfL0/FW2qaLZkSOBtdyxNqnXqtUZLh01enCSSW1c6vMSiU6s1dhS+p3htxeehFInQ2Uhcx5jsS/A01RspGWNSVWkrL13FMhVFZsWW0EZcCTA7aYc9EcrM/jwb9wTu6/bQjGIg9M9vvvmm+uLFC4IHLG5igm32jIwfBLmTZbwNbnOzCntqlu2hHZSPMUPiGLJgbnvtvdrubsuIRUNEQjfW+mg8RhpS2OsdEYqdnZ3ig2rthsaQxmy+aFxeXta/fXVev1DYSEtiswttkYXTO4c7Dx8+vnv//oOHx6enJ6d3Tvt3Tk96ewf7OyI1B512+6DT7TRbzZZtegXF06xCqZ+YosHNnye4rNOFDLAHoSeyYAqJaoNyxgwCT2jt9YLFE1wGQgZABgrS5SkcQrpOFvypNECRYQxzxc1nIngaioKVqg1l2JC4wZ8BajNofv1qzOPP7JhuvRXStMv5xMCIgKgTbRiIOJi4EwYzwuCephPHFlZpoYTQ5jwZ500tPHlH2UUJcSVy/YlzxPW2dX+W/czsYSJllHuNNEOZdERclGrCenncDXCeyJc06R+YpocoBYJE+TmPdp5JWOn7W5o8f6Xm9VrmrUCrAphBudhQbGkX3vhE+aI8xF+C/JUnedhMiZzsXNA++qN/026kDQFG2SM/6/u4Kzzv+WezOPFiZoW8jMTQDtRt4TNCgOwJQ9/3ayM2mCtN9Xddz2bHvd3xNfAsVKd9aSfi06Yoj6RJWM5jPN3HP5RN0sA/ricPa5tYTVFFYSUt8uWNPpTV6iGxhFRk9D5PW4JeqWP8kh6gY+VbHNv5UdnMlFOc36j/JhBOv2a39BKQzmYU/Uc2TzrCbQv//eD18bT9/HqdvO29zPhH+8W5BRGesCEc07+Ho6EtPeL7DOfn5yYXyCXfb2D5kr9VyV/owPIkSN3qeuBBS3pNWboTm2QYTSbTS90/z3TeX+k+8Ho4HJ0NBqMzKfkvldZXw+HVNwp+qYg0I4WVyRuTWJkab0yqTtVXp8qHGYRpVer9dDooliVNYmaC+GFuFWYOVE7ssQTKZhyQp0+fLr744gtryM8++wwzFRBmID3eFiYj453ANZ+MjNuBm+kmAZvs3L39Dr6ybzpG6IuppG62XGg0G9VHV1f1y8GgMZJMh8OGBvnGeD6XWoge02z2+p1mr9Nv9bqtZqfdsSdLi3m1qcGhpRs778BjAXhLJKGz32107ogoPH78+Oj9995//PTpsw8e3L///r27dx8dHR8/2N/bP5HCv9Pt9upKxwe2wdCm0lE80kGSwQoCEG81Otjfr5ycnFSOj08qezu7tuQBEuF7FNib4DMJDHg2uElZ85kEJx+Y9rSzyKPIRuHt1+wg/LwcuG8T8Lbu2Pwv7IX1eyHaDFD/GPSjPfCnTUIiHP4oIKEYYOIeCBtupqAXSgS52ceglC7HrlzQpTyv1fhKWSgH6fsTaT8vvoRJJbB8jTQonZgZ8HKouyq8K8jrZScOijHiJNHPP3Gi/OnbZXhdqyta/gamVV8jpC+rifRRnFgZwewW/tZOKo/PVHAJUaaVkga8ndNlPYg8FJf4Vi6FAZ4nXtHevqmb9f3kGa8nJZiSsfAWx+IV59P86KeIhzdfazva0NvA/VcEDti5IA3ci+uB0Kvz73XxOlH2KCttWJx/S5M2cPG0UTaL8smf9qdeDm8Hnz3wsi1RBFEUk4BiWJwoj9m9CS195DpYfhvgzpv8Vm6rlMNtc1rfFZTN+71LIMoc9UvrGHHSuH7NrASCpZY302ZjRe4gb7xNiQctmPaiB7nbeaQf24ORWHqGLh+kwdPkukF0zHuPmGXoyn9P5pHMA52bXfl05M9rslkLNVZ6MxFCCqSxQWy+Uq3ruKq+itTcrFR1b6+qjGqAeXU6HZdnFRAaJz0G6TH79ViORVwjP/4V7Etm2o0sgd///vcRt4w0LVC2Z2T8YEARy8i4LTbdnMpu6XHcPNObKPZU6IOpPYRjIwmFNPrNZr2jEUG/jY7GBSk0TSkrDQW0JUUK1Kw2a9LCq43pVCRiPG5cXl41Li6umsPhkLdmtPd3ur2Hp6d7z549Pvzwo49Of/HLX92X+fDZ0/efPHj4QF6nJ3t7+7u7e7sNKf3V+FYCAyHKig9ShTLDCKJBMAa5fn/H3nSxJ6LAKwN3RRLYp8AHiuyJMoquTJYoAJQTU/aMHKwkzSMGYAZEhCZ00wfp1PwhoNzsL+yF9Z0g6oSEQgGoD3VP6w9QBggTcQD+IWCVlofF1ZRMtSntjbspkfjJEzePSzxXOlBcfAapWsRFyRYBMUWEWQmWD/hSMZRgL4+Xv5w/ZQ6iEASRtKgbhHA08j0vrOMes5YbZZg0FI9ikQfhKCGbcSGtNeuPlB0iwQZS1oKPir0I0R6KQE7LdtIFpXIvlWiVT57m52UORcvLGaSMvp/6xbVAOSEMoWDz9N2WXtlbn5Sm4nid1V5K30Lph/B+bj0cgp3rYL3fR3m9HUHEW7Vx0X/0Z3UhrYKMcF2u4jlZMHeF83qpTiof7WFtZIVRMkTgmFQL0+0yPIgFxc1ND+6SlCkcLQ519chEwflNFHkYVgG8DGUobGHDUhRDCNdNcb4bIn9M2jPqlpbL6pYgDZOGW6E498Uf/YPzwX0U8RkfHqp0bDaLfmT3zeKc0x/jHHL+nHCu+oj3IS+Tzgng3agiDvW24ihJg5nKry10WaIkPy4KlhwpMtc8aahjSxTX1iCRJMfD4bg6n/M2pLVGTwVc55eiysZvjSG2fAn7FqTxN6UDtrlnZHwv5I6VcR2if3DXLN+krjNTu2tH64JbuIc9FTS11G4fVjvo9+t7ja7GhrotPxqPr+qT4bTB61MnlRnhGq1WvSFFq67xgjAWX7d9e1n2/m6/d+/h/b3Hj54c3n1w7+jundOT4+OT04ODg6P9g0Pp93t9DR0dDRZ1FBcGHh/wXAlhEAplhqUZeLBEYkckQeTC9ibs7O7YzII93ZK/hlcpd0pDSha15cmYPZUtSME2cgA879WAi19Z8IonmdeBsJuwzT3wQ74NiTIzyJfrGO2BcBzh1Ae8XYs4+NFm0XYRDtGBOq0rsGzeHY/8g3jSDqSMdC0d2xBcnGfA0pFQjNEbeNrMsgeWSVB3lBjeFER+g8GVKfko3V2dbxQb4lA7f4MO5ed8+kZiiIY/IVcfgGgYUfAPWNkSmenY0kUZ5yljb2dHZakagWAJFXUi/3arozy8TsS1j16d8/YYhVFclKxQtKinL53jMkCBrhrhsKVUKos/pfW9NlbGQunCj6+BR1ltVob4OkWEJe+rK//GB20H+UU5VxCbXSB9yDNfHUf5o158F4T6UhfqG0ubyDfSpa14ymzpyZFyG3FTufEnHcrDsZMXzhNhvX7UZayyRTtGX4m4pO91Q7yfYKfclMfCLJVM+mP0S8TL58L5JZSDIE4SPE3sjiKs4qB/8mTcoDq6aTm41fJ5E6mz29Nw9G/uTX6u3G9zOt8VUS6vW7SHgzpx/tO+Tn0pA2FXfcnFy5i2iQRTwjkA+CHeZ0b2BqXziwvb8PzyxavKq1evbMkSCjX9n035fh/1pWYIcf06Tkgx7aSGEiaS4XQ6u9K990J5vFKcb0Xa/yj7F7qeXkguJpPRQMXhNWD0aMWuT3Xt28fclP5sOh3JHMEoiqVKK9F9iuVJnOxwCzvmJqH2qX2bgE3mNr84WXGckfGdgYKVkbEJ6aizyY5ZtqfCCI5scgtJSUEcp7KcWRAah71eY7/Tb7SbTZ4UNeczPq5mswvN2WJmswuz2aI5mc6a49mspbs473/s9Nvt/vHR0e6DRw8Pnj577/Tpe8/uPX78+OHde/efnp7eeXZ0dPzg9PS0f3h42JKixhMkU+IRFCoGMwYwwACIgoOJMtLr9ir7+/uVg8ODikhHZf9gX6Rhx56ILVAKpxO7U8fAieLF4BYDmylQkpQ0kFcMsK58JIpNAR+kGVvUsEXYHwJK2f7CXljfCdJ6hVD3qFu0OcAvbYMIk4bFz5VeugxP713pYCkRT8JRBFEeeO87aZG8KzmRj9cVZdeUDIH4nDPCs3wIwkJ+KCqDwdDOLUoJfq60OkKRImlTtAqlljJMp/41ZhT9cyn6LqzRltIvpdrqQvmVN30DBRg0G/56XRJlff1wODDF6eWr11KmzioDpWd91vqQ2tcUPF+qFe3Hsc9soWiu+hBEoVEXGbMnterjFi/a24VykfZ4pLwHEB31W5XD2ld9F8VteOVkgLj2ZFhkgXiuzE2MtLGMz/q94hsZUzvyVV+OUfgpo7c1y7W8HCCW5Xm7xnmPa6s4n7pe8XN4X4nziwLL+fMn2EUf8ABmei2jrh7XXIo2MKPwd4R72r6rPkq+ZG0ExIvgiOhChA2zjNR5Pcx6eE8+3Dan9V1BvmTtZjnttGKOchDaYXXOuJ78HBJXKVqbxXWLcI5S8VdN65wV544HNE7cV8s5aWf6F6SU/kf6Tlgk6hsFebQPuykOMwxsct5XfQ4Vf0fCHASvTbWiTqcq9YLNzUrcNjzb+MRuBQWY2KZklR/3EED6dkw9lFDqB+K4LCk2uQVS9212UE6j7J+R8dbwETEjYx2bbi5xA7pOXAt50y0VU/4LSY+DGKTmUnQjb1Rn1UZtMW/qTt7UUNOs1RfNSnXR1E29sagtmiIK7EizD7P1ms3O4cHB3qNH90/e++CDux9//PHDjz7+6OF777338NGjR/dO7pye7u/tnXS63YOdnR3WoioblEN/SoVSYoOZasAAyYAEOYiBiqe/LDXaF0E4ONyv7O2xL8GfWIO5lCeIgik3GiRnEl//Tvo8DXMlFv9QZmgu8nGJaXcXb0p/6ubCIEzZvHw+iG8T8LbugKE8fgsz9X4H8HKvY9Ue6iBJG0RYRnPaLcRGd8UhjH8ASudAYa3dZ0E+nEy4Yk8YlvngXygw8vd8V+cAe7hzPlAwOb9eFpax0B98tgGFBGWFd8az9jg2a6LAs66fJ+SuiBPf19GjbEMUUPRfvnxZef78ReXs9bkpO+yPgYzYhk977zyKtBNN1jqfyZ2nrC+ev+TL6JXn376wvJmJCMKALkM+ECWbXVH5rP+ZUiXFXumvns7602Hv/8WrLpEhMjJlnqe58ZT3FQTllb8Tv1h3XXn18pXK8dz8yAsFnvYbXA2tvL5x9cLieDv5plYT+ZEG5UMx5I1h3Q5vCuvY+eLckaaXlzr6E2XOLe3J+SSMic4PZCf6DG1gojNKWAgI55ZlW7Z8S/Wlb8esC34eukiPbm8m/YI+6GJuyzCIkxbCK7tl38FuyVm8MIo0zBomP+sgrQB5rLCyBzVyhDumZfoOsErHi7CskNetsK/aAbu3VepGOD8PRXjOE8szde78XEW8kLgW/ZzZ/Vf3ae6/CLNXXHv0D8KQftwLPD/7MXgZVmnLDjngwVBL0pRg12Vq+xxYoqQxx4adYkMyJMJe711zEuGv+JYsTchIYVdSvDWpboJ7YXJdLsOUZW9vz/YyFNgUJsW247J7RsY7Qe5YGWWkfWLTDSncNtk3yRs31ZJwl0/tcRx2hBG83tFw0a4vGu1Gp97tteyznbp114ejaWM6HTUGfBF6MidC4/7d04MHjx/eu3fv/r27D+7fvX/v3t3Dw6Ojvf397u7uTrPFa1YWC5Yc8YVPJa+BphhkuKkjodThpwHDBiVIhe1P2PWvLfsTLp7IKqyUg7HNEMSGWMVUfFNadQxhsDfDmDBwut3zADHQrgZZbzLgA20aN+LFwJyGLcOD3t494MuQCju2OLgFVvXabgfr9XX/kDhOQRsEUcCPeJwfzg1LbzhPtNEYxdhIW5C/ShFGyr3OLefJFU+UzuJpvNKBEKKE0K4ozyjS5OGbk52M8KRSjsVM0cyU2NdSkr/59luZr+wY5Zv9KsdHRxV1w8rR4ZERShRSlH+U/M8//7zy5ZdfSPwd8+QHAT05Oa60VU5f4jGzzfG7O3umRKtFFH9gMxEo6N98840U7nMrY3+nZ/tmDg8OK0dHx2anzqrWUommXoS1Npz7W4dYrkSdUdx0aHnQhrQ1L3xhdmOkPFl+BVm5vIw303jbcB54c83Z6wur9+nxaeXp06eVY9WD7sVHuJhRgISMJz6bFm+3gRhxXfCmMGbnnj59Unny5Gnl8OjQllRRHsJ+++03lRcvnlvdyZdzwLW4v39gG2KJ72Vf9SGuO84zQkHiGsbPSc6V2Xd6O7acEMIQZIn6k561l64v3piJqeB23pfXbtFe6XUohdLKmM5yRLu6lGD5FPYE7rbuEU5kTUoqptlX2JDQd4L3Ac/FrzHONbIC7Uz+awUwRLDwR5yY+3IwIwq6z2KPfk6YVTzvf3bv1DU8HjvRhTRyfpxMF0uUXiIv1D9EuEU+ObdOmp1MxkOEIOuRfvFwiO8nDBX+QuYLmV+ORpMv3Bx/oT76ra7XAQRVJEGiArklliCZqWuHmQl7cxLHsuNnJqIyp99jsIQ4LmSma3Uuwox9oToRLho/7CDcUgFle4r0uOyXkXEr+FWTkeFIR4GyfZuEon8bCeU/xEhAySzbeXuRiYaOphT6BmaDWYVaQ26LlgbkVq1eky7XavU77dbx8VH/ybNnJ0+fPX306PHjpw/uP3hy5+7dZycnJw+Oj493d3Z2FazdESFouDI0MWUGRYhBSDdrUygQSAMKBgqkkQQRBPYniHdUDg+lzEjJaDZRslz54sNOPE1GQWUwAiiTsVbbFdNQ9H3gZfBCSUOw+6DsAzMg7ErMqfDz+CErxKlJBbyNu0vYgB3FwTtAtE+YKdJ6hZICCGsKhNo6VS7wT9sQ4oeSYcSqSI90OJ8oDIBzxFN1WxJTCOconrLj73Y/xuQY8PSbPkGaUynTvN4RReWLP35R+eKLL/xpv5R/nqRTxk4xA0E88qcOPGn/VuQCZR+y8MUXX0rheaUyiMAoH1fK/ck9S3+i3rjbqyZtRuKVpYGJu23kVlnpP0FsUMTo4yha9D/q6PUuntIX7tSNcPhDZvBHIWN/AvVgJoMZEJtVUN62dtz2LgxtVoBZjq++/Mq+xAtphpjMZwt7BSYKHYSGcNTHv9r7ytoMwoP/UnHf0fWla4tvk3ANcu4o54sXL62u5H9+cW5tzjninCKr68jPsV1D+rN2MyV19XVuYLMrIh74t3Vuup2exaONaQ9MeQkFIWV5Fv1L6cpB7t4/sWOGWIyin7qyve7n8PhLMX/c17EeZwOU/JtXz7sBdSD1MKMofmy2wrTim8RsQkoswi/mazw87alzJcJAHNt3oXMUD0Eij0iL82JET9dc22YW/BsNcY/26zquf8/brn2l4ySuOG8FllVQqRTWZhhk30GUhrJq1hoNZgZqU4WdqFzMKjSVJmORarOQ2MkjUTMFTCy2HAnT+2XNvqsge7F8yRDxQZV9bpiqj70xCeG4EBDmJpT90njgurgZGbcCSllGBth2cwk7Ztl+nQRBQOhnZSmTgtSeihGFtm7gHd2Bd3u9pu65jfFs1rgaXjUurgaNy8GoMRmP27t7ezsPnjw5/eDjjx9+8NGHT957770nDx8+FEE4ubO7u3uwv79XZYDRzVtJOmIwCuHmHkQBQSHkRs6bjti8vLO76zMKXeY5/CnsYi5FC2VMgvKCkmFp64/BCgXOnnDzBLUYLsl3mwRi0EwFXBfnXSNOJlBOq4N3gHLZ0zqC8Oe8hD11C8UvFAXcGMOdJKB0eBpsLF4nZMwY+L4DlNZYCoQyjBkKLcor9jBRzlFqiWNfopVCjbsvqTmXkvy88uVXX4kofCWlNr5Ee2b9gnJQplDWUbS/+eZbIwmYEAaU7KurSwsHfFZjtQE5FCPqhTtPWCEIlB+FHkWLuqFU8crJ3V2fieAYd5QlFKc4idHUoUy53+o8UA4IBLKq64URCCcXK9JLWL7EiyJ/eXFlaVFeQHhv04G1RSz/OVebQRhsyVbxNJj0uL4gDJSZ8ORJWzILg0DEaN/Xr18ZoSF/wka/4LpEuXTTlVF52uyfE/4dUzRNgZT40pZupS3ST3U4P9SXa5q+ZHsOlET0IWZoAtYf8UxMLnEjq0Y2gsyu+rAlZgg77sXx0j+kcLoGxWl85/CyOlZld0QfSXNPw7g9yl7EwyB4EY5ZGuxKSWl5X/I4fi9m5sjPkR/7OXazgZ/OBW81cyLh9+1YJhr7Xej72P0aYIjhvPi58fMTfdiUfEm1qXMsK69WhUBUOorTlxPafEtBa+xnURxFKiL6GGdvMlJEIwYcYyIFQYAEmAkKU4Y3Dv0cMqHrxPx0bO4FzK2QbSiHT80U16WRkbEVXD0ZPz9wwyhLYJM9DRP2bcKNsyz0s1QgAWFuFQ33Tal9DPkiCvXmwe5u83C/b++8u7wY1F9PZo3JosKcb0tjcu/uvdOTDz76+Nl7H3z40ZOnz957/OTxg3v37vEq1B0NImyKNiWLTaRstAQMIiz36BSDTDytQinAD6Lgr0OVyOxLiWkpPBW1D0ihNEphi28vMIb4oMPmyWJQYordnpppbFHE8Kc8qQQI54OnK73pBusIhxlp/JAg9chBpVwdvANEvRHqZ3UtBu+0vkjaZijMnBvOUyjQ+BEnlHHIgMUzZbFQ8oqvLCsLU7RRYFH+IQk8sQ4l9NXL17Z34JX8UGhRxlGCUei//vqbyvMXL2zJkT0tVzjIAmnx1J0wpIVyS1jcTPG0Tc2+5h7lGXIBSSBPnq4T7uz8TMovy2Ws4lYf6oWy4285Ytlbz+pOPaK+pEfauFl/bnd8KdLhkS3R8bXdvmEYf3tLjCnT3o6rfRzeji6rM4/CS5uizKPwcw3hZ/EVl7SJwzVFW7D5mY+zkR+nkVkB6s0yDlvqp9gsC4IE2CwBbXxxbsSHOnHNUWb6AmFYesSsy29/+1s+VmWzNxAylp0MlBdwZVw3FRTIQnn0+nrZrG1UVogCJKrPG6y43u26V/s0RBRUMmZZqONAEh+Hm0EWBNKGcKDkesus+q+1lpnu498EiNUj621KOV2KuBwYwgSF3QzPPwVRaFvzkfL6QyEtYxQzrk1gZUiOQVqndXPdjdLTTiui4PH8HLrQZriRxdr9QbFJhnalH/LtGggyRJNz7H2e5YROIOKaYdaN+zRLmnx5Wjzc4R6zJCbKusby1B31/SPleawAu+SmJGYucqUwVGI1xgVhoJz21ecQCAP5EwZJ7AbiUS5dA2aWsAwnpPYywm9TmHIaZcnIuBZ08IyfH7bdHFL3sKc3k7BvkiAGqT3IQWqHCIS5TXi6I82l0qwtak0FbrZbzYYG+Gan3eJ7Cc3pbNFazGadZq3W3+k0dh7eu3P4/gcfPHj2/ofv33/48L07d07vnxyfHB0eHChar87NmYEBQfHBZJmEPYmSchVT2wwyrkD5ZmbWQqN47WgQ4hWZTIPzxIsBZsKyFYkvMSo2lQoMFgxo9jrGYoAr9A17uos/5fEBA/EB1+JY+HQJw2owjjhlCf8fAqsSYsoWB98RaVnLdaDOb/oXB0L4444iwTnC9PiujF9e+UyAETfFifS94J4P5x4F3knAKyn2vkk4lg69PjurXJyvnqLb03sptE4ovrFlMyj77o/y7E/fyReCEQSEZTPkwXmkrK7Q+rlHyXdlefXVWggHewOsjlKSqBskwT9QtVfZ39s3O2Qg6k2+lAGFnKajb6IgiSDbRwFtOU+fV7u2C6XJl0E5QYBsubIf7u63mqmhvKTrpIQ9C/62Jq6RWAoS1wztf36mNrnyp/1cX6h1XBecO8rLdyJQ5EmD9or15ZSf5VKUxd4qJpKD8oY7bU3b/+EPf6j88Y9/1DliKdIrm8kgXS9zKJarcx5tZNeqyg+83MwK6vZSXIuUlW9pkBdliU3l1NfvFVzXsYRJ+ZCJ4kQ+jvVj6uck3+8Hcc0TboU43uQGZKZeW3GrQN8JlDnKTl0C1O8mRFuAN8Nzv+M3rnn3j7aKc7fKl/uD3yMASUc4zin9hr1IbIo38md92pePYudlBIQnDft2StEnV/kGQbH+D1toqVx99cl93Vv2FK5dr1f56vIs7WcKo+6wqKuMVNZEbktRHmukASGfIixpWJwYk8K9MEMCqd8m3MZ/m19GxrWwXpvxs8OmG0Z6o0ntYW6TIAYh9KnUngpEIMyysNzI7LqZSqdo8IaKRpPlozrmI5/n55f1s/NXNd3sW/sHh71nT58efPLLX57++te/fvTpX/z62Ycff/z00aMnfFjteH9/b0cKfoMBhPuxva5Pd3TdwL3QxUBjU9kSliL0+l174ojyg7Bmmm8nxIfVGFAYXGyTsm7s/m72uS0z4o0zlgduNhjJv8iPkcUGQfJTGhpqlI4Ef9IiDTNX5IJ4RLXoCk0a1GNNrDQJFkW68vNYhZg7KLtvcCtJ2ICZlva7gQ+6oYhQX1euOMYP4MbAzncJWAc/mbJ23zfVEpcItBnkAGUbBd3X74sw0J60rZ0XV1pRGkMpPJNST3iWD3391dfFJuMXpvDiz9NlwjOIs3cgZgJ4Gu4KrhR7KR+xF4HzRtoM/JaHlE3OLU87ecrvcmgmr9ylzkY2lU4sdSIu6VA/lBxey6v+bIr/ycmpxTfCoD7JEgzaxWc20g2dNQtDeL4gzvcOKIN9DZe3CxVEIRR9m03TMQQiZhlMwTLS4Ep1LNuifLj5t0X48KCItNLn+w+QBTaa0n6F4lOcT3+NKnlRLpZGkfZEaUE+SJtjynh0dFR5+PBR5d69exYW8kNaLM+CyCFpO7GPgFdqUmeeFJMeYSmrz+IMjJBALiBnth9E7YQf6Zio/dhXwb4Mwr4s+hBEz2dt4lWcThaiz+rHrhDviy621Et9169LJ7Z27Us8jF9CEV42C3kbrF3ra7h9Gm+DKCNlj+OtSPzsnodJifnXsf1hmpf7007WLsW1bjEKfw/rYi5Lu8qkONyz2e/ATA99h43pdm81P2YbnBTS55wwMHPm/UQpqLicEyfECH3a+nqUaXVuOJlNhdXlprNfr7XFJTrybymcsuZ1rC2+rUCHVzcxMhORabiwhxDI3o6EHSQzCUs3YRk+QRyXzcA2d4Dbdf4ZGdcC7Sfj54fyzSK9idxWghCkdvpTmKlAAlJ7WYIoMKMAUXDCIK4AGrVmYzKbNC5n49povqgtJtPuBx99dPjrv/iLO7/85JPHv/jFLz967/0PfiEl4/HJ6enh/t5+Wwq+bu5V3ottykZxEy/WuPrTKAYEBiCeFEIqbLnRrpQfKSkoQzyRZZmCKQgKZ8o8CpnSQ8mn4sQ3ZR8/uXPjR7ngGPhAxMC2WuZhTUY8peHKbBFfQloooDYwSsmnjK6chHjz8wsI5hZ33yzCRn9h6Q5SP3ezgdVsspsljt4GUch1+IDtdXJlALeVcsUxT3VZvsIXjlH82JBKG0e9Wd7lyt/AlPivvvpKSv3XpkD7m6k4/04aphLODctkUBKZQXjFK0tfvLB4COQBP2YeSJcyUmfyjpkFnnSjRJI2igrLWhAUFOpKXciLJS0oLgcHh1J+71fu3b1XuS/zvhRhnpwTFzJiS19MaXVlln5Bn4Gs3rlzp/Lo0aPK/fv3K3cV/wTlX/0URYgwKOg2yyHFljairWhDZhbu3b0vonGncqC87KOB6tMoTvRFyEG35xv2UaggDyhcXBcxC2Fv+aLfSqniiSwEiDaBSJAmb3eibgciNJRnOBzbvgtmSygX7UBZSJ/ZAgsrk+uM9Nm7QDujoAVRuKu2efrkSeXhg4dGlCgX6RDu1SvfXM05BLxJh/IyUwHoAyzlYi9DzPpwLlnixVKv2EQN0bu4OLdjE/UDSIKRCpEEzjOCn5PCOCe+5CX6p+8BiWvUr/X4noZdNf6/FmZpWok5drkOi7VrdB12GdyUwHcEZY26Yg+3FHZsbn5Bqvfbn/3rvJXFQwiKQnv6BmddY/KjjcuyiueRrEwQBBMnCHEeSNvj8NaztvUp7uVGhtVnnTCIFNR89sxmiRSf6yiIg+dhmVk6FNbuU1UmG2rsXdhXuB3l11G/ZaxaKP2h0mc9nLK3mYTiJm8SdhBuzDAQ2MzEPZCGD3OTPwi/1C2wKc6mcBkZNwLlLePnh203kevsIdz84gYY9lSCFJQlJQchS5KAqbsxJjMKJhp4m1XdkGVvSaFvzyfjjgL033v//cNPf/Wrux9+9NGDR2IIp3fuvHd4dPj49PS0q8Gh2W61uLHbjRiFrrgh++CkwcIHjtVad2YNIAe+zKNf6Um5YbkRigrkwtYfS5EnLZQl7LgB0jZFX34WRsqf+WukQQliINI4Y/n4YMQgpEENUVzEjguCoH+1rAYs/jCLgTDiYi/D4lyLN+M4UvdNYSjFymdT3rfDKt728q+ewnJeaDdAm/MU2N7IIwUQ4djaXMIafza58qXXb58/t2UqX30lssCT9oIk0LbUhHwgDiibrHVHcSQ99h24QvnSlEPioDygKKNsoHQQ18JKoQylmfPFkgee+h8fH0sB5jWf7InwNf4oq5xf+hZP+AnDLAEKPOkCIy+qD8ory19IF2WImYeDo8PKo4ePKk+ePLYn7cSHlLDUAiWL/FGi2XgNOSIu+aFAE/bhg0ciGHelnO8WX5n2V8aqla19/clrsUdH7iq8uRPfiYIrVvRB+vVV8dVqrgsUf2ZIbInezq7FYfkR31lgUzftTP/nTWEQBMgSxOdIdYK0kA/nFKLDeaTtIAeUG2JEOzEDQX+A8HNemFVghoA+QX60g+3lkMkyE9Jh/xDtSdvYtac60caUGwLDrBRthJ1wkL7oB+fWD/xVtMwivdYx55B2pQPw9W+UUL9vrJRM8jCFUmV1N12z9rRc7jLjGl5Bdv6XbmG+eSHT7wKpPYXNlUYS7xBeLxdAm5Zh/kXmZm4pYwqLoXj0c+7JHMcMos8urifi+Rd5EK9oaxPy1zH+PGSxPTFy4zzFrBlkkvs+582+pWH2on+rDE4aVueI/JcSZRU0QDVl8O7irpx4GMXUwkJ9kZmFhcLV1bea6p8NxfVCXS8gNVN3sMkv9Qfl4xSp36Z418XNyFiDj8gZPwfEzSFuENfZwyxL3AAxt0lKDsLcJEYMwq57tuwLmXwVqdbUzbYxHU0bg+GgMRwPW41atf/hBx+c/pt//VeP/vk//8unH3z4weM79+4+3Nvfuy9l7nh3d7flS454i4yURCkF9jYTKRq66xfT0yIKUjJ41z2bKO0tR1LaeAqLomJPoaS0aBRTkRRNSkUQhFRws6VHhfgg5wMcA58NYsUTRoO88EZJQZHEtPAUVkLZiONkxhUQ4q+emCEe3BIjmrkUCHdD4RliCL8wbw/qszTNii0SdzFlxcQRtlCSTNQ1XKFS3YpBOgZ580Vx4Im3BnkUZYQnx2xEtFdvSkmHDHyLEscyICl6KMqxlASF+asvv6589rvfiTB8aWvO/W095OCKP+efp7S0f5xXlMZQ7FEeKRPkgO8UnJye2JKYBw8emFLMOfLT5gospII+42EeWn+irijKLG1hxoKyoaAQbldKNYozT9BRZEiDfFHCfa/DK+tL7I85vXNqT9efvfdUZOGJERJmGlBwAHVgSRbxqStvF+L0QiIo/9079yweCjp5qREsDmVGqaIuKL8206Dy2bdA1F6RBnsLCMO5oa+ibHMOWOLDuWNmhDYiL9LnvELYWMKD8k1f5XWku7u0z8PKhx9+aOU5PqbuHSsLyj+zOZAk8qL9CE+6vFAAQoDyyPmhHdl8fnb22uq/q/bkOwy+rOvQZltYSkjGtPeeLd+6Y9+4oIyxDIo8uE/QjpxHnzEZG8GBIEA0/6D+g8mXsalT7HewGReUz0Ys0QqFs1BEVV6WeFlfK9zdDEKBJPcGGmkJ3Rckfh8hnFxk5Qg3/uwgBYEsCUwshRlinoinASjDbRFhrRwWvyiHsKqPRIQIpT0Ud/16GP6KMls4/a0p+hJ5WNr0B4TkrY0snO4JhIu2KsoRZYhjh/wtW+Wh8kAAvN1xKUhwcX/hHs/b7NgUzQzb8lsPujZsdljXFTN0nHeuRxqAezSEFOLBQyyVS7A3J3V034ZA7Kov9VQHiAJ1kWGF86dKq/HRliARWabtZ8CtELDpODUDaRhQ9gfXuaVm2R7HGRlLZLLw08e2m0FZQNktbnDXSZCDTRLEoCxBFJaiezGEQX58kXkhs9qYzGYa/e291t3dfvfoX/2rv3ryL//Fv/z4g/ff/0CK3OOdnf49vsDcarf4ZoLNJKBY8NEnU+qljHG7ZjCzwUI3ep408cQSZQOFgqe3+4cHRhr48BUDFe/7ntmAgSLJE0lfhx5kYSlSND0Pf5rF4IeiRV7+pFYjhfxYUx9LYRh8cAPEsbAoFCaFHaKg+P5UkqEuQGX4L0wfCZfuS0mR+q+FKwfcDi+BxMri9qVbAaUsuHv4GYmwfORCXLWtEyPaxt4YYk+sGaQ1ctoMD0od54f19YS/GgxNkWYT8pdf+LcInhcKKe/4Z135xQX7D87staWfffb7yhdffiX/odIl54Iktvx1ipwjUJwClcHtKAaUB2WCp+Y8kb9//2Hl/fffqzx7+kxK7kmhWLviB7GgD0A033v2XuWxFGGUfHKEpKJ8sr+BmQjyNGIq//2DfXu67mRhZl9G5mk4S15YQkPYYxEDFGs+avbs2VMRkftGZlGCKSPxnOz4Kz6JjxsKK2/2YiaBpU6PHzvJwJ2wbMRnPw39lXxob1+awXr/mfVn/Iy0qi/S/tSH80N9ITPs3aA9bWZBQr2YmeA0Q1yYKeCtSOQJ4UORf++99yq/+tWvrC7Ug/T5ejTfo/idyB2zBSh4aRuxz4I0IDFcfzz5h1zQnrhzPu7du2tkiDpCwIjfkAJP38H98ePHlftqO2ZASA+xBwId35DNcwnOPcvSXrx4VflS/eYL9SHMb755bpvabQmS6k9Yzpm95EB9hL7kxEDKo4R+4U+rC7KgNoIAIwZURut0fi1gujhCoyy6peB+HK+Igq4oS0LXVkTluiJspGmm93E7LsFcLMwm3xT4KmeVmfsVppVf/37f8XrQjyAJUn917ESBa64o1TKcucqf+6LH8TDUjfRpY1vaSVqEUbvRpvZwgfsFpSFcPGxJHrp4PsU9mLyUPpjP/ZrGH/JLPw3C2OsVsw7MoHGOlA7XBkTBxhD1Oa4x4gPKzLm288vX+TSOya0j532V6VikVrIQK9ep8Q+u6bY/taoRX6BQqpZ/1RlR2kvigF3+ISC1g23ugbL/pjCBclhQjlM+zviZo7iTZfxEUb74A5vsmCX7I0lfcmE3usI9NctCfwoTSQlCyBtEAdFNFbOhe32r2Wy3+v2d9t5Ov9do1qXXd49++Ytf3Pv1r//i2Qfvf/Ds+OT4QbffO253Ov1Ol68vsFLJnxhzs+fp0PImL8UExcBfrecDBcsgUEp6Uhx6O32RhI4p6QxdLFOIbyb40yVmEmLtuz9pSiXysYGKQbAQWshGCvlrXFsOuIz1CmzhXXGW2KCIKTH3wl9iwe23ANqCHHCrFo/twnRgLwnh1xJJsdVjIzQSFraIyS+nfFVmhJypM+80t7qrESBLKKU8yWX5B4o+Sj7LUQiDoldDyZJygKLPUqFX8n/+kjcWvbCZg6++/sYUceIPB7zO02cY7KNoCvf117zNyGcV/FWpKHK+odcUu2K9Mm6ujHjZbe+AzjVKHn0EEsAXkJk1QOGkv3Au/UNevKHnzBRolq699977ppgTj7pTx1BuWT6DkoKiyuwESi1fNSasK8KQW38tKco8Tz1ZcgRZePjooQgLy498JkKJWxt6n/K+B9miX5IvZBclaH9/z5Rl0kE5p1+54rO+j4ZZNgg0cX2zvvvzVBaxc6sTiTvKE2+aoo3Y8A8JSF/LShps1qYepIVbT21GfSEJH330oSn3XIe0NbMJvN3od7//vZTyM7tGITmUlziYKHJcyxAqyJRvLn9lYakfMz4sV6J9CA8J4NxCFk7kzv4Q2hqC4K+ddcKIUovSSVtOxixxEiF99dr6z5n6zvm571nx9nBCD1HktcncO8iHWRNmGGhbv869j7td54U2U9lpL/pMfL3av7eitrZzqMbl8lTbkY4tV8S0di/uFRxxPyjuCfoxV/w8BG6KU7hzr7H7jHmREu7cmyK+BTMUsbfC0yFB3eMILJDGmpA2v4V9PUW3E4IwRhAULkxDUV4vOGEpa0EUFM5IiP4snLUxZbFIFt1y1I+Xx03uoZSZsMxMMTtBv/CZBY0FEvpQzD5ATkjHMklMkrH7ctF2bjcv/MiG7zB0lcee6tDXOVJy9blkIQ5QbTCaVWa8Famm4loWnoYSVBIKtyQJ1gYy+Slg7okEtrmD8vF1SONvs2dkLJHJwk8b6UVv9r+R+al+/vbTSuXr00r12Wf/tvJZ5UR+XxQ3iQ+rT5/+uvp//tW/rr7/l/+s+m+ePq7uNHdq9w/b1YvZrDYajbhdrokUhtpuY7fWrutPethiNtMtuNLQUGuEQQyhoYBL0e0+JQ7ccDF5/Vxd9/dGu9lq3Tk96j1++vTwk09++ehf/Iu//ODTTz99/9nT9x4d3zk5lhKyo4G/wfcOGARQuhkU/Mm9lCKZ3NyZNuZJK4qeKyJ7lR0pbMwisBQpnqoysDCTMLbvL4ykQKxIgi83ccWMG3qIQa3FQMZA7q3rUAhTBCysPGycYNzQwMdoY09sbcBMBk1LIAYrH/gimrl4lKV7AKKAm5EMFjKoLl5WCenpP/xdInrkRRjsK7G/KH8iqzo5fIDW4MfAzqBrAzKKuD+xHUspRFFiKREKIk9wX0rR/+rrb22p0O9+93uTr3XM/oKGfRSrWrk8v6p88y2bjlk7/rzy/AVkASLwbeW53C/kf6W0QsYj8kHp433+4wqraSAFdD/SoywIegZr6Pv9ldLnyiOv6PQ36UAyaCEUFpRLfxPRqdWN16m+ePnSlkGxxIg1+ix/efKUp/8PTFFH+SAv9lGwfIpzgdLM03KUa2YVWD7T7fn+Btrb+o+AAoMSzrIdNjWzFMk2D3d9RoOG17+K5+fcjjin8kN55c1d9PPDwwMp0Me25InlFigohKevO1HiXLmYcio/0qUH1XWFIugznGuUWvtOiK4B+hTXDJul2eCMEg4p8NdSFq8olTKM8tXr96zsKOuPHj8U8bkvwsS3ExZGOtgj8vvf/67y+ee/t2PKeWBLig4qd0UEmF0hbdoRRZ59BJ+LXNDutNODhw98mdXdu5Wjoq52TnVdUy6+sE56tAlufr23rQ8HWWXWCqLKLBV90wimys5+pZ7IRa+n9ETe6DOe7q6dSx4ukBYzPbbkTPEhP/FWKkjw6zN/fe5LyWsJ5BJ3/PlaPN9wQPnlnNAHWd4E8WJpGP2HdGkrzg/nzK6x4n7BufJvt1hvcD+Vm/D2xjAJds4n90bbDMx5LwggfdL2bigjzrGloXCUxdK3e+nqnkeB6G6Wnv4UKjkqQDIe1KHrzv6KMqtHeWi7HpUvZS/CxrMOC6XwEARMywe/Qqg5aXC5rO5niVgYwspiBfFZBctfon+Du0mUEB93gzDbF7zV/vRb3orHvjWuOwgG4SDAEOaYUbQ24bqSH31foltfnXf3tSU9pdmViI/XRBkWc53PsaJMVHcNjzPdyf2jbVEcORelM4Q9dQNL9yDpkmq7faJ7la6buwdVrvtq9bja651W9/Ye6n7wSNfGU/U/zv2p5J7kG0uDn8QE5fzAJreMnyHoQRk/PXCBly9yc4Mo/A+iDJ9+clp99ttnlf/rZxfVLyoD+e1LdquPKpPaf/er/1P103/231U/fvBB9U6rV9tpjKvzUaU2mV3WBmdntbH3G254ta7sB43dem+/VecLCLrp1TVk1dH9FMjIgcLZgx3GLenxTd3GlzMKCtNUxrgFgWgdHx30nj17b/+jjz64+8knn3z08Ue/+PTx48fvHx8fHfd6PbhEXQqK7tWKzY28UJAZQOPpKRnakiPd/Pf2XYFCYWPAb0sxYX0xg4itUdUgMBr4chB7AjgZG3lgwHQlqRhU7Z9BSLDBRyUPkbOr5+tEgWa3AVNlNZFiKovHSWDpm2kG0RTE81hJ4UdmJj4YqglMiOwbOFVmawcvAX629lcW/iwTyhfJIEKkb94azKPea+JBLB2vl9fNngZKQUep5oNcKP8oRSwVGksRR1CUUPh/9/vPK7/97WeVf/yH/1b5r//1t7Y+fKaE222W5ixsbfrvfveHyhdffCWFiy8qMwtxWXn1kjfd8D0CFD2eYuu8DSFzlBlVAoWHdfg9nX8phtL7UbomE16tSrtU7Knz0ZF/fwBlkOVJnBNmMVjOZBthpUxCbqgLiihPulV1U3ApP5tgUWBRGvYPDk1pZVMuiiSKLMqyPVlWWtV61ZRXFOf9Az6U5v2QdfumsEuR8+VALSm2PVtSw0wGbwU6UDjIbl1pkD8niH5gio+6EOeT+PbaX2ZDdtkTsW/CLAYKbpADFCLftOwE2ZRD+oOdc1+WBMnjaSvp4saTWb+mIN+8YYYN330p/SLcpjQ7WY88ArhTFpb38dT/7l2e/h/aE11mT1Cs2Uz+xz/+ofLlV1+aEka6EAskNjjTLszQfPvtNyKYX9tMxEuRBepFmz9775nNMEC+qC8PAbjeeZXrHhvB1SYo9SxtgxhyPtmjglJ/rnRDuYdg0qPbCsO52ts70Pk6tD0mEAXiEZ+ZBSMQsnNvYY8NswWvVR9IgS2Jk5xxrL7CbBjir/MVyRRRPlO+EBSUeq6hIAqcv+g/9FkIDdcbbRvtzDminOjZNjtRPBSxJU/W53zmC3JOf4FocF5sLwX9UnbSZOnkkgxwwiwNwupa1nm2GUAeunDeFYJy0iOCrJgQD5CAhPxCbI2UhUPpJ2wo/gj9SoGMzCiY3My3MAkX6UMiQoANOPKpyx9CgWmKOnGUrsexAsjuxwA79aY+y3ujxgzKxsMN3njHm+8g2owVzAL2d30mytpM8eij9sayywubeXYSB9lWWezakTQaLZ2nPZ2P/Uaj1m80a00ROS6M6WQ8Hure5q/x0vCk8tTsU9A1axQvtiOKDVZVKOzMcNEXOHbCcCC3Y9039mR/WO107uv671TrdV4QAGlYVK+ueAvZU9176raUsFJ5QfwUaZ6bsMw/4+eL1R0+46eCTRd1uFU//bRSOf1aROFZpfJ/a/+i+nLQrX76zV9XLit7td3KafXu/ZPq/dZp7ai/V2vMq7Wr0fPqVy/Oai/Pv6pNrqa14WJY602atUVlUt/rdnVfbNR77X5d98VGZT5pDKfTxnQ6bmjsghgEAWjqvmym7qtNKVNsEGP3YlO37YbukxCHtvx69+/e2/vFLz4+ltx59t57Dx8+fPDeycnpMykF3Z3dHUhCTUqW9FMNEabUMP6gxPrgwODBzRQlyxQHDf5smmQgQMGpS3lgYCUsswZTZhFQEDUYMPBPRR5SgrAm+jMwmJGAmdG0DsI55I4fYShnYV+K/PmzghjII2wF8LMDftbFZg4k2C1J2SAPpgBIQAy8NqBKrKxkwr+J24Gn4akAa00rpyDTBnCdIH+KKVPCMfFjTwbKCk80J2pXWxokpQglHMWbzbMDuaFUMWOAsLcAooByBdFoFu/qZ3/CN18/N2WOWtiMw5zXl/rba+xNNhAQlCKVE4WfLxt3pcixfAhlDwUR4mHlMsLgm1RRdE9PTk3JhzigRNEMLEVBiaXclJM8qCPLW1A+WZIGieGVmpSL/iLdwJRV9hawryCetNM3UUrGIpwoEijCeyIKpIUijwlZoJ+i6IUiz+DPxl5f4rOvwR5lH4JZtL/E2l4KStjRRWyjMv1d4V3YxMsTcVcQSYP0/VjnrVD6vE9weldp2TkV6Bv+UTHvl8Sjbvb2IYm/LcyJAiZxUb4wUWhW154TmN09NmfXTUnmY2oo1c9f8Oak15Y3My7sE4EkYEIAuG54Is9yLoRlSBeKy96QR48e26ZyZgtpN/L0J63+hNgVKW9jX4LWtL7JRmme+LO3wpZ+iSjgjsLOh+8gA5BWW2Kk+wSKM/WnPff2ef3rgX9bQsSBjdL4uYLuXw1HEeYewmtsqScEgvz8lbK8utVf6UuezExQbkgR55Cy0t5OVv0VuCwtCwWR88ZVSp4IlyhltPuZ/JhRjfJyvqx/IbLTD0E8ACH/uPi5yqMfAL+3iEBa+t5P3iAKHtSTQN81O6ZLhDW7uXE3Iu348fygB8BNDxuppAg3KxPxzIxU18O7nfui54Pd8uR+6QWQn7eRXXu6LjiX9GvOM22OG/6E51rmnE4mvo+B9oi+76eE9HQGBI1tDVl7cm2pydVsVZYgiZ8sFopbVbuL2THlqWiKSzNRQoVd8p1EQGE2q61Ww9wB5ZShw4YIAf2mpwOvb63Gm89a1cHgSkEguB0RhiN8CsLwmYUroZRfRsY6Mln46SG96EOAmae/kSmm8F/+fxfVP3b/qvrXd/66cvR/fL/6r588rX36f3hYffD4L6v1g8vqF599Xvv9F7+r/ac//r/r3/zxH2sXV5e1RmdS7x8d1XcOd+p3Dw4azV6v3q31GuPauD4eThqX02FjMR43NBQ1dONrSIc0gqBbWFNjk0mn02ru7HSa7XajeTmc+Agh/1ajsfvBhx+cfPLpr+7/xa//4vEvf/nLZ48ePnxysL9/TwP/LjdHlArGIyK4ElOI3fylqEgZsb0JUpggBpAEEQxTLlAeahoADBos7Y0XUvh4ksyyIxRKFG0GhxSkX9yDHUVrrodawe7fFoiCaiSw0YTw/qxrNR4UoQhmR6BI1bKkbigfDNyYPBEryADr1SUaxhSQwC6mAMi0dBmpCiUBpcsHFryLNiOOsCwDZSVsYdLWroi4HaUDhcY2dxZvg2Gco934+BgKNMoXBMHkkrf8uNJtsxQKy2wDb5ex7wJcXJiiyBt2YvkPCtf52aX8L2wmAiXv6PjE3mqDwo5qEW84QiliBqcjxY4NrCcKw3cI2GPAazrZJM2H2FjTT76+eZe36OxW7ENle7zr35VJ2o2yQxYoOwodT5xRDFCwgb1t6Ss+2vZcSsPE4p6cHNsm2me6nlBwUY4Jb/1U5wxlGyUdoso3CY5EAg4O+c4AiqbnzbkhPHaUQvopyn4oiCgsy3Mg5dKPiePx3N2Xmbj4PoSwc03E0jDi2vktJOKH3dz1p15i/cPDed8gLmlSv3VRPojKQF629E9l52ktfQUlDALD6025FmhTm2nSuYaY0Z9pN87Zg4cPjXzZm590zaLUQhZcuWdWyb+xQPsQBkJFmQL0V/qmve1GYoq42gBFlyfxA51jlpFxDtm87PsS/INw+/uHNuMEWaC/0ifxjyf8zFr4pvcH9pYsCB3lph+Ywqm8eFuVnzvdq9RetjFc9xdmF/5gr/T9yl7pS72AnRu1IX2A8nEvIj+IAkBpZXaEPuHL5exqtbT9PDuhMYKivPDDzRVe6s6MA+SC/Rmu8No9jquRtOx2oXNt95ViFlV2+kK7OLfMklk/URt6/7BoDi4owXsNfUVi/cjDOsJ0+JHqQFgTDontfthSu2HdeAMeNr2zOuxYP+G+OtYf14/Kyf2RByBWz+T6CHANA8JD7jhf/kAA1cnbdbVUlQbln3ZZ1NUOjVq13lJqO7Lvs/+u2ag3a9XFdF6d86RjrqyiOatKms++KbhKphOn6xpT7d8WObBZSHNDVmWcVCcTXtU8r47Ho+poNBRJGFTjuzNXV5ciClwvE5l8Wf1c19LnHvVNrCru9lQyfubIZOGnh/LFnR5XeaZw8dlJ9f/xxfvVTz/968r79/6y+sGzB7UPfvWs+ukHv6xOrr6tff37L2v/n9/+T7V/+M//sfbbr39b+/rsdX2wOKv324f1uyf36vs7+412d6febfca08ascXE5aZxfvWoMhkONLk4UdAdsatyx5UUaGo0wSG1utUUWdnd7zX6/3by6vKxL96MPdh8+enDyF59+8ujjX3z45KMPP3xPShjfTniggU832krVlhoVgxO/DG5+I9cgoRu5bsIapH1whSD420+cKIRiRissdFO3PQnF/gTbo2BP+nxKP27C6YDhOTrMlnoViLj2F3ZLg8Haw7iCLjeLj79b7VDwcAw1rvibwkk9i7piGmmQ3Qb5QvRjCgMgTR9gGFxWyiCI8J62OVkELythURoL5UCDIfYgDpAFlCC+1MuAiR9lYg0vm5BZmoMyZ0sxIA4iCxAFFCavq6+VZq22K0Ws/+VDa8VMgUzi2tt0FAZigjKI8s/6fd6+w/ImZguALStSJVhbztNolq6w1h/Fnf0DLBXxGQiWKvlaY1dMnSywTAWFFoWINsGfcvNGHycLF9YvAEvVbOmMFE1IBfVnTf1jlYtZhUePHtpSJVfqiifAdh6qthmYevhrPg9kZ4aL5TFOKjgzmP70358ik36QAtLCDiFw089nnFc7V2vh/Hw5WZByU5gezomrolmccAt3K3TR171PuKzyX5ES6onEcfihrLL+m6UvRh7kRr1wJ32Uc1NKiw4IoWBWgfOHsOaaJUXEof3t+wdG4q7s3HAOaWdmiLiuSce/mM7167MftCHpolCbIl6QVJYB8R0IPtDGuUZ5ptxsfj49uVM5vXNXafaMKBKG/ki/IF3K9PDh4wrfvIDQsKzMlj2hzC8fTvC2JYigv0qWekI+IQksu/vyq6+tb8eyICun7lkAkmAzHeqv1InZBmaLTPFXXUgPd65zrs1oU84Pm7QhxWzapzyQFu9fLFlS+8jPSYgTZjuXOuc8eDcirzaljyOcf/tgn/JuQTa5B8gVWaG4f0hW/UTp0acwJcsI5FGExdH6E3lbn1Wg9YQNPiFQeCzD6D5v7mBpcaw8lpMbRANukJf9Wp7rsromSMXLqp9lkn6d+OwDy8XYV+IPEFiqZRvWaTsjC6t7s+Kg6LeUR19pHCr9Ux3vMytYqS2uNBBxom3YIRNdJjqtdV+1VTFCYGnIrLbb3A/cDVN5KQz30WmVvCeTefX8nAce4+rl5Vh9mxcwfCt//4p5pzOr0i98hoEZW4bcM6vDFliZ3JqR4chk4aeFuMDjYi8fg+oXlcPqfqVb3bts1ep7s1p3v10dL4bVb8+/qn3z4qvq//KH/7n2j//tf6/9fvRlXbceybg+n0zqezvteqe7W9cAVB9PJg3dKBtXF1eNq9F54/LqqiHVqqF7ZUP3Vu6mtj9BJiQhyILGyKruuw391dvdbk96087+k6dPTn79608ffvzxh9K/Hj2Q8nd/d2/vjpQs3ZfZ0lBUYPmD6QoPCgkDI08SUSIYtFn72y+eyLGeG4UFoLiy3pQBG8KAMskAyo0eMHhE+jYwFyOGjR+FbITf4a1MlobZMUNsia4Bw0ITR4aGTfcQ3KYQ5G0DVlEGszsxMjuwJBicSWclS2WfAbkYCEkLgsDIZMqBjajAwyzF4iidIi52Q5EuyglPanVk6dF+KF0oVizRQRk7Z022lC2IAEqakxgfcCk6gxtiZcHByl3TeZhaPBR79hCwRMi+QnzvnpSzu3bs+wD8vKFYcR459/7tAv/gGUQBhZM8nbg4ecHkCSBKny1zsT0LXVPWqCZpMbDSH1hiRBkZnH19Ot/vUJsqIAoccR8U5GT1sbRiCZK1P/Vlg73idztGXsmX5UjWJ5Unaa/OmSv3xKc+vvQoFHn39/O52Y6kCn0I6WBG+LKQNuY6iv4leJgoQ6S5Tg48r1UZUn97cisTxRg30rO+qL6snO1JLm3LeaYN2d/gyjZrxX0Wgiek9CXOC8ekwXmjLVG2QeyroAyuRDthw40ZJcifz0y8sr0D5+d8YXps+fN6V4jjKZuqj06svIRBwScOyjtpQQToWwhEwb63YITJnzS74u9ED6CcQ3Ig0V9+ySt/v7ByEI/9Gz7D5Hs/iEPfJA73ImZpfBmMD8++jK74sJyuE9rQzwuzFzzd9tk2lHtmcKIMQQCs7SRznswojhHI4vxwh7AuQAIV1vGrDeXfFPGw86U2hHCQp12vOl51kVU/oizYlYC5E8TPdRHXwpOXl5t8FMyzLYG+ETazxqGQWFdIgm/C6q1xae/mmAheh+W9z4TyuVv0YQgU/ZLzTNupxf0ehkQdC6EcqiPKvYwaJ4OOuiMnliZNlPZIaS+UNstzcWvonkyWSpMyUUqOWVJrqeFI2nKytq4STvnjXh2PGb+IM9Uxs1Jjc5cYWJJEuanX5eXXIgxXcr1wz3VEnNQsu2X8TJHJwo8fcUGXL+pNpuST6oeVJ9VJ5W71dLdWvZqcVb/49o/Vr57/p+pv/rf/WPtf/vD/qv3v//i/1r765nc1EQXGEqQudbs+l8YwvBw1rgZX9fOL8/rF5UVdJKE+uBw0xvMJbzkyQqCxiyVIRhQKQW9ijGoOhvP62cWwuZiPuu+998Hdf/1v/rv3/9W//KuPP/nVJ8+ePH364OTk9EQD3p5uiC3uf37D9EFZB3YzpiIMev60h+l//7gaywIQju2JnG7whONpD4oGCgJPtn1NMMqHKxk2gFgrRVMxuHHjD7ubKWxQKUw/tl9Pwgx+GIC4yRexi7LbDV8W+Zo/YXHnCRnDrIU1O5BZ2G0AI64iUy+e+tnyD50dnqK6kuaKGgnbQC9BAWH5jikVUt6t7AyIKICm3KokEkpSFMTjqyBOMrzu7CsgLAoA7YdyDUFg38HXX39jSpZ/Tbj4yrLaPOKSn4nKTpkZvFAMmTFAEaPSzDJAGqiLE78d2/CKck7dUOJJFwUSRQ7li7pAJDjvrI2/c+e0wjp2zjczHXzEC+UQk6Vn+N0r1sTztM0VfD6y5sswlJwd098ol7296PDIZgWCjDx+/EhE4YFIBwom5Wc5Ck+yV0o+58FmuoLASsGlT6Jg0u7RbwDhqR9EgXPHsZ8jV8LS41TCjzhlIb00HljFw3S/FKbomLkK6+E9D+9fqzwi/zSsi59v66eEVbtgx4McrQ/IDSLPpm7OCeeOpWaQK/zoDzyphQhYGeqIzovaiCf5Tijq8vfrGvLPdU4+XEEcMxNhy93OIAkvKq9EFlDgeRUr5eChAkq7E827KseB9QG+5/H7zz+3/kwa1If+xcwHr39l9hJQPvKzZVg8hVf5aEPILH3PvwT9deX5t9+KRJ9beSGqz54+NaLJUqrdXREP9ROuE64pKm6v9VVbc/1QfpaT8AYum/kyQutvfPNZO91c6WuttrWn3e90zVN/e1mDCMZURGOhex11bhXtzr0TctGB6MjOzCwbzYjPZmPe/hOvjOYeQl42q1nkSVrcj9gkH32B8wRof7vvmPgMIO2iZO0c2nIfiYXE3WIlUDhSIjwIk+QL6wrh8IZHkWqRvknYlxl6X+XH+y11ePOaYuCCCELEvH9ybSl8UmdgYwl5LO95ka5fQ0pbt9uGql4XQaj3q9X6rtx6isKrw2eTyWw8nepMzazGxQfb5n5rliknS9aOlJfKZm9U4rYlaiih/zA7hIlAGtjrAJllBovldc9ZpiT7FelYWgnieJsJsIdk/IyQycKPG5suYpCaqdQ+rOxXH1a61S43kX6j+u3rr6u//+J31f/nP/7H2n/+3f9c+8MX/1lE4VVtIaIg9dxIgoS30tWHo1F9OB3WX1+dNc6uzhvng4vGcDKUjHh0v5xBwF6IuXO/bTZrzVa72ppNF23dSzs7/c7BP//n/+LZX/7zv/zkw48++uWDhw8enp6eHO7yyFBj2mg0qsbTP1eySM5vkigb9qRHN24UPpRO1qK7UiYFUDd2ewKumzQ3bwZXIwo8mZMZTyl5wmnDh1qGxvGfYvDST2FbmuaYIgYKDOz+b3YfRFwYnCiHRcdPhqnm5u3HiAWQBXXHjguSsBxwEI0cruQ7WUAYzIIkIAx4JGWDNUqwFAVMnkKS+jINhfXlRlIwPEcrIgIosqehFjBHrwvtydPemFXgQ2l8yIqnqE4UBmpfV/LIg8GV84egpDhR2DElDeWeJ8tM6V9IkePcEIdzDgngw1++Nr1u54zNoZzHs3M2i15YWVEgWVLkb9Thi709e+vOK3tvvhMGhDZA+ee1myxF2lE4f9sQbebtjDLPwEoah4f+xBuljnI+tGVHT0zRc1LC27X8Cbe1Je1u58gVSNwhCyxFwu5EIVGqVHisuFE/ZEUkVkqG2718IX4OXalJ7SEcR9gUEbfsZ0qOn+QlImyabqSdprFKx8ttNhm0gymHKFaEKzxIg7agXXi1KTMvtHeQKcLZnhxT/otNqDrH1n+kFBOPc066nFO/nkPR9ocD9EEUdF5hClHgjUT0Ab5AzVN8rhnOH+f2WP2Qvgiho19/LqLw2e8+M7JAXyNNiCNkgSVIlJP7EHlSP/o0ZQSUBRLLvghmEyAMkFXKSZ9//ORx5cOPPrCldfQt3FDm/IEGT4j94Qh9iZcDcH359yVUdil5zBCw5IgXBqCE16tOvLtFH7QPi6nM1B+ywL6sOdeibrq8QYibsc8cqE1lWtll2kwD51R/c64zHqjoXmmEhL6h+iLK1M6PPbigH3B+JdyTObeiCWobab4iCfbGJsXhLgsIQ1jIo4UnNPfg6HaexNIO8EJ1DmezpAKWngmKNC0+Qh3CLPwiInW2v6JfL++NfJNF7cRYQhsz3mCyjIz7ZlwL9O24fugXiKVbVIYwRVharaX7847O777M3cWi1pHUdf41NE3ZVEBH5lWqusUvRBgoLKTUCISE+wHjIOuZ7P5usww+o0D/gSwgthla4JrxawcMBi/Z14Ct8CfNpaQoH4NyuE1hMn6iyGThx4ttF23YMcv2au/Rx7WnH31ae3D6z2rV9lntv/z2m9p/u/pfaxeD39W+Gn1VOxuNRBLGRg4ktU6lU6+3daubNeoaouq6OTUGksl8bqIBxIgB44/uhPa2I93fzE23Ltu7oHtoq1Gvdvr9bu/O3aO9p08en/761//swSef/sWzp0/fe18D9v2jo6NOr9dvtltN8rW1mNx8Q9HkhssxN2COu11/44qt0RVJ8OUdPPXxsCAUCYRB35WK4klZcUNPYTd9LMrHjMQOVrYE1sL6KVo6BggGHx2YDYlk7EjuDBsc8es/oa5b6P8/e/+1HVmSpWmCRyk45xww5iw8MoN0Znb1qs686zVrzW0+T+X7zHPMxdxMra7Jygxn5sY5AAMnyub//n1E9UANMHePcLNwr9ANiIoc4XQTobleUPoxqcnDwkykb4fo5pPvWA2IcuZMoGgNfvtXISCMRG4v+iEWhI0ULwxJiof6ZNYUZoiZUxiwV69eZs+ePs9eiSnCHmaF+qctYLB8zaZfZI7ZYFaC2NrDN9swEBTY3sS1hJx9sIBIJxLzBWFmthd/tDlMG24wkiylc84BwA7hifi5srM+VFNeTs0kxmHqIzFaJw7PzC7nDNA55Ex+0ow+CsaNvjWez3hzzSnbTlhZ4GCrBFrPgkefi7CkT31RZSi+YfyJS0Kyv804W49+nNrL7Sk78kb6vfa0cx4vdj1IdkmleIuq6A70p4cCkn0/FMO/L96k0+eIKvU3rLtCQtdP+K+Iz6n6PYcQkFBR/8RP+4aQC9BPox6DIccc/Yi9/GEfcYQbfQZg9tS3EInZttrfNdMOHiB/qW8hNKLTV8kTZ20QFrimFcGXvk+8bHVL287ou8RBWckTgip5IM/0S1a9YPBfvHjmtFkNo3z0Yw7E7+xsOx5uXyJuxqFqyXWTykE9wPCnG7gYH6oW1WlvMoAKJxy4gJ02CBEXGhMWEsTse+uRmf3YGA9SJwyrAwhMrB4klQQBVHfVQn7db5WvXGSNX76l0sx6at9UJ24/xdcVFOSMcGBhQfWEwICd/SMsJD/8CIgOk7MbVgaMhc8eXGPpsGH8AcgDU6cyU7fF/o6i7UyHNNbTCpIFirzfFscFmXc+8+9UN7kfQLSxxFVGqCGlB93kFtWm+lpDfYhsOxBNpWCqU9y5XtWTDY5eXvFC/ywpC9Zt0QWEhXhQWnkvqZ8q/IEn4EJYuMBTX5gr0O/mdMP4jnkAfwMwEBZ+vXDdYC3a9Zut/s+7f1/653/5f5T+8e8+K51eDpeevvrv5d3z1+WD7CXYElURNqsMZyPl6nC1UpekwEHmdl2YShio2WpVREZsRimAcJFIZUX4qFauibzUFU2tCWaL/oXAMCQcODIzMzH129/+/dp//T//693f//6P93Z2drYkJMyK8RqC6QKvwpwCCUED6ZVa8CSzvjyaw4wus3IICxBvDsQSBmB7AHuVY8tKKGbJ0rYjQEj7HQXxAhKRMRETUHFdt1STCZJZ4UOTzj8EnD/Hm3uTHiQpqTwla/yEwJDsbdYPcTgculRRpzzUDXuau+VT8DibEJFwMJi6gSmBEWF2Fiary3jkKcIrADGzFnvM+cOeg3wc1mSGE+aFfdjPnj0TU/Use/b8eba/99bpw8TBfC3Mz5shSucDaC8Oj+LuWTrpIeAFcwdzf8od5mJiqGsUeSYcjDlMPW3NLUfM9PmWIzFD+EvnUMh+MG1tM2zMDLP6cH5xZkaO2WteWr59+7YZP4QBM51mRHnZlQPy6lsTY2IOucKUa04nvT0GZjJdv0sdBoMbTEK0XfQrgCr1DKqZCtyLEGUDXL9SwZT0/BXdi5C+i+GSObklSN+pLhMUw10HKa6kimkUoRdv9DPM9D3qmfoHKFN/OD77rK4A52nMyMIh5eM9+kwIBvQX2oD2YGUgBM5Jf6e2IQ8Is5w7YHafW6xguukTCLu0DVtKuJ1qnsPuFholAIjfYjWCbUisCHB+hvLTTznAzkF2+jMPdjGuKAZnXoaHuR1H7Jf6IOmyqsD4ePHiub7fuiyskvFmx6aEha2t7WxxYdF23ZlrlZHzE/RxBG1iR/CIrUzKi4QcykZeEl6knIz9S+UT4ejkiIsFTixE+7CymgEshCKvCAT4PZEQZHWUny9SWA5BI3DQXqxWkkasOsisb/dRuV3XH9wX3PYxCYOQwLdso57oB4TPlVcV9M9qiv2Ft/DrGAUY8g96mZO7SfUMXSBMUe9F8C6kaZpukShfHqd/uwJE1EPg0VjlClwQE1oWHPJ0qJ80JlBpvLh+hRikKoqvXimXhqQjMHhLkYQtth8hKSMNiIyyyhDoX9F4Ek3/EhAiIeJWnOnwM3nBLAGBVTpF0Bzh8LSFBP1LAGYF4o1UF1Kpb4Lk3q8DPxR2AP8LwUBY+PUCA/W6gVu07zeX/+E3/1D6f/7Tv5TmV9fKr/b2y98//vfyi4OnlcvsiL5Q4ZE1dAsKnaFKbYgH0Gq8o1BpXDSrjTibgB9Ilrcd1Wsl8epCeGV5qjBT0q61mh3coGpwg6MT4/XJjc2N+d/9/o/bv/vdH74Qw3Z3bm5+TsSfGyNMaOLF5JiZTkgYZMhedXQYBhg5hAQUzIEFBWFFbwFRgiaewoq+AecsZp/5ZkmcWSygS7SoklQ7wsihCanndtjYmNxQyT96brZm3I0WhAJbx49ywPCHU489FzhuqeQuQ+jd0L1vGXoKWwQjHhyLQ7/UXUQXboRKRA4C5wPKVrGyQEReMVAcMPrB6OX5EgSx41rGeCSKA8PcCISw8OrlK59VgJHhVWWYfYgVKwUwYDBV7O9HR3hIggGKtg0VN9ZQBgQ6GCJmNBECKA+lYPWIMwEw+szuoogDhhI/9BlWNLyq0Yq3ESgH32enJ7lA0VaZqw7LNqLbt295S4m3gMieLUPUSTBjrIiwqhDvcyCckHfsSVdDQWmktiCHhdlR2s5u1Dl1j3tqi4DENAAELzLUyT7gargEyS96vyrC1bjiGz/dvl/w38vPu3Gi8N8PhElKX+4ntCNnY9AVrJtWEbBHXQdERVifrdEH/TaEhR5TRhsw7uln6c0KmH3aknYiPcY7qwoIC8zwswLGKgH2tA2CAlsXERYQZAlHOenjbFWiX/Mugh9Ok38ECVaWVlaWfW6F7Sgxs84bH+o3Q0FG2ZbnseFVhefWEVbp4/Q9tjCxsrC+xu1e016Opd6chi9oGFV/ZEtS3M5FGZ5L6CBOxifnsqZUbtKkuzFWEJrxGyttZ9nlGWcUJCgoDp9nog3oS4xjledM45RrY48Ojrztz9sGu8ICuAdhoey8Ud8Or7Km/uy+7UYkC7Q/bRVtbmWz7C15qFIIkwvNXokI5Of8Rf9xUWyHdVcvQm7xjv07UPAhY8QrA22Fbij4cdrJI4AbNZDM4YRNdyxIgecSLiviU+xDKApBARU4OZVVfVp1kfuVwMDrzuVRqbpSYitSXjudS40Bpv8RGrCTm7cmEYd0x+lv/CdBJSniV7KCIQQF9Y+S8OBpCVyY+WBzI5U4CtnTb4J+9x/yP4D/BWEgLPw6oX+QX6cnBaAbEc1szJRmq7PldnZS+v7xd+Vv3nxdPjt/Ve5cdsqTI1UEgzIPrQkRxdyo/hrNZqVRalSFKivljhActESCAUJBPisi6lWutdutWqPR5HVKtnXymuXI/MzsxM7Oxtxnn322/PkXX6zdu3tva21tfXNpaVk0f8wIGKQHoQGZgVyxS4gPxAuxHRnlVpn8dU22H+XMJ0wwxWOGillpz6CI6YTx9LWoYighYCB8M0k58VMiIgQ5owejo1gCg2Irt1Rz/kpugq59ARSXrXM9CFMQF+u4YVIkYQPmx4YfpQzSt5stBbkuT+H/KuREIvINgc7PFEDImRWEyerlAeKVzjPE1iPMTFbBlMFwwyRxuJiVA9QZuhgIZiu5epSrGalP/JydnlsAi3voUTxixkxmywwdTBsMHGcN2OIBUwSzlYhpEhSCOY99/OQ9DlOq/VUe4vMhPJWB9uYwMnFy2Jn4iCvyE9dpwuD5/ILaEjf2E9MfqAOfZ2DWdnRU+WF2eN0HlOfnZ8yIphlP9XSFRUgtZ0PDMnMivx6zq9RZnO2gTqPug1kki9GPAG+zIC7HmZgrO7nNyB+AHeGKCgg/Nl6x7ze7H+d2RVWEm777w6a+lNzRr4u/CClMD8IdaxTeU52i99yK4Yg3N/ZBqqfoLz1GiNUccAHjPj2gFQxbMGuklfAIwiKMMP2E/OOPPoBgwWoR2+PAJ8ziky/6MYefeROBVQFWB+hb4CPiBVexBY0VBoSXCtuoVD76L9uquMqXlSxW21BxhmfPeUEw4X0GHpFL18OSdyY2GEPgLPLNGOIht7Qy8fzZc8X1XPG8dR4YU6SPUMFlA6rBaBvlP3CL8KY6ZQgJUnYThmE2WvloeAKF8cutY7FdqXsIGsEbJVzgiwnM5GoMEbfi6W57pGHydgNHus+Ch9DzPydK/+dQOmNA9RSCggIoo/4D7+ZegTzKbvzpu4eHA/o+3wNEEir14VBYhbnDh73qu/CXvmXIVYRJevRFJhlS36QvhF3qp7RXCgOkvh94IfAD7pgFQkR8qqYEwtmqTgN2AAbsUoQWFMIpVpf70pOQUJdiEi5m9ejH+aFmQaMbT64DRXM/XOd2XRwD+F8YBsLCLxsYiNcpoF8Hin6K7igLC8PHw6UXRy/Kj7//9/LXr74uZ6cX5fJIuczryNPD4+XR+mjlstOoiMhVxSRWzy8vqpedS7YSVREU6kP1aq1ar5YqJUkWolidNisIdQkUtYvLTrUh+sINfaMjtZHFhcWp7Z2thS//7rfrv//9H2599vnnt5eWl1eGR3zbEcutORLtmHB6BUAMI/YASBciPSMCCYHt7RXPbzoSYgYgbL79Q4SOWTKvJsDkQvQgeEKkfskUhkJhmN2hRlrMtknASFtfAiAiXRoWkNdgv71xs37Q4gMt17G1MRh+9gtjl1sJghBDMRNRtt+k5+ECsEfDbygEBNeTMhVMSz0nXmkPvTlZ6yUECJcbIqY6kx2zfxcXDTP9rAocHhxlb/cPsj0xJrt7e9kbMU28tozwgEDhdw2UJiWg3tk64RktxUdclC5m5jmbMBKzoGLwudEIf+TJ4WROwkIwWtGGQfxCZ5YUZg/mZHpmyi8uczCZR9B44RgmhHY2Qygh4e1bZo6P3NYIB6wWwGQiVJIHFLPICxxSXuNGG26hGVd/gFmmdsm/wPUFk4q5a6XyyZ/qGsYvBNq4wpOyo+MVnTKaUVN7JGbAsdNeCp/6tRmvnLiHnyh3qF5cRfdkLtr3++mHZF/0n8IUod9f8pvM/dBvl75TONo0VMQR5U/lizJSLylMgp4x0k3xJD8p/zBlrPAU3VLcqZ5RuMGUs3rAg33cZBSPuU1bcGAsgDfSFadsVWJVgRWJvb1dMe4nZuZhtNhqhNAKDvJZlSFWFGAY6f+8AH7qsA8ePMgeP37sFTeEFfLL6hpb3zgrQ/rkif50rP7LNiXfIKZ+zBYmhITv7n+Xff31N9mDhw+zly9eWWhhTBEP5eAyhxhDdW+d841GErxHhReZRPEZCtUNdc4L9V5l1TgGL8ahZbYrtiwcXJzLnskB5fWYq4+5LUr5IgxCA2PQwpjis7Ag5VVczK75vO57o8hCgXGu209tRlhwrv5j5SEU4Ygj4unFZz13cJy52fZhFDBQ4sMsdFfpJ89nVykvyQzuC5W7Ecj2YQ67IqRS5ToTOPKTxncqp/EO7aC6TwIs9sa3gmKZk1JkrlPVjYipqJMaVPqQnIbUdmznrdbr5UvRwVMJpI1OpwV5UOYji4pDWVAE+lbcykqZh91K0AAEBSXvPLZavDaPwMDB5ysHm4twk/2PBefjBjWA/wUgevIAfolw0yArDsCin6JdQijJnL7Lu2e75d3n98vP9l+UT8/elocqkhXqtcrU2Gi5UhOqqrUqp5eXvvnooiU9a0N1vFpQGRI6qwgNGhO2almnKUGhU2s2W7VmK6uJZtaURnVU+HJpeXFqZ3tz4fad26uffvLp1t1P7t1eX9/YnBQornIiwka4yhmIjO00tlMkzM7Wh+NO+0URSWbUEBRgAtMsorClCV9xNSHNlHUFBRgzYU3PBFlYUDglCKomLa7T9KwLtEcEwIkLEomwRW7XD4GnezpQNAN8QX4QFmgEwIJAIhhSSWiwG995FBE2FDkKb8F4mfBIJz1mWy0suF5goCCOebMTWUl21JdiIiwvGp9LsLKQcCgh4W0cVmZGE4bp9es3Vhw4RgBTNToszc5MLIyLhYKhERNEViioQ89mKg/4w51VAVYa3F3kD9UTFMIu8knZo/z0A5gmmCiVONp/cTGbnUNgnDWTD4HlHAKHlrndBgbnQt/ENzbGVaVsXWJFgjAxG4yCUVtY4BrUCeUvPyNTYGJ7ADMQJlWz/VDG2O6l+lCFwARFfQfTQGT0yRAUUNGvIw4YhXymFn+5n2invHXdriFMuM8mQaRPRbirdu+Dfr/9/q9zL6r3QXJPfqP8wSAmQQGgalM9p28A5wgb3wG9tKOsvXQA6jXVOTr9Jo2JXrwhaNDXWEmg/6yuIiQuuz9xAxOTDdQ3q2iMAa4AZtsPqwMhfHKrFzPx3OzV9NmE9AI3fWxUSG54OG5cY4wwhp48eZp99923FhaIi1vDEAxYVUBYQEdIcbpi0mPsvfUr5pyn2NvfcxzffPONhYV4m+HUY4orhtfXNrJVxcEWLBhS3win8YigMKz8jWo8Mu4oNzXDdqSEG716oP5LJVGv6PRnysd2vSOlf6C8oHPu4RL8jLAgv2xJAjdeHSdqg9wk2zCoLoxDpcDfrL7Q10tc3KN//IGTuSkJYclxEEaKsI7Cvz09wvWgZ9813QgpXqfhPpPGTm8M2Z9j5Td9h+oCGbhSdgHh+VM50zbGJCgUhQXGAeHAj4EHegIDyZOvwCXyXSmP6HtIuGa4LaX+XRaOORsaqp7KL81RUfjCVAbkIuIi3gAElBx5yV1Np3TYXpoEBu9PulK8HIp217lfB/jr5iXXr4MfG98AfsEwEBZ+uXDdACvaFQdpvzk4w55+xe5C6ujyslw9Pi6XKkOVRr1ZqZ63Kg3hLfGRlcvzRqV50UxvJ1gJG1XL5To4rSaGrtZoNSQkNGqXl63qpcIIjUpIqA3PzkxObmxvzN+5fXf57r17a7d2bq2trq2tLSwuLolhG4HZhHHKkZaCxd5LmH6QJ0iWPcEQdBi+aRFoZoZLJe6JhoFSIUowyizbBzH0qgJ6d+bXcRuRQ6wCaQfzZbyfI+2EwEkfAof/5CcBFUai6EX7ZGe4ySzA7IonCduISEQurKfU7E9hreQxZvGC6bSZPzzFD0Gs2835jrzbjnK77El4UCoqI8wLKwUwKQgHr1+9zngfAcVM6Js3ccUk5xIQFBDoiBemhC1DMDoIbOj1etyHz15qZvhRl7mwB8C0wJjBrCUGBhUMdtRE5DPyxooS6cH4M7NLfmDQ2SvOjCorC2xBIm2KaSboMmb56U/khVlfBEtmkFlFWFxY8IoUNxpNefvJRDYxGStTMDJUPatLND9xUk9RhdE+AVGnfAdBDkGBVZEkLBCIcG4r+hHeu20UcZEGYD8wUJGQVDAN4Y6Z8L32jLhIAnOK811wHy7A+/wC+P8hP++DFDblq18VIZUNCPdiuKt5DWPUIzpAePJL/SMUAClMUSdMznh5vNPf6HteWZKwGCtd8aI7bjC0ahnHS79FKEg4JNKK279wG1Y88ebGtATgMcfD6gJ9lPGEcP3w4aPs22+/9U1KjAfywJkXhNS0ogCDztkf+jkrC97qp34fq3uHvlXs0aPHjoOximDO69KrK2vZ5taW+jbCwmSXIeWANNuN+GM8eRui+g715T4hBY5gexJuUTdyV/k4C3Z2ehrbDiUcceCZ7yvXrqrsrhvqhW1KqiMmKWieLp6hT6PTrzHLLXASDePmEZaPsePtR4U2JG94Cm/FX0D+eh9dI7pXEwrQ9+neFqnkkNdRV78SItmFyf/OV9iEhq46RcNMPKi83LQ1+IA26QkKoYDi+CyaE0Ry3lJUb7fichCgXnecNDETcWVQkPwUI3COUIDaAWWHHCQwtOVSLbWqwpP6U3s6NdwKqh+usytC0T2ZfyjMAH7FMBAWfrnQP/DeNzjRkwJT9H/3K9qdW40qF53Lihjtykn7onp5dllpnon57zRYSRAKLFfLbRBXG+Qlu1at2Zag0LysXVye188uO7VWx3E5ndnZyYntna2V7a3t7Tt37mzfvfvJ1ubW9trc7Oz88NDwKG/SBAoP4iLC4VsaIM4g3jQbDVPIrDA6M9NCmXkSEJymD+MRzisJueIwIoQMIC6QNDM+8SBUMF4g6cQYXL2xIyd20jEXwV99dgbZ9duSRgLM8JzYsFrgbUjSk7IfqyCYTh9FrUuHoFuX8jYi9JyJTH4x68dloUyUDzv22PvQiJj8SrVme5gemBMObvIuAtdDPnr8OHv8KK6JfPnytQSFPc+wMtPJLSnc5U4c7JGGOYIZp03YWgSzQleC0WFvNjOyMRt77jqGMYJRTytCtC1hyLfrXyq1E/5hrtgKgpBA3jgcih9WE5gVhlFjVYFzBtQajBx9CaadtBBMuK3m9q1b2c7OTsajafMSFsjzBIfix0Z87oXw9ImIA8Kbt4WbDgYAYt6bAQSCGSKvUgrLloPuFir5j7ChJ3OC9E1U7hMoxRX2ET/Ad6hIS6bcT4S5CVIek16E68Lhr+j3fXFfBymsy5GrBDfHFf5SPUbfTeUjzjCkb/RkBmgLhFL6MOMeBp3wjJGIl/HACltscysqJifAIfQdrsOlL9MX6TPcQGRdfaJWjde3u+MuZ/JID7zCOYUQFrjZK+IbUj84P2+oz+56ReD+/fsWFthKRBgEW/AZOvGBp1i1YAXPNzOxaqfqpGxsBzw4OMp23+xmz55xZmLPzP3y8opXJbZ3bmWbG5vZ0uKStyGRdx5V83hSeCZOYrZeEeqfekGQGKrFVcVsT+JgdwhJ6vsaW75FSYLCuQUGCQlsuzo79WodtyWxwpDcfYBa/n14WuBx4DpODHLgWreb+6/FMJVPYwkBwaqXN+Mx47PoB/pVmF6j+9VlfRo/h03821tMs9g74e1+FVI/d5r2Gr5Iz199gXJbG5wnvnNPSU856UJfJKY5EhiSol5iQiHwdIqndx11KPCcL+BQvw58JIzPtqRqlZuSJmUxLbtRKYLyohrXrBazQ8Rcr+ryqu8xAeetSdGPuR1JfaEypCyUSvTDHwnEm1Q/JLvr9H7/71TdAH59EBhxAL9EKA6468xpUCaVBIH+76Iy5sDMrUcawT68zJYjH2LuNKtCNBXhk6qY1mq7wjsKWU04vyZUVhOmqgmxoerN/C2FXFXGR4eGb93ant/evrW9ubl5e219Y3NtbX11cXFxfnx8gutGysweg8xAXCgQJYgLZAkjyYyZBQVWE7qCAtEDLF0jKEgokOoKCcwwM6MtgkncidATP8v3gSyDeJBOQs7oAAicbUroIPTrwG59cJ2dQfa4dJUquSgkBA00qXMcFhRQIrAxK4e5QEjVbBEj/q0ZbCc/0AxfIypmgZuMQphQeYhDOliaOjo+PvWWB1YTnnJw8ulzH8KEOWc1gdnOUw4/itlHp26V3e7sLAwPWyG8jUPMP1ufcGdmNO6y3zXDzzeMEmFg9AlD2GDK4ppU3GkD2gbFN8wTt76QH5gt8grjxioBB5KJK9IN4kt74g6jx0wvQgkCAvvCOcTMTC4MXe8gLCsbqT+EoEAcKOoVFUw6hDyIOeXDCiGBcxIwQzCkaeY6hQN6OjV+HajF5KkrKMhfHsQQcUU/wG+CZH8dkPekJ3M//FDYm9yvg2IaxXCYr4unmCX379xfUggJPT/Y5cYuRLloD/oL/ZiJBexo+2iDiCuNe5jWtFURobnXf3vvfNAPYzsdjHTaNhKrXijCw+iRH8YBaRKWvg9+iu11Ew5zdHTiQ8iPHj3yeQUUwgD5wS+rGanfk3/GCLcmsXWJ8UkclIeVBR4RZCyyFRA/COW3JCR8+umnvm6VbUxpPCEoUG7qJS4kOLXwQV6xoyoZo5xf4DrgeOtkWEJR4EP84NerBSiZY/UgVhuYWGDCIFYe4iIBn3fI8SbxUNdRzxoP+vZkiyG1G8xvbL9DYJCBzmLchl9wVYSQOdcD8FfoPNeAuo4g+U96D+CqnQcpYnc/8R/Q8y9fSorvnl3qU8mcINLMoWuvfFIuATi3Sl1IUS8hLPTOkKW4PElF3lw/OT2SQicqhWf7ETcLSkDozMjvjILxmNu54jrVt5dvFZYIi6obL0C6mBWfX3FGVx9UNqLf5BCZuh6Kbtf5+7FhB/C/AATmGMAvDW4apMlc1JMCEAgwX6dbidCUt5eWKvPjC+V2uW2BgbcThDy4AanaLneqVaGq4ZFhYatatVNtVi8ajRAURCPk31ei1oSJxkZHK3MzUyMLi3PTm1sby3fv3N5gRWFjc3N9cXFpXoRycmx8nFMOXUQZiDMh42DuIaZpRQEdpnBoiAdlWNDo7RVHZ98tRI5vFDNqIESQJHEaUUtZAFDcsrQbDCkI0oi54N+H7/I8JQD1d79kSCSmCEX//VB06QkLcYg5BAWlixtxkwcpdH8TWv6AhPghuMw6sYKQZp/YPmOl8jAr5XLJLWZgLz0LyI1GCAE+k7C754PLu7v72b4YEpgRZmpJ0ecMRExgXKgLhA+YmTSDC1MDsUGYY780jFMSFjgIyW1E3E/v25JgKtQ+bFvCP9swaF+YMvoB7QOgx3fZ/tP99Ohs0UCwpC9I8My2tuNgKP0ixWFmUQwKtxURN+cUOPzMA2rDI7grjSqzq/SJUKmO8+qN+k5tkDOzdJkiBHMf4UIP1YM8sq4ORN9KgCk+FdZa3r4OE+arcQIpvrAvutMvEmBO30lPeUyqH4phkvt1/hIkv0W4yX+KO8KkNK73n/xE9NRZ+NUvP90wuKc4sfIYV/9DGOC76EZYwqX2DIGBw6c9HBT2YlgVT9pCEjPlIVyEMBEPo7FVh7FFn4dRh/lPggfjkBU1BIWHDx/6rAI3IbHCRjye9JB/bl5Kb3RwxoCxQfh4e4T3HTrZ0eGxhW7GKmOWsYcAzKrCvXuf+Bpi4mM8IaxSTnAfwgdnHfYV9tBj59B24AC6GeXz6qDS4zA049t1IAXTDq50uTWOEACwZ+wjIPDAW3rJ2UKIcEsw/4pYdejqtDnX0zajpIxnQyVAPPBqqQWFaA8i6JkFBeN1cIVpx3P852YwbPQJBAUZbOe2R899Ai6H/wkB5LEk//EVtr1gXXfoC64pnjTR4/MaKPpXKituueqGlwKcV/WBxOTngkZJfRTv0OUR+2dZXb9ELV1urltuqc1z0CuI4iJytiR5dQEdB7djq1WiTxfAfsP4Dtxkn6DoflM8PxTHAH4FMBAWfhmQBln/YLvOXPSXFIBuHjTXrzUvLy9X7u58Xllan6uIJFbeHh+wDal6CWeeH2QemxiqTowP1SqSF4RUaiKY0v1uAtP83k85PjqarawsljfW1yZXVpe21lZXP9nc3r595+7d9e3tnVkR1jERtUqajQJpwuihJ2YdIgUBhaBaUIC51HfdM3F0TbbPsJ+X5XBmzmKWjzg9E+bVhN4sCkjWM11SIHIwJ2mBGBEWksCQMCrMgv1LBxmTJ1TgXFVX/Evxm0MByYdbTxXBQoETQpdB+WTbrhtCnomDjahsCQgCglf8kYcQDGAGfFuTVw5Ubn9TlhAQ0ClPEBrVlfzFgc0QENjKwF7qVy/jTMKeBIWDQzH1YvCVKzMePgQ8OydGhMPD7IXmSke2RXALEkxC1Bn1y2wqAgAMDswa9UKe0h3vrErAKJ2dxWNWxEWbU8cwR6geMxbCA0VGsOFAM8wS2x9oJ8JyVSWv3W4jLMzNeYaYdNPMfszyi7CiFC9xs0Uop4tuRugvaSQdiPrP20DdDP/kl7YQXcdHuNsscLtIl2Vq+wR2ch/EQ6hu/0henVbPnPpYYlLQqcti3L289uyKEHFcD/1hrsZ7c7ifAtfli7ijP8b4TuUMv1GnRcD5an565l78US+0UbQ5jFSMc+wiTcZ2Dxfgv5c2wgWrbKkxi5DijnddfJuQBIFYCYvD+8Fc8agajw3C+MdWONxYdeAF8++//17CwgMfSGZlgDD0dc7KcN0pbzOsrKxlK8tcm7qQr1BwnkeCrcZBU/GzksaZIa4AZrxzboubj+7evZvdunXHcaSbxcg3uIHVBNJ7oXTTuw5ppZDxqFZw2dJjg+SJfDM8qD+2Jvk6ao9rCTMqd03CFXj25Dged2PVltUH41zwD0r5SzPhPjOk/IPf0nYjINo/+kFY0C4aa3l9G+fpz5y/lM36tyd5LvaKK4CzoOiewqZ+BpCsVxf8JR8pvQKQN/pqfISKOAIiDDpfcnR86lOqQE9IlYN9Io7U5/N5AKdlnCIkUuy7hLOS2W3hFGLcIIyRjPt4WpFwXIay6MiQ8jIm22F1adGvUkuUq9UutZqiLU1ymHsPLMY2JLLf6ZTK5K2N70Z2ea4xqr8fgBQXkPSb4CZ/xW/M/WoAvyIYCAt/fbhp0BTtk7k4yK4zgySSKn4nc2VjYaGytbRWmZ2eq1w2GpW3e2+rR2fHfpUZxfsJw0O12uj4iB9YO79o1EUsao1mqy7sAaWqj4parq+vVHZubY9sbm0szC8s3FtYmPt0ZWV1c2tza3Z1bXV0fGysArMJIwkiZWYvZusg5MxYxyHYrqAgojUCsarFQWaAJ+0RErh7nAN3zDZDJK2EXGOPrgoG8QExC/kaAcsMxM0bISwklYgX+UgIHP+JcHSJW1CIvGKTWX9hzG2ugu0cXIjZ3xAPWRhRhxl7E0wU+ZaeCFTKg4UEBAQxHdSht1tdxIHeCynOZ3j/tv0Eo4SC6WbFgJl5BAbf8sItJwfctnIsRkQCwAXbONheNOR6X1jgOkkYmFlv+4JpIm7ajatVYQ7IE0wK/mF0aDdmKyGWPgSar/YwI5nOLVD6mP2NOkY4SNs7glBGnTNzC4PEDC2KsIRBKOEWG1YWVtdW3E/Syke0de8gaygYSNo+r3mVke7R02FeXM2ub6qcboL/9B0qN0cXMjis9HBnlrBg70iTDoSj/fY+DdiFr8hLCgGkdFOAbnT6Tv3jhyDiCL9FvRi+l8+AolvRnOAm/zf5pa9cGUcC/CZVhJ6f0Itx98zxHW1eYLLczsGo9Y/tBHynuIpxJkjuxAduGh6JGf8QaofkxqpXHNrHDuY+hAXedwlBgtWwp0+feOsc4w07xhD9lQP2CwuL3j60sb7h8wdxBTRbLHnjgdem22bMLdSL2UdIp4z44ZXxdOUq45M8kF/ywzhh696r16+yx08eZ0+fPc1ev3njMcRZA3ostyQxVuOyiHEf0mbGG4AZRSjy+Qsp9DG7VywsgHfBt2lFE6EAZhZ8QBmplzRp49UGD7LA61HX0klIBpoKOxMg2tHueVtcabKwu9qKBciD9ENYFxwVN5Qh9Qen7XGLn56/q8KM8pRiyvNn37kOJL/EFX0wpxtqD/qhPuxOAdxfVZdJ9wqO2pW2RWEGf0aeev0YiH6OG1/0UWs8zDYm04SSr0lgaTEXJ3NbRhVE1E5ZMEpTtnP05ReeIdrClkqklV1IpGi3L24SFVJRi1C0u84d6Lf/MWEG8CuDgbDw14frBtN1g62oJwUkM/gh6f2KdrYaGxoq1ytD1dZ5q/Jq71X1zeGbighP3HiEare5H7UKjmk0LmqnZxfV07OzmnAM7jVFVltcmh/b3Nqe2d7aWl5dW9tcWV3eWVpaZuvR9MLCQl2EUDiwZEYX4hKMXY/IgwiZOWZVASHBe3BFYHGPIsAw54yyFEQJgpUIkpG2/knDRCBn+HLsCt6UfzEQVuEfhR9WHBKiR2FnhC9/aZ+r8xD/Noce4HTQ/dsHphX+6QoG3gqAOVduEOUXgpkEBudbbhBdCAYE2IKBmH9uJmF7D1uK/FAa+5O9RzlXMrO/GCEBBh+/CBGqApeTA84xA0YdUV7KHVuAJsT8xC0xYl7ETIyOIKzVxAhIABDjDxAHs5+0EzcM8TpzHHBmlpJtIFH3KBgfmB2EmwRRn8xwck4g3iqgXdMqBNuO4tDnG8+uwqCkm2cQFpaWFn2/PQyaEnEc1Ct9Kq5mRFCgTaM9ExPpZHOgeq1c1fSB+A6AreK3pwwOQ7nCb7GcQOpTKUTRbwLxHwHYO9cFyD/Rrsad/F1ndz0Uw/fChH1R74cf46/oVnS/zm/UR0Dy/8PhCPNunhO86/9dSOmmMZ3GdSji6H2TXq/tGH+h7CTAnBg5efJYAtjmls4seDtRzrjT3+nDiclHoEhC7s7OLTP6bCHirRBeX+YFeq5erQmTMlZZ/eN9Bm5AYmWCsYMggYCxubmhOLZkXvbMP2HIM0L84dFh9kZjhm1Pj/JVDYQH8AeXG5AWK3Nz8/POtx+gG2bFVvhOyAHcgzDPqgOCA/jXDxAaV8iX6sF2+Tkfqgf8BC5m1QKBxBMDMluokBv1waUSQ4oHPMIKEHWJgMCwdBsoHo84/s2xYlNU6bcfFOB6B8M7TrQv6UnRlu4TqV8UfMfoB3r29pPC+tu24RN7+gsFwk7pgJPQI61Iw+cyCv0QM/VIH/GWL6keTaSvRV7sXzFD66hTOzhncil5oaCOH7UTtVdWmJqSrklcq5Y63npEVnoBHbjkXbCmcZnoivQbwCXNIZmLdkD/d4Lr/N0UxwB+hRCYYQB/TSgOpOIAA4qD7SYFPgsq0jP3K9rZqt0oVy/PTytv3u5W9/f3Kwcnh1Ux1F1hQZHUxGrWRBQkJFzUjo+vCgpTk+ND6yurM5ubWxsrq6t3lxaXb21sbK6ur29Mzy8siB7Fy6Qwu4mAgAylGUCQbH+B+WQ2i9UEiBJMH0Ss3VJYMaoXFxyyDWEDvEc8jsJIWQURMg5Eq1zJAswIMjSzrTBs38GMHWBkrbS9fJyHI84UxgifWBQ38Rs9++8qEMa6f3NwMHIgPaIIhVmqKyzILgSEIB6RB5onzzszd2KmeTWZl5IRBkIQOM6OvGJwnB0f5Tr2UnFXO+8SHFhwgGEvq5zc+sI2iOkp7pUfF3PDbURcGQqDH1vCmL1nxjJmTGNPNVeiRp20VVecB4gH1oiHrRAIF0m4MzOgeOKgaDBPXgURQ0Ec9AGEAp81UZtgZktZrHwcehY09mmzqrCn8hy5jrjBKK4/laAwwwvQw6qrWMWgrYA4hwATojbqKlzUitEUeYsI5EA3MVOInjdQIvShMBM272sOg047pfgJ2AsTWy5CEOq6540eaaPLxAdO/DkOmaVfyXufm30r7a571+6nK4ByJbjOD+omSG4/1m/q22mM9ftP36H34kwKIL/FtgB69X7VHj2l18UJBSjmI+0NT/URdWxjD/RNGLzQxgjFbNFjKxz9P50/oO8TFwIw6TKWOFx/69bt7JNPPsk+/fQT38y1uLAk/9yeNJSNjg1lQyPKi5LhIDPXrT548NCKLU3kj75/584db8Hj0P7cHGcVmEzhYHLmFUJWERAQ0sHqFy9fepwhaCNcL0vAiNWM5WxKeR6WsFNRfilPW3gGXOu+7f5d5rl9jekQHtieBD7wmSOZeeSQuuMgNCsOHrsat4xdcBPpdjQ2qYPuVi7hDSYZiM8rftQr9ckYE25hxYID7lH/uObt2d8YhJFm6+Rc0G8C9wkp44i8T6R+4HAOm0duoE0iQvykfmEz9nyEIz9WBHV59Of08jS66eSQ3BCawJvgM99mVYtzYtDEEGgiDLgSPIre6+spbu4fMcJhCX5E2RhV+iNZx0KEvHcupF0omKtNiuegnVn11VJT7XSNqJAK1Q/X2QHJ//vC9Lvd5H8AvxIYCAt/fSgOoOvMxUHWbw4s21N8o2jXfrOFhU7ronJ0elE9PT6qnJ2f+y0F2XPrvAUFzO1Wp9ZotPzYmmhTvvWoNjK3uDC6sbU+vb2ztbS2vr6zML94e2Fhfk2EaXppaWl4YnzCB6eYZQPRgeRAjrGkGsgORNkVFCBEcscepBh7jwNRokyEYvrJcenDygU14kxIWZhR9hBu0reCsUhh5Q9Clm5HSuFSGCviJub4l+L3KhAm3K6CMbH+k5sV3+Q1Kdm5QRSH05cZIG22EHnGTgISddfdSiQVuoQDVg7EJOCOMOE6cph4OArBipTZuz8iYYyZxLQvGuGMbRW4RfnTgeWpXFiYdHsgBEC42NrEdiXi8yoQTI7caDfiSisKAP4RKGhXILUbbUBbwkgheFBOzAgM+KEcCA5c04gdZW+32as95CtPYXbYspGYMtIjDvoDSVfVYylLykeu5UB/yI1ywE8SFOxPCp02TwJCqLDv+pfeUxFdz28ICkCvL+rD/rAPfwbi5C+PpD/eXvzhbt/v2OEvNwiuxnG9ugmu84u6Dn7IvQhFv0UFdOsih2R/nV8g+U/2qd7pA0X7pFIbRDtczWtyB6IPRVxhn+LHTT/6TzPH/GFP/+MwMqsKZqA1FhCQGQcpT4wn+uu6GHRWE0JtZktLCw6bXlYfGlL+lBXG+5Mnz7Jvv73fXVWACSfezc1tCxusLCwuzin8qMZu5OX8vC3B+m327Pkzbz/imuHnMrPSUBuqZXML89ny6oq3MK1K+azDxLjdKJO3FWkcWligrHndpEPOrOBRPvAHZxgQIFgFZamSccvq5bHwUVxEwPWvFzSW4yEODlLHIW5WJbi+mfDUvdLRr4UV4Qbq2jUsN9czbSA9ASZ/6Yfkw4AeoKy/F1wuVN4nUNhFFPqlMh0J9VCwl+qOfb66YQJSuujdKAT2l6eH3g/Yga+iXhASVC85PUqKsPSntPUUepjiJF8hwDgdaDn3oErsRGCQoFAuV9W+LbXVeVZqX1qIiYVsZ0a9nuPQGGn2vxSKBXy3sO93v87/AH4FMBAW/vqQBs+VQfSv//qvJSH60vb2dvbw4UPckgLQEyJIiu+kigJC6ENDlToYqdWqii2vCF1XUUC9Xq52OiXfeCS/FhhQuaBAHLWpqbHx33zx+fLf/fa323fu3ttZW1vdVP4WZ2ZmRD8nh0ZGR5jWyJlB9qxzgLl3mDVurBETK6Y0CQosWYP8ICAWFETEYDStOJ8AUZGb0J79eBtSYhb8498caQcD0AU55YhVRBIC3UPi+Lui9Gen3N2/isph+ZZugoNuhI0HAenhT8aekh+b5ABjIpUagpklH27zSksQbggDKwgIBbygymwds4avX7/yVaK7ezyQ9tarCJ6xJ03SUBw0p+uY2f+xcR8QZ2tREHpuIRr2loTYzx83veAfoYEtR2w/Ym81Yflmtou4uTIR5gMhBAYfYSYxWZghZJyPID/YJQJIfdBulB1iiB1tT9oAwgNtmuqdOuAueA4lMwsJc8JKAts4YHJgzAgfhDSvXYWJbUex/ShqPaDbLjm4/aw0CBy+H6hLgZx6fmEsqF/898IQRw/y/iLoCn+2QOUsT+7uOPlDT4GuQAp31U3VU4CrbtfH8+Pgp4b9S9LqhxQX+k3xYk/fSObrmK8UPtn3fwP95uI3kOz621mW/BtoW/zABHPgmBlz92d9x7a38MgqFwegESbm5+e8EoB5YmJEDKHcpYw35JeSsYLIIeQHDx9l9+8/9DYkGG/KzZi8deuWVxZWVpYUz0Q2PCrsocAX553s7dsjX3n8/YMH2cNHD7MXr155UgFBAEFhiwsBpFZWWZGQsC1cKwRv/Ae0mxrHGoOAcZoUYwk8UZI/ti12zxYxxnBX3OQb/HxxeWFBh7HP2SrqytuM5Ce4UI1t4ldZKuJpje/APTneQfBAzqYuVPtWltHkPw5IB16IMZjHi1IA3MFDxkUORHo0meKRX/kKC2JVgMD5KjeBc7+kTd70H4COO6GlOT3C5t8pXISBUiQLgZPTD/+5uhaIr6AoF5DyEHg8BDUmZ8CR4F0LrwLS9QSYVG7HTUmq1kq1os4p/D6k8DXwvPqZECx1JVzdoqbi4LOUZUNqI7ZuhnBiHwHk/roSvM/+Juh3u8nv++IYwC8M4GEG8NcFBsyVQfPf/tt/y/7lX/6lJOa69O///u+l58+fJz9JJS4pmYuqJyD0dAsKYt6qzU6H/RwSGMDh1erwcFV0olQTUq0Jb9SEmCwwCI9w66QECAsOQ+try3O///0f7n7++ee/Xd/YuLu0vCx+bmFkfGK8pmhKMWvMjTixqgAyQkCAwPpaSzF+KBhZZp8UxoiTrSXseUVASAdlzVS242BtqMSsCrEJ7VFo5d9m2cYf9kWkrAKADItCAmCEnxSxyMnuhPEfnvL4BSme2HeLyn2pYhLBAgtDqhJz4fhwh2hKICDOqsILmwfxFKNB+hBc79vnatO9XR9wfPHyhWcZUS9fvfaeZmYcYc6VERFyCV/M3ok5YQUhzh3MecvO3PyCX7yOw5NsC4p0yDc3TCGgsQrgmUP5mRifFIM+bjf8w9xDkDgQzVWrCDBeyWDmX8qzisov+eHWojO1Ne2ShAI/KKey14d4+2DcgkjcsMRLt9HOAG2P0EJ+EHDSIffZuVlfkYqir+AOoxaMGQpBIWbo4tvRFYBWC0Y+tUNPhY9+wC0YkyDiyXyzf5oh4gz/ZKLn32xVSt/2PfVjIfXPBCnsT42nCD8mbPJTVD8HpHh+SrxFf0Uz9Z2+k9374Dp/yS7FFXb+tZ5b2QCjjDBrBloqCQl4QWeFK1ZL6e8S1jn7Y6Ei/Nqj/Ua7Mo729g6yZ89eZg++f+RVBc7qMD7o7wjKnHXY3t7ROODSgSFzeNysf3hwLJzwxo8pfvPttxYW3h4cKPIsm5SQsbm9lX36+WfZnbt3ssWlRd8s5wkZ91HiiNVbJimUGefNOI0tMAj08ktG8Q9T720zsoORpa68KqF8Gm9KufyElV/wAELEBaucUmx1wo3tTeCWEeUFgYozEbHa6hpUNhAeEjMc2Jw6Z4xbUEEHX8o3QpYVtAD8ShHkJx6yTKuMUeEIGJTNjZmnEWEQSkJ3pPhF6ScJJdE/wt6JIKRYkMlpkP3Lj/xH4KTI/bvgeHJINM31qLiIB3wIjWQFirp2XTZiC1LgzXSoHJqYVuwtXJTkX7JgfVi/Q6ItQfPbpXJHUkWz2TpXWVlyJlt0AtWIvMgEzSZ+2pVgSjNls5hd4CZ7wHYrKyvG35yNYcUph+v8J3if2wB+oUDnGsBfD64diCIYpX/7t3/DWNrd3S2JYSu9fv0aPygP+qJZzFZZCMNKDKiFg9zNZtmji18VWm21fEaBbxTQ5OgAAP/0SURBVFYUEBTKlUq12WzXREjqwqd14V7xcuWhifGxkYmJ2tjqyuL0F198sfLZZ59/sra+/qmQw8zc3Fx9dGy0CsICocX2kzinAAKCgYT4wZiyopC2HnnffAUCFgQGBjKEhVDFswYg0zSbBGKDyESxA4yYweX+CghED6FIyFy67PFDHEl1IfcfsSZdkPuBIAZBlUrx4pwTH2XO3z2FnzDbTV7E35oAIlCQNgSP250OxZS/EVPOCsIrCQbsWWZVgb3Me/tvxawfe5sRxJEla1YA2Do0LgYcRiCtJiAgTLOdKF8lYN8yhxddAv1AjKh3n1tA0JDul2yH4+wBZxMgUggXnDOAefGtKhIOPIOYE6y0fQjFtY18A6mNYaYirSG3NQp77GhDALfoD5SFMxMxCzs9A7GR7hlZCZS5oOD67yrVa95eyXwzhL9QuVUf9Nz7Fa7R/kXA/mb/AGH0nf8W/fwUoOtF97sa/qfG80uCVI4fU4ai36L/m+xvguv8FcO/6xYqAWYYUWZ7UeCACJf8itGrVTSm2PonhljMMDccud8iKCQgTilWGY+OTjNefH7+/FX2+HHcosQ4Q3jmUD+MF4LCxsaaxgIPuhE4k3BOuL38AbjHvq6ViYWG8CU4YGl1Odu+tZPduXcnW9vc8JsjXi0w7ooMMAbZNhSrv6wQ5LfLyb7j8ZULFioXOI9JDfACqwLkP26hy8+Q6beLY/XN1iILC4rblyOoAyMogIfAMeAdDlKb8W6w8kCWqE8EAVSsLDhe5aE7IaA8UM8w+OAhcGfgcLJJ+vgJv0APt/faGCuHsYx0Ff/Lh/Fy+CXOsCMfDkjOIgL9Bw6zD6VHmB7IPddvBDnRBomeocg3dQy+Q1HuhG9xx2/6hrZihx/qVAJDSfUL+eYgw4jkg4raoSy93G51mqqzC7VZgxypdqghViRcX+RdaVtgAHL8XCxQEa4WNKBrBz5PwERSAa4Ll+CmtAbwC4WBsPDXBQbMO4NGjLm3IH399del//iP/yg9ffq0JAbKSgiFh9VKq6urZTFW2CEkMMPgdUkN+ooQyxWBQcgGQaGK3up0fOOR7KuVCoJCWUJCu9ZoXFYvmhkrDqwm1BvNzsji4szUH/74x9V//j//eee3v/37Wyurq9tKbwFmLphL5lH1B9NMQkJCMIY9QSGYUmbeUFWIjrMkzCHEG0gwhAVvQ2LWSHYJmYa/Ho6JysoReQ5d16KlzJ13ajWgF5sg94MWxCJiJ02nm6cd9iofhBcz1uQRBIvfVhAAzLgzI8as2hCEUvUE0S0rDA/KnZ+y5ejQVy4+e/48eyzC733HYhq4PpHDyidixnlHoSwGhfpDCGD1YHFpWYLkUjYjMwwCWww4Q4BwEO8MDNmMMADzASFCMINpoL1slsKtXot3Dmgv/FFUhDVekmVPNEgfQYE2hcEnDPVAOSFcieHAzoKBmP+0faHX/qNWycwWC/Zwc+gSnS0bCAmTuSDJ3mz8sdIBc6ao+yC1R1LJQ9gH0HY9PwFdw4+AYlwfG8hnUuQ/zO5/vcIYiuPip0J/XAP4M+GHqjG553qryTaiAwkIr7yViNVD8AB4j1WJ1dU1CQkbEhY2vAVpbGzYfZnX13mD4fGjp9mDh48DZzx76pW/0bHRbH1rI9u5fTvb3N7Mlrg5SXGBdzz+wUUIOxWN3VbHYZiceOMHEJmQiNVDmP0QyCOMBn5WktAD7mCignyAo2OLUZQHrIisYHwpvMBqgpl5mWO1VW4yW7Eq0RCOlyCBP9KpsZop/FaXDgOrjtnr68TpPh56WhVwusLDvdVGcDIpIVAEHjYutr+oeIUkOuuR63C7omyH7xwi6VBAcpMn0kwTUQG5pzx/74JjD2MfpPQTHgaIBnOyS34AdOwof1o59qSayqx+VEVJqLA0IG9ttX2nJr/1aq0puUKNV4ZaM8GXHm5znKnO/gwoQdtT/lh5FlAR1xd4AL9aGAgLHw8YPP0KSHoCCwpsPUJQEDJHQOgqhIKlpSULCLOzs2UN1LIke+sICUIeVgWBASUE0q62JTDIE4JC/sBauVYqt2vtdqd+cdFBUMAv9+uNCG1Nbm9vLv7X//rPd//pn/7LF7du37ktIWFOKAjhwwwjiqVpkBdMIkwlW49gDoNBjIOvMI+4GxmyVCvEFMIBKt92pDhRgfzANQVQDYHO+Qt02oNu5eWGTtJDux7wkwLKoz9BwkK+EAHSB3mmfMjWftIDOxDCWFkQkkZQUL5RxIWfWH6vZaMISWLgESCYdTs7PvGsPasIXHnILSb373/vl19fvnrlLQXebiSA6WcVYW5hMVteWTEjsSbFw06zc/MZ23uGVb811TkzdGQVoh5blEJ4gNigEBLw47J6H3G6tg9iFCggva2QDlWfnZ3anlkjtgnBxDNjShys/iBUcECZepuY5OaUcZ87YAsSbR6CwogEgDGvILB/misg19fXpFZ94wszqQgJPBjFrCx9J207SsSnCBDFmN1TJmiTK37oN/gJPUHPz7vxvQsELAT+qNDLZ+S5xyQUy5n6ZHGMRJl/WBWhGOcA/kygSn9MNeZ+ms12tvtm36sDnFOAaWfigLHIA2zcnMSh6PV13mOYkn1FY/Ise/16P3v69GX2/f0HPqvAgea9/X0zx2w3YuvRp59/mq2srmSjGk/gATOUwlXEUdfQZ3XzUriKrY68Nv306VPF+9r46OT0xP2DlQDP6KNLSVIQlWCSIXAE+I5JD4QJr7ZKwbAqcKbMSAvBwLhTCtx+eXGeXQqnNc7Ps8bZRdZuNNz3asKLI5yVEm4YEq4wHnIfBf+KPrShB8QjO/qvcxBMNKsN3jqFTj+WSgyzV0nyvn5l3BCDvv0nnXDG67bLgajysE4wNzoe/OXhwKXJDrDXFK4I9pLSwC9mtPhK4JAK73qTka1jI6wCC5+6PWhLhDeFK6aC/0SHcwVtHlJZeSRE3apSrklCqNWrzaFa9UJVdqkwnctmq4ywkPCC7FJ2utGLZndIE5r8QwCtVzzKXgmaUMxisZgJ+u1cI31qAL9ACCwwgI8BNw2Cor3N29vbpfn5+dL5+Xnp8vKyJCSAuXx2dubVhEajUdYALQuZwDujKmL0KhcXF2Wpqtw1zisgDtoX5ZUEYYWaWC2uSfU1qKUy5xMkMJQ6deEQ9q3UxfCNTU2OTW9uri18/vnnq7/7/R9u375z587q6uqUEAhvMuTbjQIpgyBAKmlGGUYxCQsgu6KgYGQHQhezCRIqrirwTZwp3i6oRoxqcwTrWf0+kFMPZL7GSxfsteA/GVP+nEfSp2x5+SAqXeKCZ5xZEk6zXTlBw4+vdFVcnE/wfe0KALE8kiDAdYNvRKDTuQRWFJ6YaL/xjAwPsTEdFKsJ7OGfzxbEDCxJQICZSKsKPrSoOlWmXVaIaov0RQ0QFthyxPK/hQEp4iSbKGbw2A4QwkJOgOTAKgL3vvvVVpmxo/0QFNgqxN3w+Kd9cIfJIc8w9mwf4lYl9t2mto8tGSyvsyWJMytxLsGHP2c4uxK3L6U7x2NVIpgc8tQP5CeEBUpMm0db3QTJPbwkfzf7d6O+t+d8aCBvvXz28v9unlMdJP2nwPviHcBPgJ9S9XlVNxstby98/SreFPFrzWLyEMi5Ren27VsWpBcXGUtcQc2jb28tKHBz0sNHj7xtiYcWcfOqwuZG9tkXn2V37t3OZuZmPYZoW85S1CQoxBYkpa38cqsaW5i++/ZbCwtvJXCcCZ8zprnBiFf5wR9Vjfuy8HYJHCM84S03igPlswww6cIF4Dm6kfG2J0wCf6dvPy4pXIFq51ueiMnjPV9VqCo9r1zkky/q1M5v0ov9VL3WeQHP9vdh4wfFkc4jhBt+wj0B9t3w/rOlfkhPqpt+aHks9uIVDCaLpLi9KYD0cmMf9PKXxyIt0kXXD8nlrgD5Bv95hVj1Qj3Zv5RXe/KwCdIZkqTyclO8EcVTrpYrJeHskmQGKv5cOW1eNtviH1rlHHcUo+sC6QKkS7zvAUciGi+vkU8mnApwbfwD+HXCQFj4eHDdwEl26F3F7UecU2D70bNnz8pv3rxh5cBCggY/5xKEEEplMWtlDc7y7u5uWUx8RVJ9VUiggrCgeLz9SDojPyl/y9Hfwj/VcrkjvrFUK1VL9eGR4dGNzfXpP/z+96v/+E//tPPlb367sympQQzjDAwgQgKMoqADUgMReaZdSJRvCBX+IH7oCAqJKcUfCCoONDd9a45vP7LAEPsxJbCY0ADCO6Hn5vhUWjcgZjzcjP76IPlRgH7v/laCRcbfM2i4mAgmwhjCAvnxC50izDUx5hxgFgsO5veS/cXpWfZWQsJLEflnT59ZSGDL0cuXL73CsCs3Zg8BmHwOgM/MzvrlVw4tL0hAmJfO4d+4BjVm4S4kWEDoWRFokQ/l0VuRFIdvHbGgwOFAtbbcxGebqJHXWFEIphxFu7AVAgaEOqEdaUP2TC8szGULPmgZZw8oGi9I8zZCmhVl1WBe/tie5puVEALq9A+EE8s0NleqSg/RNgfSJo/0jZtXE4L4J5Ug5b0HyRx6cu/5eTfunx+Kaf1UBRT1ZO5BsQ6KdQEUy/tj1IeDq/n69cMNdfVTqjD322p1JGCf+M0UcCn2MIVsx9vZ3vIDbGzP4zwP4+X4+NxCwvffP/T5hpcvXvqWMoBtiKw47tzmnMJtv3LOmA1GPn9QjYEnOBeu2N8/9Grm1199nf3nf/6ncNFT38IGbkNAmJ6c9hsSXHxQg4GX8C4u0+GNJ9Vn2BbJzUqsZg5LH5IfVi/A38bhwncwl8aNXhXIcaVwC3gTXEm+fJWz4uCEwiW0ABzWaupLeED4hAkE5186+IvuSneHNsQ1zGmihskDskef6/Vt47a87AGKADf9Kbtdf/FnVwHx2RCJ6T/ccr+Eg9Y5Ajs41YAwCZOGf5tReTjrBXvbAUFnwi7Mnmii/HnZ+TZtYYLH31Jqs6gL6jvVvWpTEfkCDdWhdGkVyQkV8QS+trrjG+ykC9dz8CQOn+RZkupCog0ANN7x5apPeLCni4uLEu3FTX59UIw3VVfR7kq6A/hlQ44NBvARoH9gpG/0dxQHmjX4yoeHhyUJBawuWDhAl1BQPjg4wA1VkdkrCwgJuaCA0OCtR5hz1RUahEY98Y09OGBkZKg+NjoyOje/MHH37t3Ff/iH/+3W737395/t7OxwRmFaiKPE/nQUTEogECsjFvAAuAUkx7YSmMY0MxKIRz4Urt0JhjSuR0VQiMe6AulBBEJQSGB8pR90G0E3PQx9FfBQ1N8DjitX10HMnrFdR5Wj/Buhk3/ls3mp/CrPrCYQHuQNYh/iDABMuGy9BC+h6uzkJDvYf+vZwMePHmVPHsd96mwF8GNkBwd+kZkiIVxxSJkXVxeXl7Pl5RWfUQhBgTMKU779iPvaG8rH4TF3nR9ZYEirCrE0L+JKmyjPrCpUOLQoM4IYZMmCHeVxSXsAAYZIIiiMi+mYYRVAQsKihIC5eQ5Oc2i66rxyiBEh5+DwQIJJ1S87c4uLD1+zrUhlkQDqeBFSlFzANRWOW6hrHAXkO5iCXt+I4lGWYsS98Mn+qp+PBcX0Ur5usuu3T9DvFsAY6hcSgFTOGIu975vUh4ebBumvDVJd3VBnqZmK6jrI7WFweQ8F3AcTyNkiziosLy1mW9sb2cYGt8pMiiHnATQebXubfffd99k333wjRv+pr1bmLBOrcqvraxYUdm5tZ+sbq2L0p7MhXjQHJ2uMs08dQsD9Y28PQlB4cP+BBYWvv/rKOIiuxBsM01PTfmF6XmpcQkhduJt4FJHxnAah+o3iE4NfG4nVh7GR4WxUDCL9ickDlAUFcLjDRDhuYLLAIAVAF5hQqNTq2YXowPHJqd9YocuAX3jTBT/cmAcDauZcGSVeT2hI8OkKJB4LqLxvq07BdyFgMAmSemLu3tWva66Iy3F2A+K/gG9kQLelIWJPuuPs9OLHn825HoJKOGITUSWBIb7pF2LxRXsQ+mICbkh1hWAGPaWO8E8dUBeuD4QF4W/oFrQIfxIuRJrKbD0YarbalbOLi/L5xWW5Ic/tVoe7zT3rJ6CbkKsEKqbxiLJWYttz0EKlS5pJL4DDijdIlQFgV4yz6AZcSS/XB/ALh4Gw8PHgugGC3m8uKkatzWxBYtuRECj7DStHR0dsOUI4YHuSzyhgL/DqgsIkYaErJCSlSFlVsNLYr09OTY1ubGxO3713d/GTTz5dvXfvk531tbWdxYXFCaXJVqju1hQQCUICs9MJiSQdJB+zy2Jqq7Uuoidc7EFNV8DlNx/lggKEIBB/AEjTCDbXwzK0a6Ho5X3+3gtKP8+DVxRUJpAvzL/LIOIHUuaQHmbsmcWhAiFw7PfFDne28pwccSXqfvaG8wlPn1pQgOC/2X1jJpvlWmbUKOSQBYUZbzOyoLAkQUHCwtzCglcZmEVka5JfYFX+zs4vzADsS9gIYusZI68yXCp9rthD+IK4IUBQKdQjTIRnHqVH/VJZqCg73xAb3migHScnxrKxSVYrYqaPJf5LCUvscd5VOY6Pj9zm3OCSrs9LV0ciLFCdeZVSzC7YPuf9se+2cR/QJ1AhRIZAmvIdK1rXh0uQ/H58IM3+dK+zA27yW9SjLq6DVMZUzuL3derDwvV5/HUDdfYX1lsenAPG4D36M9sIEaoRFubmZi0wsEWvWq9k7WYmHHEqfPFCgsLXEhi+leDw2uMc5pEVgK3tzezW7VteUWDVcXR02DNCJhiMDdKTOhGuYAXz0cPH2UNeiv7+ewsObCdF6PClCUtLSn/JVxZjVxVjCmfrWBh7MP7CGyUJC5VhtpYOZSPCB2xzQoiH6WeVOK20+lpU+qu+KSt4E1xP9/A1qqyOin6Aq84vL+wn6Eo+g50mOZT/GP+iEeAC8pGPA7py9OdcCacRB3g7cF6E9bih7/PnMdANYQUQo3zKr8qKf4LIzsphpFQfXZyj/9ybDSme0NNXhLVeMAPxjU58PVycFOVAIHCdqDxs0Yx6iZUFINHOHv2kDnt+jecFKv+w/JbhE0SDS/KmhihdKEzi+HsZy81ySwKD6zMBaZE/4sf8F8I76Q7glw29njCADwk3DQzM/aorIBTM6AgHZQ1kCwnSKwgQQgS0YVdpkHslQUjCNyBJ1eS3KDT4jQXRrVqzndWFMkYWFqanf/eHP6790z/+l1uffvrZrbm5uTUhpWlhDF+LqvA9JGaFsCBGmVkPERD2zk5wb38uKMRVe8ywB6Jn1TNWFFhNiO1HIDtmiog7kLpyJgiEeVXvAn5yf0XoFLy4tvrgmiDvgNNXXgAQNQKDcuAycD7BN32oLlhex92rCSKYHGBGWGCphtkuVgoO9w+yPTHTL58/z54+eZw9fvzIr62+ehnbCGDqySdEl21HvI/Aa6vrGxvZ2tq6txewosALzGNyj5k+jpx0RFwbGVeqvtnb8xsMPNqGAPLq9Wtfw8qVp7gzgwkhituPaKeaGHsReBET2jBVFEQSgBjWaiI2PqDMuws8loa9nVU2Zo8ufQCbV5d5KI4rEjm8zA0uGxvrPrCMsMA5BWiMCapUtCOJUMVcgcgqUt4qcrBbDsl/IvSoBOQ7+kVPXQeE+SE/Hw5IL6ki/Bj7UGk8FMsOpLIUy5bUAD4UpHb5kZC8FoJFn4+tfpjBneBNzviAMxEYuMGIcwMNCeO7ewfZ06fPsvvf38+++uqr7MGD77PDwwO3M5cJcFHAnbu3JSzsZPML89mQxqv30MPQ5sk2hctONVbBD08eP7GQgM6hZlYjEVQ4J3Hnzt1sa3PLcc5KWOGygZIYTfc9xhFdEHzBSkNNMXNSWriolG+LYVWzzRYi+aNcVZEf7MkruIXtMb5SVYIO5WeSidlqeTDeLskvW4/AVb4eVXSBSRTCQC98u5L+eOCNcODM9N6F01C65MHnHfQdwgI1YKZX7oHTNUryv6gf+yCc/mSI8tossMSDrvqUSmMMhR2A99z3FYg0cr8FiM+rdlgmf934BeQ7HdSmnJTJSvXkuqU9ColTdvITAgZsQA/anXZJQkJF7lXFXzMO7aiA+hBwiLkhvYm90iMDzoTyYIEhp/8ddPosOuF+JoEB6KZZgP7vAfwC4GrPGsCHgGLH7zf/kAL3X1GcVxAS7b/tqKsECAoWClCYNeiTXddeintMR4eHypMbG1vz//iP//vO73//h083NjZ3JCjMcBaCA6wgBC9rSoE8UCAuL0mIsWR/Ogzj1PS0BQWu2CTnILC0nzKWS/MH1zAXZkVAiCjwpJBQrpI59C6AoEGSWBVVEa56/0FIUTgfMLDSERNQmH2IDCIv3YKC7NluhJDAUjlLxOwnhTRenJ1725EPMT977luOHj96KIHhafby5Qsz2BcihGwVglhPqs7YvrPClYmbm9nG1paEhvVsYWEpm+JQsRgJlvzZEkDW2N97ShpHR34BlvcYIP5PlRZXKXLDCvbcZoRAwq1HrAhw9/vIqIS6YRFzEfxOJw48w7ik2TRWi1jqRgBiGZxqx0nNqPbKPBPJAWhe5+amJG5CIvyMBIQt5Z1bjjjozHalep1DkRE22jZvS9UzYbgVBoHBTWk3XIpAvnJTbkizetEHrwsTkPoTcH3cHxpI77o0r7NP38ktvsl+EqKBYhlSmYpqAB8Seu3yo6HPe0v9vSEcQr+n/zIeWX0DX3IWCBzKTWKMcc4zvHj+Mnv48JGFhPv372fPXzzPeLASRp7zDesba9ndT+5k29ubEh7GxSxLkGcCQgmzfQVgrHKYmitaH3lF4YG3HjGZAU7gTBSCwmeffsqFGtnCIqsKnCWoud/FFajChYrbfSwpoqd8ZlorMYaFKNiuyQ1w0AkYScLA8ILrwRngDyaJiMNbJaVz/iHd3EZXZ/WaCQmEGV+koTJBR5hNJ954HyZtT4LcgcvS5AMrqUlYCGEnjSGNksi+QqRfgDSFLewHAIcXnPPi5uMMB3RpES4UkHQHJjyeboCr49WeI34mp6STF+oMWkn+g96C82LFhbrFzqtH+UxOKmtAmFPZXbZOiQYZrpTLdaXIcpBDS/BoVGu1c8XHyxecsYtKzSHFg6JeRa87Ehi6gsINAkOqjpsqoVddqQIC+v0X3QbwCwA6xwA+HBQ7+3XmNCBQCQ0nc/pOZtqqqMPwYy4qjX9hlLSCwJsK+YpCbkZA8Pfo0NDIysr81J27dxc/+/Sz9c+/+M3O1ubW9sL8/ISQFle2ejYIJMGMAsg6IWLMHFBjCwqEjtlxDq2xnx78lZadrboCQ6wqgFz4voLMBIEwYQZDD7tQrgZwXvy8HyLoj4IrXs04M5MGcclBZh/Ok8KdmRtmzoZU/pGhuBYVIglB8yNrIs6vxLAjKDwX8/5MQsKL5y+8ZYcrSSGGMOI8qIagMDc3H1sAllckMKz61iPOLLD3n/MJ1DtbjyCMMBLsV764lMAggg9TwVsIbEViVYHH3DgDgdvFhYis8p62ikFseJePK/kQFBoiDWbWlW+AOvdKiRgFbx9SYt4icM4NSRfZidI6lnCAkECfSIpZrNmZ2WxtLa5C9fWpwxxqV1ekEmkuqWhb9B4Bcl3Lgn25advEVSg2dPSJ1D+i+18P/f0J9fGAtFJ6xXSL9kV4194v2or56i9H0VxUA/jQ8G4b/VSAaWa8ARbKjTs13lAac6z8Me4YjlxJzHkgJgFCvbLwzxjmZrLFxQWPt+3trWx5ZdnXojbVZ2LWnn2l4KOOH3xE6GCigncZuFzhSPgC/M12wdWV1ezW7dvZbak0dutDCPnshw+Bnjg9UQLe9iy/8LZwB3gDJlodUL9MroigCM/EIVy2ECkPsmM1GcWZBFYkfYhZbuBAZsmZCBkWnrOwIP+4B33oTSTRxYmPGXVWFPx+jMzY0ypga29RkjmteLPNEhvjNzkUxwo5Bog7QkmRjvTkw4Zc6woLKLsD+I7QzkgXkrlo9y5EEH6Swi7SIF8JPwLda2LVLoHLEdKEB1VG2htwWXJFWOquG4f+HbbKJoPysAQHtiZRQSXZNVSvl2qTlurK7y7IjYQj8QIQX0of+AGBIUGqiKT3w3XumG/yP4C/IkTLD+BDwU2DIelFxci3mXcWNjY2/DLzxMSE31HQYBXfGA+voYBc57E1Cwoo+UPVhHj03aoJ8RdXFVD2Oz8/O/rHP/5h5b/87//l7m++/PLO8tLSen2oPg1uOTs7C8ZWiCHNTEPQUHyzTQUhwVdlSmeWvFQiamZ5uFv7woeXLRzkgkJT9ggJLbb05IgMBeIMBSMYsysJCsZAX++gsGugGOYH4KpXRe749SNiy5YiE0cRLhNHZYZVBN5OGB0eyUZVZmbSWG04FSO9vxs3Hj3hwaScOHPj0f7b/TjErDhrqkcEKx5YY/sAtx1xTkHtnc3OL3g1YXR8QkSb6wRrIhQi3iYO6hquDIiJGAPlh3MJF2ojbjRBSOA6RQhy1LEIvfKPGaaeA+XM6MMEsM0BYsyqgYmwkL0FhWERglgUksBx7qsdOYTNFifU/v6er3pkljBmvbhatR77rZeXvd+Z/kAfgZgVIdoWg7+sIGAQQm5TKbZ5AuySfTKn2beAiKeoUp8yudN3CtPv78MpIOkJ+u1v0nuQygH0yv6uvwS9ckeYH4L3xTWAfriprn5aHVLl4DcfXuUgMvI0UUh1df2ZudY4Pj9H6E+XSrQ9GTPnW9IWfKHAknAH25eIi/HGWB6qSxBRVM1WKXv16k32/f3vswf3H/rM1Nu9fY3/ZjY1Men3WjY3N/2mw9rasg9VEzYN21Zb+RBe4xzUydmphZXDYylfl3zkiRFueisJB8A2w/jD8FvJDBMLzkwHny9UHrYsIjCFsCDhSHgCQWGE1WjhEQQAwkFzwA38AeBNVnURCIQxXFbGNKsN4EiEEzPThM+RDO9P9MYPOMPGAKxzN8WcLJxaN1X9XBl3+bDSCMt985e7Ad0Ekt6D64Zkz67oGDETB/0EvIwOdJl/u0Y/ov7ifEKs0uCCH+g2Ctyf6CyTRuwCqLKsLLQva/EHbFFWnYGvBfLbFl6/lP+m/AARaQHcfyuVbqbJo/LmLUoFuBJG0P9dhOR2nZ/3hRvAXwEGwsKHBTp8sdMXB0dRXeFoEBTGx8fL6dE1DUZ0n1NIgkICIQVbyA1u3QKDlFcShCeSgGA7Ka8sjI8MDd25c2v6//g//sv27//why+2trbviuGfOTs753YlM4MgAlYOEA5ASEY4MrMMjKAA8UJQYJbMcolQWacjwiBmMhjKQFheWchnjLpIL8eWIDmUGUcTgaRw7eKkgPxTrmG4CX7AGUgVXYS0TZV00tajWIoXgZO1KtmrCWMjEo5g5tluJWicnVtQYDXh6eMn2eOHj6xzPmFfDHe67Yh6Yr8xggJvJ7CiYEFBRJ/bjnhXwYIC244QEmByqQsh6CQw2F4IHkLl/b3KG4cej46PfdAZIUAenC/MLOefnMZqAMSf2cIQFjhsKCIC0THhRihUKfUfs5IHZjY4VMmqxa50DmWzNSDOxXG+oeqbjxAWuEWFa1a9EsKeZldkaNG+8Y2Fv+UnCE+vva+qZB8KwH+Yr1d5l+rqEZYwV4bWR1BF+Kn2silYUYZU7lQP/cBYSip9A/3++8fcAP4SSPX3I+pRXqhuxpqFY6l8iL4Dtlc7BY4MOwQFoXefBZqdmfGbJ4w1tn5yWDgY5nJW01gCCwPnZ02fT/jqT19n33//fbb7+o1wwKVXQpeEc3a2d7x1cM2Ho2eysVGNW4UjSQ3/rKkftk3xkjw47PXuG692vD2ILY48sFZWHrnwDOGHl5hrvBovhrQOrVBZKQOCQpw/QDXdBz0mqQfhnVhZ4AVnJqNiCxMrB0Fvot9DMzw5IfwFqPc6DlYxOBsX78kgYATTTLqp/owzu3gjwONAKumUGlcr/Xh84NF6mP0tcBDXkiA8h/Jn11eu4z/iD7O1ayA5hF/oYKoL8g6uhvmnHrxlVMlQXnAtZ1XA34HjQqgA1ydhgW8AwQL/+FU+qhLaRrJOSRKaWkIohpRbnc5lq9k8U92xnw240ksJC5CnAlhQSOn8mZAq7ib4IfcBfCQYCAsfDlInf5/OyCvqVqwoCFlgTrcd+QYkIQGEAlYK/Eqz/HiVQG79Nx8lc9FO3mvDIhCTn3/22dxvfvOb1c8///zW+sbG7YWFhSmQNDf0gGxADKwWICwYaesPosA39uydTYIELwKD5NrtQGqXl1eRFSsJ6AmJByhGIdckJICAkrDQD4FwMTiU/24C+7zZuQvXeekJCzLkim8OOqcXmdlX7D39+oaqts4v4mpUH2R+kj0TgUa9evEieyt7Vmggcsy4ccvI9KwY68W4GnWB20cWFrwVKR1k5lYkbkmB8HlxH8IKsbOwEAQRRU7JIsICe5URFBAM8AsDwUFJ6hIia0EhbwuINrN8FuZoI7n3iIraQWFov8PDI68swBgcHR9lp2cIIg33BR+AVj2w3xqmJTEvCJDRZVmydks4DzRpNCEEGstknxRu7wf8/Vigv6S4+xmFXwukPl8sx02AX1QaWynMTeV+n9sAfgpQhz+uHottElWfj4W87Yzb8jbht9f+YWbcMb44nzA2PubXfWEmHULtHhhaftslCwr7e/teUfj662+y50+f+XY2Vg+nJqez9bV1n1FYW1vL5hZmJYSM+T0GwoMFGsJX4JSTUwkK+wfZsxfPs2fPn2VvdndjK6VwBxMKbMWEAWU7ak14y9eqim5UwePOFuc0mrFCqzgJ4wLp36WTmUsbYGTBW9ActhlBU6BF4FuYYq8s0LcjkHWYY1YSvB3JYxw7Uo364q8rKCS6Es6CvO7ty9mwE3qXCOsj2VmXinChcIg4w589Ji2MVyDSu8ZBkAcV2JPzTNsiBJEWOJxVZAQF0gz3YP6pK+OGCGo8nmhvMa+xlansfHAjl3TI3ZDi6yLIjoQE1TPXqYJI/Loz1vwIWHlwHLRJDnbDPuhHF1KYHwupBrpp5Qro1s4A/vrQbfkB/CyQOnp/Zy92+qIfFDiqi6dQGoBeTRDDVuEthfPzc15n9sqCEERFg7bKSoPGOUKDtxkJQfQLB++Y5+amR3/3d3+//A//8I93P/vss08Xl5a2RYRmhXwQODzok6CAAmkBICoQBXYwvVzjCVMLnmGmGYaUGfTzi9i+BGPp6+6ESJiZh3nMkY8AhBdIr19QyPGW/Sb/vXABOXq+Al0fcrrq+3ooxuAKT4GUFvFbQGAlRQg77rjm1qN4JKgq4agtBH4uwQpBAcGA1YTHDx76jAI3IEGsz+RO2SGA1Nns/Fy2yIoCV6OurPpF5rkFCQozcTVqCAqxHE8ukpJkAgUJ4qc8WViwkhv1rzwzg0c18bIz24FYvagPD3kbFasBKARBVo24q52Vg6PDA38jEHC7EcID/hsXDW9tQviA6KQb9ugLMCysJkwi+MzEI05shcC+LgJGdmEM0jYnLKKPsC0qiAr5LLb1T4Finyj2kQDijLhTun9uOn9tKJbrfUJ0Uh5neRj8Mqb6Idn/GuvjlwnRz34KFNvL4yTHuXz71p28fdBhyhASmKVnTmh4JM6IsQpIHGwF4iwRwj94ptVoZcdHx9nu610JCM+z+9/dl8Dwfba3u+fJDc4WrQj3bGxsZhubGz77wDkFzk0kJoCRfnHZyY4tKLyVoPAs++7+d9m3Uq9evzIOAZfDyHLuivcS6hJcOKhcEt0AJ7FJJdUMKAp6wqpsrBaA2ySQiD5wJgrla1eFZ8C3TEKNirbwzgt4hkkJr6Tmw4G6ArewDRO7VJ+kxh5+K+pOYVAxdnCOdrKG9xShALvkJfQYb/5Gt68Iln7t03564yyNK0J0zXng0OMjko54kr8EfDr/xvMw9wgLTObEziD8h3ucP/OkVTeHPcAPCnDfUP2yssT2YCav8kknRVeCd6hLsW2ZiGTswH+0pBAcrmxJkp0zTn9NQkPqvx8AUsGKelID+CtAwhMD+Muh2ImLnbrfPulJQEBPZn+L+faDa8fHx7zK7HcUZO8tSEIC4tNrrCTwzWCvikFPwkK/wq943Fp9ZKQ6vL6+PvX3v/vd9pdf/ubLtfX1z8bHxxbww2wyTCEzOggEMH+9ZUsQcttmmNGJicmM6+vALcwaIRxw80Y6/MqWI/yjkpCAAgjTExCS4tuu9lOEYligiIivgKw611jfBMnrFZ109I8ZwpaEBKtq3cQMgt4W4kUQOHh7EG8oPHtmQQGBAcGBLUmnx8exoiAGmzrjxqDF5aVsaQVBYdn6/MJiV1BgKZ7VB5bnoRiUuK0CxXWIspNidcHCgvIGsgdZI1iAptP2I65hRCCZn5OwoPi4EelcjD/CAjdbHUhICEHhyIcd2VrElYycRWCVIfYHixhLUe/pcB3lgJCzFQIGg2seZyUscFByfDw/p6CsJkHBQoHyFcQ0FxZkn4hKmtAizE+F6Fv5Rw4RV1FRZb9+xrhYpiKkcYGiTtMYwV8aV8WwSQ3g5wTq88fV6ZX2ytsMxTjpMlsaE17FheHWOGdMJQab8Rcz7kGu2eJ5zDkCjWGEBq5DQsh/u/c2e/HshVc5OdTM5QqM/UnOKaytZhvrXHG84auZublseIRVUqM9CwqX+jk5vfTWo5evXmaPHj/Ovv7m6+z7Bw9shz/oAquKHLbmATcmOXjtmbyrk5E940n6oG/MUzmYMPGKqcrCagM3ujEZwcorisklVigQEIh7Qvq4BBFWSem3qjnXnQUFhXedCQ/4ylQp0k39njRYBUfgAgjrdkpNhX+sAM8SMTb867Qciu+wzCeS+HEuIqjdArfZnEMaZw6bQ5h73/1Q9At41UQ4F3v6BbgYnMx3t4xS9ItuWGnxdk4uSKje8UPdUFesJCNY0hfwzKQU/kRi4CNG5A+BQc3mQgEICmxJQlggkWTvPBF33m9dgdJTIVw9BR0omvvhfW5Aihc9mYGieQAfCQbCws8HxY6d4DozOirHNleEhaTTLpgtJKCEJL31SMpbjjRgmRqoyt6CAkr+ugqYnJysz8/PDy0szI0vLi5Mb21tLd67d297c3Pr7srKygwzQ7HMeQkC6IgglXyPtRA7yAQFMw/yYVaLw7kgc59R6ISgQPikexY6R8a+oaKgEmID0QTiC9VFeIKif1QREjLn7x24xup9kLyjp1UFbkEi3zzElvbDsrLAFiQagrI1JAydcguRCOfemzc+l/Dy2XMfIHz14qVXGs5OTo3cIZRciwhDzWz/4sqStx5xXgFBgcfW2HrEdYBepVFdA3FCQoqyUldKXxWlzzCHLiX/6Mw8cYMKxBdhb1pEHIEORp9raslLCAEw7HFegWtsYTJYUeAK1IvzOIDtfdVSEH4IPHtifZ3qUFyRy9WKJuQSGhBMRsdGlAfaJeoyMUJuOlkSH23m9sRef9Hu0a8I92Oh1y9yixzcJ3KVoGj+tUN/2RJQD2mMJD9F1Q/2iX/cbTOAvwyoxZ9SkzlOc5tFP059mvbyKoJUtJ/wkPFv2CE0FB/bYoyBc2ECW5ca49yQdnSS7b3ezV4KD715+SrbfbOb8d4Ks/pLwju3dnay7a30noJwzzgPJ5KTOKNwftnJjk4usl3hsOeK4wkPST6V0CHFeQVgUrgFXDY3x6vuc95+ODzKCrSYU/AXGde/hrbxiIUdcKhVuMOwHnGzmnRWRM0IKwDCkA/hKh77B78RnyBWWpiQIH7qR4ywjInGAKke41xIjkvNywY4aJjiV4g/1bXDSTfxDefQFTz/DNCHYyQcf+atZXnFU0DKe4JuvBGDwVYFf85P/kd5aGeUProCmPsFdIAMA3keyUtyZ2KLuIgDpp4D80xwQStwh8a7vQje6bDliAN4viWJOBQWIaEhs6zA2RY8ussH5Ak7gHScxx70CvjnQ69SBvCLgegxA/g5IHXwYkcv2qFy7HLFjN5vRtE2ReVbjzRo2VLkFQXJDlKtmhj1mty6qwmo8fHx2traWm1zZ3N0fXVtdnl5ZV1EY3ttdXVjaXl5QUzsEAwbqwogFJCIhIRSmpVAYeeZJDG9SVCo1bhvI2a3uLGDW48CoQjF5QhMKNx2CYwE5ZSEA+JGLwL+ryrbulYiPCg0/oAroa9G9YOQvKN3g+ZIlxkathsNq5wmWLL3Mu6piByvJosIs6Lw8rkEhecvrF6LOB/s7Wfnp2e+IQQhg5kx9vNDXHlgbWF5KZvnlVa2CYnYcth5SIKCb6MwMs6Jn/LAN/dqG6HLLAupyCnumEsiCOjMzHFb0d7+vuJoq60mPEOH4IDQw2Fs7nRPZ0xg4L09KZ9t4oYTthfAzENkYovBqGcOUbQ5ggL7pSeVZ/qC41O/gDB3gewpc2ydIqvRf9TOeZvjnuxQ9AWAcqf2fp9KfiOhUNGHIr3+/vRRIM/XzwIp+8RZKOdNZaPOAI8LqTRm03c/pHHlSsRPbv/zQjHWyN+vC35KrfwUv3ndS6dpeu0VQkKsIPTaL4E+ZZ9WFngoMfapGy/JnZvYGueX2dH+QfbmhXDSsxwXMWkhfAUum5mesaDw2aefZDu3eE9hTmN4WHEyNhEUeBG+mR0IF/CoI2cUvn/4ILv/4IHNbw8PnHe2Ha5vbGZb29vZ6uqKtzEhLIyMcsg6Vhbd5nkfc/kqNeM3n2XIJRMmNg4Oj/JZbma12KYEyVJeJDywOu0D0Ux0CJcaHwn/cJX08MioD0VznTS4klUK/KG8oq04fC0reFP5SbciOWvu84wNG13PofJve8FHggiXvvGTDNFGuYr/sLeWx5vbFcGCgv3nedJv+EVYCR2AHjOpgyAFgLOpY+qQySunr7phJRdGnSonJP2ClXAES9eBALxOnca5MwkLqk9oQ9Ac6A2BS2XpPNrGIUS2L8jZ9ViS4sG2c/ltRh+OTCZBhnYmLRT5I+8Ce8whCtWDotv7oD/cAP7KED1qAD8HFDt3MqP3Kzisfv06RdskBTa1rgFqYUD/tUql41uPhAT6hYX63Nzc0M7OzsidW3cml1aWl2dnZ29J7YhRXZQ+MjI8LEGD23HSnfyVUlpRCEIWh85gFrl5Awa0WkVQYCaBvfBxRgEEBKIDSUP8iCttPwK6yNMqfaPb2YDfpPpmKXL/oagtmXKXAlxj9T5I3t/VmQ3PibPKXu6UsibbrCQEHB8eZns8giZizIrC6xdSMrPCwLWEXJ8Kcq+L8HFjEisKC/ML+TmFEBRmF0Rg52b9xgJXBlJnEL24h53tPzniLwn5Kn0EAiN15zBIDMgdPQh0yVcbvpbwsre3q7rLTFi5qQrmgkfj/EosqwE5k0+bUs9xReOZy8aqEAR9dAT/YyHkLHD2YSaEhZF4QCquyuXRNc5WvCvwycJ2iQlSVdqc7FK/4puglDXaPQ//gxD1gIo4bmaOPzj86Dz/dCDqYp1cVz7qLSCvV8btDXXBmEr744GPW2cfsKJ+Voh+9WEgcBtVnsZBCAchJCQVTeLWt6KNwMchLMQV1ujxnoGYRuHZ85Oz7M1LBIXnnsRg1ZPHIdXCGq/jXlXgtedPPr2XbWyuZ6OTHESGvIg5V3c4u2xlR2Lgd3f3s+fCa0+ePMnuS1hgC9LbtxIU9MdWyRUJCLdv3ZbAsWMzuIEtiGwzikkiKfqkJ6Clq2xl5TOYUynpTLxwOxvnpHhkzgym3CgnZ6aYtGAGnP31MP/EOaoysKIxyiqscBuPuIGjERS4jtUr28JlDfVt6o/0wKtkxcICBZU99YF76vtWOW6yvf/sOx9bYSYiOQscuFfW3Hdys02KNzfbJdfxHMboB6Hwm/8xhvVN2kzmgJ9h9OkXFhJUJm+FlT+AsYxibBMtcVHPTAolOk7eceeKbVaSES68qms3/xsIL/EAgjKqPNQVF7sWZPQLzxfKU9qSRP4iAzmk/Khf+makfvrdBylJoFd974cf42cAHwFgQAfwl0OxQydzUe9XjLCiOSnawzoHmAENQOy6wgJKA7SmMSphoSJhoVFrNtusOiRhATW8vLw8vrm5ObO6vLq4MDe3Pj83tzG/MLc8MzM7IeaRgwzMJphZhYAxG2FCJEQDcmJ2nVkcM59iEpl0YHxzsxqrEXFFaqxKJADRgSwC2V6FKwjSKuzxmsIlFXgk/JoRMiKlWt6Fbkp5fEUIq2scBLZVYHQUBCgQspTSg7A1VE7OHxzu7/sswi7XiErtS0DgEPPhwVsJEUfZ6dGxDxoSDzM7MOc+pyBCvbSyks0vL2dzEhYQFCYkKHA4kEOBXv5XHZ4pLEvFJpJQcKUfRA+BgSVn5Qdl5jgYQ+8Blh1hIL6cG+GbdkOH0FDHtCXvYsDsJ4EBpgM7ZioxY88BSF6H5dAyggIrIKPjXOPKHlfSi9kj4k5tmKC/vZ3HnBDHt3+74QpB/ywg/NW4e5Cy8pem8deFXtmKZb0CKihFxS21SQ/kwj9+ND7ZsnIpZgHBF6BP0J/ehdSO16T3oyCFT9D//UsGyvznlvvHQTRRtFfvOyC59YC645vxEkJFrEBIKTz4ilguzy6yg723EhIOcsG/6b4A08ir+lzNzIHmre2NbGR6mIgN3IpzdtHMjiVs7O8fZi+F1zjj8PyllHRWKrnJDkGBRyPX19ezbd5lWF31eQfwSE35udKLulmWLWU0vgCvsnrAHvmShYQLMfi+HUkBvL0Thl/2CAxMNNE3CTNUH/I5qTi/METHjb6ukNAdJlmiyvJ6yys00ZGOPoMJT7iziINwdCCH8a+yFLgshLsi2LuK5HDybV+5F7vlcYZ7QNGcwHa2ll8beuGSf49b8DftbEEy4V1qOwSKHq2MOMG3+OPgM34dR65cF9JTeGgMwhaThfjtTuSEJOQtSYoTz4RrtJvtZn6rYf+jbcqi28rfpN/ALc/XeyCF/6kQFTSAvwoMhIW/HIodOJnR36di1IZeVLSHBQUhR429is8paJDmqwldYUG8JgedK7VWq11rXTZqrcLDa0PV8sjKyvLs8sLqhpi/7YXFhY3V1dWlldWVqanJyWERnTKzLoxZCFDMWAXjGDNYcfOG1QjXpxItCDq2HiEopO1L8cgas+JNz4gELgnAHPgvzaaAENHtbHdUIL6YKUlbI4PhDETZ26MJks5xlT+JzL57f6SR/1Gl1p0lkCz6VSA+iIm3Hg0Ne0UBjzBXXk3gFdUXLO+zF/ilVxKYvUOIuDhTXbD3FqFJZSevHBCHwMJwr4jArm6sZwvsE15YyCZmeHRtPKuqXpkP4qDfwQEHjY/8QjLf3BDC2YSa2sAH0SCQZhLYrwwhkFl2bCPgnYKO6x6iGcSE2baTdMORCDBAnubmZ711YIHH4KSWWfHQ96KYCfYxwwRw+Bo39iSzBalWp7tdB1SkK77QfqndUKr1cO5C2OcfBQi/P11FWGuG1Lah06/Q8Yv+AYB4+9V1cJP9+0BhlPNu3ntlCAPfMQ7Cxn79wa/sVXiEhBbbM9Q3L5ixVf9izDKWmJ1NddgFV1jEabjiXrDvQl/4rp/r/AL47w8D/Bz2ye7PsS+6J/3nhahK2jNUgoT3Es4Mt2AGu0qYIhQ4FKZODKHwADia7SRsRWL74+X5hdsQd3A520Y5F8V4XlpZzBaW5rP6aGwhBYQmsiMJCnv7B379neufn0nxYjTXJjMbzQQDV616RWF7K9tYX80WhUdYYQTXwYw75/phcsX5F862SuXEQQxvWfhVlMuTH7EtSYylhISY6IgtMoRHqDAtGo6VUW5HYsujBSRF53VWRc0DAeAnLobwpIrcWT1j0oTb3BAkmFDh7Fm8TwN+jC08qsU8f3kBrPSDACP6wwQalq5zmfAbqxCKQ7rLnbdPQB4X/hx//g34uweuo6Qn/7niG8UKg8uruqA9bQ9Etpw/p51bJ+h6k1vQd5qC1/vj4hLoO+3KA54nog/4o+66wqeVRAc1g+jwkFS11WiXG81GWTSmJJGhqZTTLUmkpmyrVmlT1bX6c6fZVj+MpBMUK+mHIPktQgrXH97ph3EAHwMGwsJfBsXOWuzU/eb0jUCAGf06ZWFBknpldHRUeNPCArcdYR/CQlUspH5LtVJdvGKt3W7WxGDWNO7FPjJhXB1ZXFma2FjdWF5eWdmZnZm9JYZweWNjfXJ5eWlY8ZZZ4mRVQDiiKxhcERTENPP4GnYgAZBkp8NBKW6vYJmYJc1YcmQGBEQPs8x3ID4Qs3KbY7eExK4CCA+C2WM2ERQCAQfyTMJC3MoDmQgkiB5oXP4cF/q7f1HVySwTeUvf+g/MpC8IjwgKRKys9LlL/ORITPzeXrb36pUEhRfZrvS3u3vZ0UEICpfc4iFm3G8VSAG+0UNEenp2JltYXs5WNzezZQkLs2LIJyUojCAoyE9H9XOh+jrkqsO9/eytBIbj49PsXBS8pfpg1YEH77j+FIIHc2ChIScezDZBe9X+LodnoMpVtUHLV6P6RqYziEFbbVrz9aZq+2x1dTm2RcFAKE8ICrwGu8wKiBQrC2xB4rYjZg5Zzk/gllQbhUCX12XesKn9ANqJmar3gZtYkPoF+p+j+oF4o/8kP+TRnx8H+tNK339OHmCyrPOfm7vggoYuV5c12aMQFNj3rT56LiHhmBuw1C8QGOAEGOP0sQgi/267FN81kPJyI/yQ+00VwXdSRfghe6Dodp1f4Dr79J3ciupDQYyVNF6ANGaSsBDu4M3cD81ixrXoJ/CgmWDhaK5zloesIbzRbub7xzVmjYcmAw/NzM1ks2Lwp2emsqHRWFlgDuHo+DLb4/akly+zFy9YTZCgIBzHDUvM8nPYeGF+PrslQeHenbvZ5vqaBYVJ3mUQHqLFeRGetx0sKKBk5+zz437VCl3+xbUbh5lxFb2pyQ5agmDCuSvKx2oCODitcvstB+kIEKqZIJCKOzGnrDxwEYPxlOqGFbTjk2MLC+BEVsZr8oMZekGe8Uf+IrZee5jBJa/yZX/5r8uCf3QhXIIDxa22XT+OD7Mt+bkC3ba1//imTW0FzvQ3dA8cb8bd/kiHpEJF/rxqkseDQ9fe/QUzJY7LSbjqPM6x1XxmhAPrpxIwwdOuP+ir+xbClOLIfInKSKfdqklAKLea7XK71ZGM0j5XfzxTMt1bkgLf895D5I1rtRSWrPwQFP0Q103Q7/ZD3wP4QNDjBgbwU6HYSZM51/9Z+rzUjNSU1ERpfX2iPDY2VkKJOffLzCLaZSHFcu2yVqlljbJYTtoDGcEHmDUQK6Vms1quiZWtcrC5jEBQE5KuVUplsYvtWrPZkjDhfYTVhZmZ0bt3bs1+9skny7du395YX1vfRFAQEzg1OzszPDEx7q1HMP3N5qURCYICsw69bSmh0u0bIA+IGrPUsfUorrrDDghElph8VYCRjgIZjL7C2IWeXYS1Kcz6M8rN4+jqUrhBOJkxCr9UNukwExNE1t9ycJy53hFWxR1m2gokLORI3DFbhN9OHK47Pc2OJSQcibk6PnxrBuvo7X52vL+fnTIDJgXzdXF64pUHbkdqKRz5YRVgfHI8mxGBRVBYXFvNltfXszkx4WPTU1ldzL8aO+sIIfPw0dlFIzs4OPLtIwgNF7xwqvwTD/t0xyYmfaDP242UZy9HK7/Uhz79empknZlIVOYZxrd7u35DgQrgxqK5Wc5OzEk4WIh9xmOjPoPgO82lxpQvCAnL/ShmDUfFVCAoFg8wR1pUbEAQOmx7kOz67fshOaP/gNefBMW4Iu68ff9a8GenHWMBIIoog2zycYaOM6Mi3POEaB/GpfrkJTddvT3MDiU4vpGw++rpM2+fY6WBu/CFYLKyhAqUwwGOTIoxZvvYD50ngslA+l5VbDU9JlXLvTxcgWTnCHJVhKLdTXqC5PfntC+qDwm9dIrVRLWjop+C6wrCQt7+9AOssA9mDhIRfjg8jLAAb2ZmT4iBrT7o7O/nEoUQGqazSXCQGGehbuGbc09SPHnyNHv44GH29OkTCwrM8tO/2EbJOzC88nzn1k62zeooNyh565HwEIkrCwieQkf+JkeUhVvXWG2m/6StkKwmiOM3PkFIYPsSwITV+eWF0zSzHLH4n9vpwD4WDuRWlT6k8iIg8ZibLB2vt4yq7ACr275hSRF4G6dwKdz9ZbNle58JUxrQAVYbgiGXylccnC5/LlfepyUF0RId6U5GVsRCWbGngOEP3REE5OEKP4SyKX7xGJ5Jk/DW4stB8JdWESJM2FuLoAXIHWSf/EafkNCE4CV8Tj25zlmFkh9oCtHQZmwLM36Hz49ysOUo9hfJXvxGo1ItnUrwOpN9S8o58BVK6hPlsoRVoZ6SOiPtUlHbB4dwBSJjV2BKdCne1WA1m7N+h4czsudW92Wp13gCiiXGXPwewEeAGLUD+DOAwfJvGKQvSn0htSC1Xfrnf/6XbH5+ojQzM1EaHa2UJyZGSktLIwgJpeXlZX1bcCgzyz/aHi0Pt9uVdrVT6TSboNWKqHBFortXFYbFsY9ODFdqtXqt2mlVLxqtmtxrGt91jcta86IVA1rj9vbWxuTvfv+7zS+++OKOhIXNjY3NJcHU9NSk+P+65I5mxjWZF5fnRigIBDCMrCKw3YjtCQgP9aGYrVFhvLTL3v0QFMQgg4xhSATgt6SjesQudzBA7Io4wojIOrbhE0Sr35wZjtkK7LCUT3kMQYEtN60cgTqU/fCIGkupfHfgcVpCsihnE+a6KkIjIYiZKBGQNEvvGRWFa4mCcv7g5Yvn2avnz7K3u6+zEzHc58eH2aWEg6YEgzZlV90xW8v3pQQLViBAtDD0XCc6MzefLa5LSBBxXVxby2ZXlrPxmdmsJsLdEfFqKi+XzbYIZDNeSBUzt7sngeTklFrKaqzojI6JyE9lk1KsLtAOJsoiVCoGK/lMcMl3AGV0/ahemDneZ9bo5NiHlVkxWFtd8QyhX1mWHVe1p/pFGGQGkfanH+CO0MisHtsEEhHuB8ID1H20d6/ti3bXQXLq1/9S6MXXy8PPFfdPAtJMqghF+/cpgca9CC0sSc5sSdlO/R8VHZsek9d1Hg7mXpK8pMbz7PTgMHvLqtizZ9mT+w+yB998k7149Dg7k33G2QWpspgob1DWONCPOla0a6clAZjpZw6ZEj3t7cqMhFpt4RHhBG7UQmhg3PpqS7unzBT1fvs08vvdEvwU++L3z2H/IVQR8jbL9RiLPWUf3bqGaY1xZR1hwSx0D7ytTDibCQb2q/NgWVv4tircPsR41rieEBM2MTWtNuKV/ovszZtdX/f8jfrEn/70n9njR488ww/DODkxISFhK/vis8+yT+/dzW5trWdLC7PZ+NiQ8RDdD2Cyoi6FTrbVBdQXuNL1wlsh/ZBYIGmHS32DvuQbfQgADlKewUE4M2EDfWmqXyHUtuiniqesMrGMPi76NKHyeEsTdaT4u3UI40v/RQDgMLX6Y1PJg2uPz86zkzPRsAaHoNl2O5LTgqAHPjjsPBItwkTEh0W7pPoUUelIR2CIvgvI0W3CqoW/cgY+/CQmn1HMt6md/20Kf2GIwKQvhWsa51Y5JngHHMbBcuBDUXa/gYgTGgKup0z0FwQHtnYhzHGgnJUd03Voq9KMMKoDNZKiU/WWuSKpqThO67XKmazbTUleKh+ihf5b3vYgr9lQZYh+JplV+AQZxNLHFeh+IyAMD3Pr3rLoz7y+l0WnthR+K5uZqWQHB/PyBYbalLon9TCVrl8fwEeAgbDwZ8O/0VGl/oWP3Lyd/fM/b2fHx6slVkIvLyulRoPXmOsSFOql8fGSBQRJz15VGGoMiV43JZS3Ku1LCQzNjoSEVkVyPweWhfKy6uhorTo+Wq/WKrXqZbtRa543a42Ob0HyCoMSrWn0lZcmRoe//PK3i19++Zvbm1vbd5dXllcXF5dYURgaHRkhneycLUTM5GgUg0BgDD3LnAsJKM8og8wVMQy6r0gV4oYIYDazko93/CSVmHtUD0DmYQqdcAVkaSAM7iD9QPxX45F/kK6FhRxx+j/c5VvMsxh/kBP2FhakiF5KMYkYsKwtJljEgdkkEyr9kxO27lAve29eZy+ePc3evHqZnUpIaEqgaiEMUF9SEK4mAgIKgYvVGSFY6ooDy6poryIsSVBAzS4vZ5Ozc9mwiG+ZGT3ltCconGdHx2LsYegOj9QmDa8ocO0pgoKku4y3Enhdlay6LIKopzAD8IbhKCKjuuGcAsLC2dmJ9xuvSljh1VYEhbFRCYEizBE8IqyKIHg5X20+JAER4ZGrDD3jRMK5P1cWv3m7XG2fm+1vArwk9XNCMd6fO+6PBTAk9Hfak/pXjboPYDYxl6JZLEC6oHJC0Q+YNpagcHF0lB2+fpO9evY8e/H4cfb4/vfZo+++k+DwPLtUvys31BulqmbCROA15iwoREKOx8ICHUx2nhlObkocRhBBgVlKIO7RF4PWx8j2MldUCX4ue6DfLpmvsy8qoN/u46gYKz0hIQTzfvdQITCA6ZJ7Dmpy43EEfQkLtBEz6C21m99JEV5HsUrJ45A89Mjjas/VDx5KQPj6qz9l33z1Vfby5Uufu2L76fzcfHbn9u3ss08+zbaEx+ZmJrORIeFMpXVx1hBzydZLVpMQXErqC2xr4qzApR9+5LHH9MgjGXSeU1nIM7gFplUKgYZJKvLKRJZvQhLhZItnQww+OLekBGDHh8XsTo0Lz6ocTPYYQE8qM2e6mNxgxaEs/IUw0VZ9gW85xO0LJCzA8Lgo22xHheuUrvoszDOTTcQF68uYgkYEnYDf5S+YduhFCACCvE3cHqlJyE/4uvIXDqGSyeCqITD1I/t87CemnUm5FAMQfjEUVB42ogmf3fgF9B2vSlM/6mfQQeg9Z/S8bUttFjsNYhsxq4YIFa5P+ibilwzlSkXCQulcdKFBDtXJmo14WrpTVoLkkhUbCRMWvkRpOu2SxDXF6foKSFmzXqvNePW7XJ7tzM6uW1gYGZnzW09HR2VviT04mJHfW/K9K7Ut9Y7AMICPBANh4c8DddS0qvD/yjvtF6U//OFSAsKEBIVn0vckKByWms2jcrt9IWHhsnR4+KIsCd7q6Oiocto8LTd2DyrHnZNyu3FWgX4jLAj/gg0lILSrGjjV4ZEhCQftWuOiVWteNCwsyB1MVRkfqo3cu7Uz/Xd/9/fLn3726eb6+vqtmbm59YnxienxsTHRipESTDiMPrMHIBUQATMLzCiznzFmk2PrUSxzazQLaYBAIlx6dC2QCQiti7ek8834T4jvegg8UfztgcIU4it+4zdmdFRgkJeROEWXi6zhZyBD/ut4NkT+mClCeCASERMIAjOfipyYIKbNlgifiBLbjg4O9n1omXMKLQkGVfnyNh/hxA5CgpApKwy4n0qdi5Dx4Bn5YKvQ1OxMNre4mM1zRerqSjazhKAwm41ySFjuJQkrLSV8IcHEt4+8PfCqwhFnH2h0IW6up+WhI24jMnPvl5G5ppZdJS2pppE7V90ymxtEAMLGCoHqQ5UBsd3f2/UVhLTvrJAtj7QhEA5LIKDdAeqBKjQDInNPpW97yyHqcAAfCdRPPJPpzs2BVZhFtQlO+vbYU9uZgaQRYeJR6igt9edT9eO3r15729FzMYTPnzyxmTM3bKPraEyXGMfS2SpiM3Eq/l5ajBLSiTRCcBR4HEL/xQAoLF8wVQic3rJ4pZ9gTgr4IR3A/D77oh3Qb1/Ub7Iv6r906C9DX76Tla3LWUNCHvwbzDQXKXDRAkICWw5ZlQDfPFNfuP/999n3393PvpMA+fjxE29bpO3AE+ChxfkFCQmznjhgq6XPbwlf7e2+9TmHQ3CXhIK3ewcSNF5lT3nA7cljX7v6/Nkzv/sCLuKFZeMT9SEz4OAf6fRXCwuKnwPKAOcXTo6PLCwgKLC6gCTCKipbl0ZEo6bEWLJtcsi4nCLrB8GBvsdECHHjluuSHqS4nlpCjSe4yxIQuHq27vIikNOPmTCi3mLbVMnl9q1CyiMrCnL1mGy2ec8BM8KSxoVJMKB8xL9+koFxTJoe0j2gPqRMywr4NkaWVD4ei9v+7ccJEHGEN2kDki6IOMARfEW8DktaqquUFmMcwah4zpAw0JX4zsPp34KCIlBwZU210GqW2J8kOnw5VK5cyJ/YFeqPNKnhquMQ5xB4AhVOCVLBOrXaqGhanE85P+fhT+Y9me84txCD18PDFelvpNalEBSeSy+W+op5AB8QgnsYwE8BOmeuWFX4j9I///NCaVtC7+XldunWrfPSyEir9PIlkyJPS8+enZRPTp6KJh+VTk/flPf398ti5iqHh4cVCQzlk9ODymWjUWmcdyrn2QVCglAUOzy9HbMmZFqtDJVqwg611kWj3pCwcNnppHarLM5OTv7xj3/c+s1vvvx0fX3jzvTszJqQ/kx9aGiYQcigByGysgAiARGODMdqgplICQw+nyB7b+VRqTjMjKDA2QSEBHQQSWJWErC9KL7DLrkRR1TRVf8wG3YqAhbvWOYge4eWDnJlJqrGyocIAYjYLxQLGRkbCXuCfCEE3IDBLIdwndInAvKWeYkeIQHFzOjbt/vZq1cvs10RtwsRK5ZpRpTGKMu01IciZnXhXIgLIcFnGKQzCwdjPTQ86jcTuBaVG4/mlpclKCyFoDA5ldXHxryqAMHyNannlxYUOFS4u7uXce0py+Am0EsLPoC8sMBNRJMqZyD2ZkNCADd8nEqwOY4XlxEcmI2jLQH8cQgQgqv+5RUGBANWF0ZGQgikL6C/CwrsWkaB8fMKs33Sk3kAHxaiHczEIAUL6GdQahrZLSGzGQ2p2I+Grcwa35cHh9lrbrWRkPDkwcPsycOH2UsxchzUv1T/6YgpQkCAAfQMrvo2EwGMB/AE/cm3ganvlFgpoH/BD8G4wCBpEPEHIIB7CwnbOBTGzEi3rySVoGgG0vdNfn6KuWgH/FT7XwOQ5+vzDaN7cdHIzvLZYQQFBITpmRlf38wr8TC9TCC8FK67f/+77E9/+lP2rQWFxxIA1DcuG8YPMOKmCWLMAW5Ve60wz54+z54/5yD0y+zVSwmi0l88e549YnXim2+y//k//2f2H//xH9k333ydPXjwwCsVPmSsPuUtMBIm2WpEGurA3eLwuBqCJjSCl+9Jz1s9xSx6C5LGAUSQPjkyNJSNjwqfDXM7H7PeGgcIBQqvTqg+i1K/VVm5vY/b5OrCz2zthF7EFnvYe4VRetwUBh5nyxQXVcA407/ZfuOVVtUBkzBMVDEWm23OPVxasfU0JlaUD3TiZXzajlSgOzFWYPq7NBK3fOySd/RY5Q7/0LI0GRcREWdPT4rvfgjKmkbnVSCMVy0UP/2FfoJH6p5r0VlRIm2YdOrCQo4UcwOM7VqVqbOsImF0WLzKcKlT7gwPDZ2MjI2e1GoVRdcsNZvtkvclZW0xHEI1OQ+hgGCy/gw7mw3RthAYOA9Jao0OtOvNG9ibE7xkc3NsR5qTCYFhX+p5Ma5k7tcH8AEgMZ0D+HFAZ8w7JILCa5u3t8dKn3wyISHhfuno6Hnp7GxP5sPS/v6r0vHxI2HHl7I7KZ2f75cvLi7KkporYvoqCA2dZrPcaDYrYsfh/Dh/0NWFS7gitZaVq/V2s1UTYqu1Gq1ak21I0XZDn9/ZXvj73/3h3s6tO5/Nzs9tjo6NzQxxQqHO2yqeDsiREIgwXmTm7QQIQ9p2BELwjRMgLo1jBAMEhJ5KS5Qe4zmuwhwK++QGGKFdgQIS63f6Icj9h7BQN5MMUvZd0SJynE3Ak9CviATMDsLCkPxDFPSfK7YwBbLnXYMzL5Xv7+9ZUGDmjPs9xiU4jYu5HhYSBT12JCidy9+JGHxulPHqgwQHlrO5jYSZOw40L0pQWOT+8cXFbHJuzisKwyLYNQllMF3Mal2KoHPj0avXr7OnT5l923Oe2MLE66hxpSmCggSMkAFE0Nrx4unBUXYoxRYCrloFuXJIEMIebaYakM41rgfKJysmXj1y+yIsxLkEzD3I28xtB3OKMFhsY+KFUwR+aqMN4M+HfDzBoAuuMCFS8c2HneUdYVlCngTKg9dvsqcSEBAUnokRRHA42N23cGCmC+afcaBvthZaUNDYZlaV8cXWBM+oMsaEF0r6hoR72pC+wYDK8wNT2j3/Izu7Abhf6Tcpo/1wnf1N/t9nfx38VPtfLzBxwHinPal7JoG4kY3DotxqxphnNpxbjl4L97CS8Pjxo+zVq1eevQWvgydYgWQlkjMLMI/UFPEesAq69zZ769WEI38jYHCDkh9wk9Dx9ddfSwi57xuVfO0q/U39aHw8Xv2H3sTNRLwBQ8z0Feli6rn0ASbd11CzGsFKrsJzmxd9lQPOnjVTP/PNSPS3/NtnHZJCaBANg4FHmAA/D42MWkdAgU50uVaZEQ5418E32skMnSRv4M2h4TgQzBszzItzVq6BMH4p4UI0gdyXS0yuscIR47GoAPwUVwcAxg15t7CTmxktAGOetkhhunFdiRc8EP6L4BDvWr8D3soruomwQ/q0y+TEpKqulnGlKjSRycG0wgCYN6hVJQi0a43L5ojCDysP7fpw/XhkdPhUUbbBIxeXDarXyEuCQknhOylLMCoR2xVQtqslJWdhtSaOBmElDl+fhg8BdTYz0xFt3PPDo9cceO7XB/CBYCAs/DSgQ+ad0oeaM1YV+JqfH0IYKG1tHUtQOCu9ePHv5YODR6WTk+einIybPShoUtS7lWR8FkwxW0CAXguHVFmlFdQ6lVKt1GrXzi9a1ZOjs8pZp8M7ykNjtWxse3157je//bu1zz77/Nba+trWzPTs7PjkRJ2tR56x0YA3IhQiCgRaMzEJBD4SsydC6ggRnuFQBtgrCQECacSqAisMV4UFqiDHYwLwg35ztx5iuwFSFD8SiMkqR7LoID3yyMoCVVsV0uZcAvtPQS6RlZh5Yv8k+YEx57zGoQSDN29eZ29EONmC1FbZuOFjTHUxJsI6BCIHAwp5notRP9oXodzdtaBwfHRkZIYgMjaOoLCQzS8tWVBYYPvRwkI2Nj2TDU+MZ/XRMc9qQahYUYDJf/N614ICRHZvj1mSOOSVFIIDBIhyHR0ee8n/1avd7CWzea9eZy9F4Mn78fFRF6kDQ2LaaD+Q7pEYABNrIXnaGmYBQYFbjvqFhfhFl0rtQrvmtR7NmFpgAB8W8nYoQIylVPvMHeZtQXNB+BmfIrCN45PsaE8M3LOn2aPvJSiof+1KcODBQPaOcwUlTCCP7zEefPYHpThYcfTWCkXqP0XPjG9dzB2MHBmAmUPvdhH58ayuGDNsiSfwA7mDoUnCwgA+NICv06ovOB+mHGYfhrdeZwKoYvzNSiq4i/3pPMiFoIdAwSUIfnBtZyfb3trKVlbXfCEC/YULFpjJ90q0lOmF+g+TLkxKgIsQOlCsuML88mAb1zSvr60pXsW1OG96Az7q9mfrkDz6s/A6s94wsPrm/AArYOJATb+wT1uFEk2ij/o2N+HZsvBsprypsO539EfHqnw6TRFSBAUmeABfhpH7o85Ig47LKjl5S9ujKtwEoW8O87OqwGSKbw2SX7a4ct4htrvKE8qp5iOYeD1GbSWgvAgHSQ8z9smL85IHMP10HfVUxNFLpwhhb8M1rrIm3fQnP16BV1+BPiAoAlxe4u211LUUfSYEqMivMkfUKm6Jx2DbosPtZrtd5lbFy8vmpYSuM8k5TN0p9h6k/Ain8Bp01q6qvmMHo4BZMY498NCrBMaLy87Q0Lm+hxQsQq6tbbifcuC5Vnsgmrhn+/fAdVUwgJ8BGLED+HGQOmGuc/vRF15VOD6OVYXl5eelw8M9CQiHpbdv96R2y6enxxo7e4S5IiQUlX4YNdBodJ8XLJWrGpSdmpBl7aKVVS/Ovf2IOKrDtfLozs7t+U+/+Hzt7iefbt66dWtzeWVlcWZudpiZAphCBjhMYzqEaKZRyB+GdExMA4jCD9rAHINsNHwh+J6xF0L2/njpII1EjIAuYipA0S2pq5B/G98ApIf5BnVdPDaXhLQ7ylMIQRAByunVBO9DZcUhrs/D75CJ5rAFDOxZ4uRxtYcPH2TPxVjBbLEPdm56OptkpUUEAkGB2a0LCQo8yrYvBp+H2dine3pyJmQaqwozc3PZwvKKBIWVbEmEcV5mDjSPIChQt/LDHd9UzdHhSfbyxSvfQMLSP3t83749cN4tJIjwgbRZGYHh39+PvcC8pPr06fPs2TO2ATzLnkmxxM/2KWYF2ZrkLUnqOMP1Ebdf2o5gxgHhJxcWRkVUrxMWAgr1nNd/D65rzwF8KEj9vqvUgXoMTdh5vzFj9OwsO2Xv+Jvd7BV95dGj7BFbj54/t6AAI8lqwYwEWN7UmJ2b9XhQx9PwkwCtvn6ueM7V38/o82ICG0qLcTOpflnBr4UCtT9h8rzQc8yYYae8eJui+hx9BebUzMUAPgqAXwDwOMwxxIMJBzdb3gwIljQafsAz8e7KsgSE7ezevXvZZ59+ln322WfZvbv3sk0JDLw8z4Nuc1K8y+I3WBbmfeAUJh16wArC7u6u9ZOTI/dL+tinn36affHF59knn9xz/FzZTJ8LBjS/aUd4rthHMLEaDI4aFs7kHE1LfZGJHLYJscLBI2KsjhydHMOy+kKJ6fm5rCr8bWFB/RzonsWBKVdd0HU9fNRPzSRXK97WxIycBQb3ZrYVSQf1KW7fBETfZlUBIUEKcN4lKDAxxQSVr1zN/wgc44P6lk50xKefJCAwXsgDdvZPpPoJ/73xDfg3D29jHiZ3eQeu+gvAnBTBSJsJNQQdtg9CD6ATgCffVG+0E7SfWX6ESoC8AfSvWr2mYpSqjVZrVLzFmHgEoZnWgZj+A+Eqll1ozm4mbMhfeC7V652KWInop1WaqQCXUsGvDA1RF6PZvIRWXg+fnGSlrCzaeSIh9WFkJqBX2Ktwk/0A/gKAWR3AD0Ox8+XmL7giVYLC1z6nwPajp0/3SrXaYen8/JvS/v4jCQ7Py2dn168oJFUPQYEVBaGgmCQXPqtpgLPVqAbfd3He9NajPEx9eWFx8pPPP1m9fffO1ubG5sbq6trS3Py8BPAp3m8wUYBxZMCz5YCVA5YcuXmAPYqYebgn9k1SnFgCTTMKaQYHM3YxaxhjNCGjQEI2GorILvm5At0hLrficL8O5CVF4bjyDwQFz4oywyPkDxL21iNVHjNeRGukZ6LEmYJhE0/KgKDAbNirly/EfD/J3u7vZ6OqgxURuEXOGLD1gjq4vPBbCicHh9mB/Oy9fuNld7YfNRQv8Y1LIENQWOahIlYVZPaqgogwgkKZfdwiehArRenle7YAvJIAALPPjBxnD2gnBAW2CTHTRh2enp571eG10n0tQQX9zRvlYW8v2917Y0GB+9AJDxGlbUZHx71PmbpiaZ2ZXuJMKq0sYA4I4vRuQ1DPUdepDW9szwF8MIg6h6lQC4nhZ3ZVDaaxGitnzLRyIxdvf3AegUcDXzyTMCmFoMBWEZh6ZoNnpqayhcWlbEX9dFbElwP57GH3jKvivBSjj0JgOBeDxqFUJhWYWR7Nz9soYadLlyFe8hd5QXjXmBGeYEzSdwKngKYG8HEgxid1Dj6Jc2fY0Y9yLwLcGf/gfm5b41HGjfWNbHt7O9va3sq2JCSsra1lC8JjCBOsQrGNidfceZ9ljKtZc1wK/mE1AWEBvEofYPWAOL788ksLHjsSFFaWlxTHhJlUbnwjLEyzZ+XV/wyyowwVVi8Ux7DcYPjZisQWobPTEBTAv6wKn6rfc3ZtRoICAsOQysPtRz7UrP7Z5mwefZR6kF3028Bz1A2Pb/KoHCsIUT9y8147Qb66YMZeuiiNy4Yf6pTwvuknCQqO4F2mP0/O7qRPfFYyRxj88hNhgGQfYXKz2za5hV1PfxeujcMR8K8/0XrnHxUMu/MFDQGnkJfEN/j8AuNa39gTT9CTWqkj42WjMSE1qvq5qFRKe4rroK2PTqfE0wuceobhcSlpC4QDWog+qn7gQrdaCAhccBurCz2BYUJC7WgHXmZsbMLC6vFxSX3uQUfCgvzcCMXKKZoH8DPAAKv/MPR3Or5L//qv/yaGbaz05Zfb3n70H/9xXJqc/E8JCW9Kb97cL2ugSZA49qNr9fpFReOsXK2OVsSEU+dJiY3PzydUwEGSE/QrtgABoiYaXju99DsK/paqz42PjN27e2f+k88+E27e3tFAWpmenZ4eGx0bTjPHDHC2ssA4MtBZSmZ/PcICM0MICiUnYd9G4qh+QQGFfRGhXVW2vgI9+5i3+bNA4fMo/EOcxMTMB3mifIn4xXKwalEeIpsQToQIZn3YD8nz9iyZv8l2pQ5l5t2IYRGcBRFChAWu5PPLzWK+z46OfZB5/81utmelMGK+OB/BLAz1OCuCurK+nq1ubFhQmBYTNi6mrC5GTGKfmSuYLG4g4bwCy7sw95w/OFb8hxIeQMapXqO+o96xZ9UAxYFl70cGeXuZ+EyINK6sTG6Ul3aNK+hC4IBhG/Y2BFYWEBbiQHuaRQoCgFLovBF7bRrfAT23ZB7Ax4C83jU2NQDhgGRWvxZxp1+xqtATFF5mz58+jVtoJJBySw2M+6SYu5V8i8ma+umS9JlFCbQT3G0e72n4US+1LexQEhi4BIC95fQdiLwPqKpPl2AsyJT7TGLElE/178RQpHGHPugvHw+CIc3Hb1+9JxwMo+pZKOEA6ASTRhNc1Sy8EdsgWX3kcK8ZO/sDvw4PEzfnFy69FZItlDzihmB6cPDWcRMHM8B+7fnevWxzc1NCxqziHKV7uQ/RP5jVZkabuFPfEYJ0nwpKKAaWvqT+3RH9aktxMBvcCf7jticO6nJ4GTrGw2ttRcMqmYUD4sRMH6R/Eq/SMJ7TH0Q2Vhbo0zFR5i06FBDP8uj6kpk/BAWvyshMnw4mu6Y+jrCg9PK6xosPMivvMRbIRtCh4phw/gT4SapIW4t+EvS++/XrAf8pTNfsf8XvfqL8qB74Jr+JppIL/JKfOHB80eUJ0AHOiTCriR+FK7Xa7Zrq+Vz2p2rTJvXYasml2W4ovrbxhZN2vJ12pdJhtUigJuPa3RAaciiYxzuxIs4EV7VE/zw5+c797/DwSe5nAB8bYFgHcDP0j8z8+19L4hdLn3zypYSD4dJ//+//o9Ro/H9L//f//VWp1fr/ISSUuOlIg4GH1crj47XyxUUNcwV5QAPQggJKA8rnFAKEj4QBFa4mPFm7uGylg8z4HVqcnBzd2t6cuvfpvSUh5Vtra2s7MzOzi6OjYyMgYAaxB7gC+xVNIQMiZdaHWSIGHYMQ5BUliRmF2LcshYBREBSMRBQnCkjILyEh/V+BZP9utf10iGjydPRHHthelAQgmBmQCe8TQBDY0wpQmTA7HYVhj2462Pfi+fNsb/eNEHTTW4+WFxYtKMzOTGdDqiNmsnjI6pDVBCElZmtZVXi7t++bOsgLgsK8wiyvrWVrIogr6xsWHManpi0ocMd3bO8g7xAgzEasZuDYNgUShgCSN5AyZmbqYPw5QIdggM7qiAmQ6z8IFjoEBsHiSEIHAgXAbUooC0/KA3uLIaZcn4qwAHOIG+1OfBxoJR4gtSc6EO2n1OQP+DnbdAA/EWBWaCcpMzbq26CDhhing920ovA8e/r4sfs3L48znjn4zqzuHTFvt+/cyda2t7O5tdVskr3oEmq5q55XeuknCCAdxc0Bx2P1Rd/2Qtpqc3Ru0GKcMdtBn+4JCtFf3E2UT76MH3ATMzLoLx8H0vgMBSrMcYb6TDLjxiE4xj83/MDsmumVYoY/XoZPeF09TM2XrmUGzs/b3hbJbUf/+Z//mT18+NCrCuAhBIV14cHbt9XXbt/JNrc2vTqBoABDTnxAupENhlspSUhQ3mAcYUSVV3ujM+lbhDLjxWb2qSAoHPNuA35lx5sK9DFwI68/s1XGKwbqxwglrOrSV+mfbeFQzj8gB8AoIyj4xq86N/zkAgP5AfepD8eWo8Cx0E9WsY17VT/UnQUoVo0VRjlRhoMupXMjprl5nTNeo77ZEpYLJpRJbvjtFxbIA/7wA2AfxrwCDYTPjddACgtEW4YiCplstsAgM2mz5TWtIJA27UM++IYPIJ9JcMC/z3Ko7Kr66FuKVuVrqV6EEio1lbHdajZOLy6ap3JrqYZ6lVRSG6sqFbW6ZlNNG/Q6h1SqXB9zXqBd5+ejCn6e7e+3OsfHL0Xznie/PwaokGIFDuAvALD6AK6H6zpZ3vm+yP6v/+vvyisrtzRIHpXOzr6VoPD/kf1DCQrPS0JwZTF/bAnipeZKCOAaZsJOjUal0qx0qhqJ1L2GKAICZxTKVSExP7Z2cdmuiVmU2Q+uwSHUZoR9t7c3p+/evb1w69bt1Y2Nje35hcW12dlZrygYwWkAMtBBWgARsxWHJWWQumdjmE00sKUnR3IICp7Z7gkLCaElMKIRIgl1/fgzYirofwn04hK+kRl8Q94gDiC8YZatR+LAJvmEuQaLBMItG8nBhO+L2ecWBW4+YmZ+VPWxNL+QrYigzYpxGhFCKqn83EHPTO3+mzeerX0t4shWJV5DhuiQ3pzCrK6ve1UBFecUZrwUbmaKvKh7oBAaVFHOE4KLmSzZUbdxE03TSDhWHE5kBmnTBmLWhI1ZJajVpERk0+0cEDrsEXi8f1d5przM4rFdgNlCVhB8BmJk2MQtiGPvFpEQOKJtyc91irpGpfrHTiZ/D+BjgOre1a/xB2VWW/hckfoXDqx+vWFLW77t6OWLF+6rbAdiyxl7zTfUP8287exksysr2Yj6yLAESvoIL+Hir6K+BeNPX+W8wulZ7FOGEUDIJQsInGxd4YYwvyCsPkQYdQoy6LwBfAVuwE/qK4M+87GA5ohxGwxocQyDr2GM2XoTs8sx0x1bccDrGvdwdjLHt4MZp56dxRkq3lH46quvsm+//dbbKMHF9CHOKdy6dcsPuW1ubvibPebBeJIvZSzvBmmy5OToxO8wNC4uzcwro2BIe4Oxryk/4jyNp9jmxNYjDhm7Ryo+n7WRoHDm1dm2zyBwiN+35QlPV9VnSZTVCbbwgcPAf9AKziNYURd5fyZh6sp4kVTAkXk9kh71w2x8ikM2DEPkiwjHRJDwKapX55Em+BmzExEkf8kvijrCX/LrOOWewiSIM8bvh8DVV8F1m7dD1DIyWcu0pjv5pvqDj8Bf8AShaC9oKYCggLvbQaD6U/VZyFFzlWviJ0TemseXImYszlAkit5RkRQVZVJAlCHpCfiW4gIWtsvWlDYHnuPdhVevXijph6aVfwb8cMUN4AdhICxcD9d1rmQnfaH0hz98Wfqnf9osPXp0UHr58v9devjwhYbFgdxO8Ad2YAtSRQwbQoPGk9CTRtfQUKXSODuraCBWJQXE6oLwikadhIOWBly7dnnZql22uoICB5rrW1sbE599/unyvbt3ttY31jcXFpdWpqanp8fHxzWIYoCDYJIO4mHvMUICLwMjKMB4arR79hHGFMbV7w5Ih0nwioTckkqIj/hRIAYUVaBP6wEgPXS+c8SUm4GeW9F8s+qGz9M1KJxxjQAkzI0frC6kG5CSP84VcMc35xM4a8AefwgTESAocJh5kX24U5PZiIhLSYieO+gPORMgBmz31UsxYi+z3devfe83DBgHwXlPYXVtLdvY3spWNiQoiAGbVjy80FxRPjrKRybVoX7Ij+qf71Rv3Zks6rCE7r2bRoTcUAJSRmCACOOHMwa03fzcjN9gmJ+fy9TcticsggIrCxDlxcUl7+ucnOBGJc6kDPuawdRe9AUUeUmEKBEp3NFT/RUh2Yfbu+4D+Lkh9XX1c5T4hVTr9HGALRqH+2+zF0+fScWtR4fq681LMW/DQ9mC+smKhFi2yC1LzSwtZtnEJFw/AweK79lkJhK49tTLmhIoLSB4fAmXSI8HvlryHltSYKrsX/3KQgsZI485pO0cVt3+knI/gA8FjOPimJaN7WPcpvFPu6gt+Hfb2IfdYqUBHRxBGMWgfsdDkEdi6t+84Qa3p9n33z/w9agvXjw3jmK1mhWEDfWxO3duZdvbm8JBnHdgv3m8UUAaXEbBIeWTkzMJtG+zp0+eZQ8fcAj/RXYG46c8K1XlRYw1+FJ5IhMQRuhUQ/QJ4QCgT3KjHatgrIAhzFAmcBv9me21XODh7aDEpX7sLUrqr6xIKAHZ5+WnnNJSD27D3eI3st1VebXph1wKFIDzcggT5J0qTys44Y06pDzUZ3Es4J12Sm3lKKXwE21AewD4iXb1Zx+Aw9GvOvba9aoZSHlyCfL0k4BDfKTtK5CVvlL1nycn5OYJRepZgH/zBtJZkQRvCJfgtSa3iuJsNSWBSG9zw1WlVOLWJG9PuLLhKDLfXzpvParXERc5v4A7NPGtBMZd5f9cfZGbknrXqhaAuIqFvloBA/hZYCAsXIUYIQHJ/I76wx/mpVZKrdaEvl+Wvvrqf5aePPl3jfSXuDPirRAWxNh6VUEDoTIyMmIhQci2qvHDlLjPI2jsiYtnNaFjhaCg8DVFUh8ZrtXnF+aG7925NfP5559t72xv35WgsDk9PcM5BR5tKzETwuoAAxvGH0QGEzk5PeU7/Ln9qDrENoJYfuTgGAifaxW9/QhBQQpEYEQiFcgqGMqkEmMZgB4IDX89CL/hjlvyn8xFlSC+UzpUn81df1K5G4SBa/98x7vMgWhhgKomTLxlsC+ihKCwu7fr61GBSQlMC9zuMTefzYvpHpfgwHL35el5dvz2wC/cvnr2LHv94kX2RgIDM7WXYuRZiZnwIdHFbHN7O9u+dTtbXlvPpkUoeU+hqngQFLyiAKWBQDADg4IQmCAj3MTqADfNDA/HGxdUG4ICAkPam8ssDkhT7et3FzY217Kdnc1sfX3VAsP4+KTrAWHo4PDQt4csryyLQVz2jB6rSKwuMBtGeyUV9RptRbp8uo5ze6BoBsKdsHTnAXwc8ICCMtuoxnMfwkrcUnZO/5aA8OzxI59V4EpfztMgHM7NzmQbCLScUZA+JQFySH3U99DTtI5EAGPPOFLfSQ8zsiUlVgzKZsSOvdp16Ty4XygMq5QIo7wdYlAe3WNSPyFe+or7UVID+JDAeO7h7jQBEGM/MaB8JwhmNczYJ2HB8p+8JUHh+PjMgsKDB4+y77771o+tcSMbd/GDw5ic4EDzzs5Wdvv2draxvpLNzEwJrwkv5+mJlrkPHRwe+7IGBIWv/vSVH3DjvQeEiOH6cMZNSODzapUJjmBJSsqImVbhztoQk1xiE09PlK+jWJlFmPXbMOqgebdmAml6ciobGR8PwZh+yfiRoGAhRGDvits0zn+KGCf6LvUFTcEs6y4+VCBf4Sr6AuOMEOM0c3fiDFyZVMK5xTSj3hOt7PcfKgSBwNHhDygYrwB+CJPgvWY+5Z8rZCmDb4dSHr36IYUfhAB5UlvwhgUCn9oizw/9Kya2zi0c8cYF9IwZUNUlW6er+PEVtYpanapdqYrDr5QuJSjIoVO+phhYWcGvKA/JS+f0lCtZYwsUijN6WbZXjOKa6Ayp4OhJDeBngIGwcBWKHes6szvfzMxMaWVlpbS9PVlqt/dKr159W/r66/8OZsCdOjX6YVVBgxFZQUK2X06vaABU1PktNAh7MIFipTFW1fgtbj2q1mu14aWludHtrfWpW3fuLN2+ffvW8urqjhjJhfHxCfGfQ8Ix5ZD+WUJlsCPRC/OzqjDFlaBiFkoVlmXJEtt12GokZKuB6NUFBjjhTWwCiRqRKiMJQCSB/IpVEhCIDT2+8ZP89QSFNBvSD67OMAoiXArf58afkDhlYymYg83MRAFsmWBbDwz3WzHRXEt6JKLCioK3ZuQrCmzPmGF//9iY31NoCQnx4Nrb3Td+wOrVi2deUTjY38tO8+VObgGZW5jPllZWss2d7Wx9a9tvK4xJEKuK0WIfOQTHMyeqI++BlfK+bSmIgGftRJR9cFSEEWILcaSe/dCP2gKhgfwj9CFMTCt+ripcWV7MVleXJLBMSAjgwCBnMS69FYAZZbYCrK6uZqtrqw4TwkIsJwPoyQxEO1zbGIai/zCnbj2AjwJpMDGWqXcYePUrDgb63Q8ONUug5ZwCL+lyeJ5tGFPq10sLi9k6KwrqCzwQOKr+UBEecBwpXpoSxoQ+KQJdHx4SwyYmjT7rtuZ9tzPfPsOeZvwz9n2jmsYNZx0qCB8A3SjvL72+EnZ5Qv4cwIeDIs4GegJCYlh7beAuAC8nA9YIC/YfaNRwedn0KsD+/qFfbf7++/tS37MNxJMZxMntSBsbm75Jia1H6wgK81OKR+nRBRR/Q/FwsxsPSiIo8Ao010Z/++132QPFx41dol/Z7NRMrHwPx8UbPsTvLHMgWjhTggIru0xqsfWSCyo47Ay9CtojhZCkEKOKY1rjYIq3F4gH/AvzT//PqyEJCt5mxDf2SVBIQgWVk/uHfY00mJBTuDxd/FgI83/0fQsmtu/VO16jfXoCgP1aRbjkv1seK/vM9XchxQUU2/g6s3X9E4QVhbhdTX1F5WXVkHYjPvgA/Pp8icY4+UIwIP/wDemyDQDmHkEDkDuPsNVzYYFEVRWlS9G8k0qpfEEkkhtLhTxjSB/WmfBjkkz56SgtKS7v6N2QJHXF/3sgVUDSB/AzQQFNDEDQ39Hc8cPY0xcWFkq3bt0qqXOXhcBKDx48KN2/fx80WVRsQZJwUCl3Og3R5TqCQlWDrarBgBReFQLyCoJ6v/VWz0z40uhwZWh7Z3v+zr074lG3ttbXNzeWFpcWp6amR2E4GTUeyEKk6Ax6ZlfGIeoTE37Js1YfISp8ClGwgnDpF127r7eCBHNBA9VDVAEgDBQAIkkICD/hr4fgAqLKcm8/Ca4gt2tAKNVuPosBYoGINLnz+yB7+eq1Z8LeHhwaqYGch4T0YG54nRQiMiEiworCqMJV5H56eBQrCs9feFXhlQSGt2LGEBRAqMyk8p7C0spqtrLOoeYtz9hOiFhWJCjAhLHtCEGBOVbv6UaIqbBtQ0KD7+F2rpV7IX5kOf2BZGPZnwmY2OYBoj09O3WbsLwLMka4gPlnZQjB6EyM4eHhse8253YnyslqArePcOsNDyKNjRevSI29qQHRJqlqk3617a5CtENSA/g4QGeSok2of2bxxVA0RKT3Oaj/5KkfXeNGGg7fMzIRhFdZXVLf5DrfuaVlr3rVJAiYUTKmyNuYOGFyGNNsFaEvqm8xu0g/pJ+xUgFDBhNGMEJCzNl64ksS5Jd+Tb6s6B+OXrr+o3MlNYAPDWn8Bj4pCgn99S9/ssItCQpuvghuQYGtjTD3T56yXehB9u1332aPnzyyoMBM8vx8bD3a2dkx3uEBttlZCaXedhTQbpWyo6PTbHd3L3shgePhw0cWOh4+eBS3KAlfs3dlfmYuW16UoKH+O0q/GuEhQPVX9UEA5r3G7LXwIduPWO1lRZVVccqBMEEJEQB4jwShd0x4GbrgW/JEI0rC4SoonqxM40TvjPeoC8YC268UV6o32ynmbh0qqOmjaA0CA2Fxcj3KHbrL+EAV6SVhwL89uhqz+eG3F4Z4HH+uAkj7XUht3Q+R14CeOXB+RJXbEV7/5IPxjuIci4UC6lEBOPzusxkEzpMjXSa1XPfEISfzDkl4kkfhi5J4Giqlo/a9UNlOVM4LCQodJvPkLzz2IJl9TapoOgefERaI91p/uf5jIS/0AH4OGAgLVyF1rn4d6NohLMzPz5dv377tO4X/x//4H+XHjx/jDpagTq2zqoCgAJyfdzBXLy4uqhp0NQ26mtBCTYGSoACHZ7OU45qeHB3/7PNPNiSY3FtdXdtZWlpZmp9bkAwwwUqFB663H+UMIVsRuLGHve0ICggOLKt6jLXlrxm3CV2KEfCeTxAZMy0aw8ycxFjuAWn0qx7gNxBgMVz4yz9+IhTjv5KW44xviAwIlrIxO8/5hKciQA8ePcxew0CfMiMhwiF3mGdeI4UYjQ2PmMkZluKe7bbKfyDh4rkYrxdPn0pQeCbB4bUfs/I5BcXNDUNLy8sSEuJA81I+YzvkZW7FQbUqNc+lQGhYVYBISVhgOT3NHiG4NC5baq9oJ5b+uZGDQ9MTE5MZjxHRhiyzI8S5Ppn5UpvELR/VjNuTEBJ4gwGCyZkFysnBZu5J3xCTyP3pIF3qB/BWM5WF+GAOog6jfVJ9QmijDf1pwC0p/IcawMcB2h4lI/WvPgWcq72fPXqcPfjuu+zp40fZawm59PWxkVG/lgvzRh+dW1nJxjh0z6oX4cUYRWQCN6V+kg6gq++CO0YVFwcd6YvgB/of/QdCT1zj6qcIDGbE1CdRFkaIvtuBHHkef57GAD4oRBOGAJAY3v66T82DE8yw8UHO3zP+2cLJliEOM/MIJDcePRROfSTFKibMNFuPOMxMX2NVgRVNcOzwMJMjERcI8fS0oTB72RPOJ0hQ+E599rtv1W8lgHC1L8zp1MRUtrK8mq1KzczMZmMTo+qzYu7rishZl85Mv4QFzntxniseo4zHBqFrsU2mk7VgRNVnufEJHA/+4xxZfXwiq6aVNeFg4zomxuRXrHGkozAIzz5joDIG3qZuoh7LSBTyiuDMuIDeGj/jhpI/8hGTP6GoW9JiIivChMAA4O7JIglAMOTRXkzq4F/0XP6UutPOK6ILTve9QLjclAyG3KzwxJ1oqFfnqWPlIepGeVTe4xygcxH1Qv0JEj1hcpFzI6wyMFEZh+a9OlFSLbsB1T4XqpNTUZ6G6rx92VAJaTjlwpH1wI+0KQ10m8Uf9d+WBKRwSb9aOT3A/Sa3AfwFEL1gAAlSJ0O/0Tw1NVUSk4awUPrTn/5UfvLkSfnp06egy6SoV/F4TQkIFV+VyljQYENQqDby8wry47k96ZxPiHm+cpk7UGvjo9nIrdu3Z+598unOxsbmnbm5hbX5uflJpV0TQ8iynyV9kAtIhMEKo5iu0WRZF4SKGwgSBjjdthOHw+Jsg91zJJR0wMhCKhGfq8in57cYPvnp9/tjoReO9JIRlIUNFYs5/rCHiWEl4akY/RcvX3kbD4gaJpwZea5FnZmS4CSCARFhPlRoMCsJEV0cn2RvXrzInj9+7FtlEBTY/80+WpA4wtbs/Jy3dKxurGeLYsLmJCiMK87yyLDSL2dNlbutfHSglKqn2IKEsMASuOzIu4gNwgLEmLYif/W6CIYUB1K50alWG3LbsP2D10JB5qpV1yv1T1tTNoSE9EYDdpxNWFxcyNYlKCwtKW8qM/tNqUfci0QqLXcnkBfHH8vjuWUOhA+V/KfGGMAHBdqhvzEg1GrHIwmJj9gS8u232Sv1W97roFXYqsbe8a2d7Wxegu2Yvmti6GG01LhSzYjXAyjGjTEUgBlHdDFXFfVHtueBV3jMERyBkEp/oz9wuJ5VS846cOMM992HsKA4Ur6JkvgcN2oAHxJSVaPALdR5D48GFJsHCP89PyIDxgPgU858cXscK5cw52z9oR9MTk5lW5tbfkuBlYXV1ZVslscsR0OYbTYkbJw35P8s293dzwWFBxI2Hnn70YsXXHt5bEaZF8WXl5azjdV1H8ZnMmd4dEQ4EfwJ3lSE5A+zmVnFrz7JvnVPphg3Bn5rXYrBlhuMLjeF1IV7fdhZuHGECTPRAvd70UC/hm6apwKTBlfDKg0YYhheT+7keJsw3b+8/ryFR4Zwlr38s0Jg5l8qTRABCf/GSgQqL5LyFit4SVCIrUYIFtRzoqVFXP1ToNiu/f0AoDwV5zsuOqAcgJOVkTBxZgOfZvotPJAv8xAqE/nkJirOjmBP2XOBgkyLAHXYc91QnXLoybuEm5IXVCdiffICFkD2HdVJR2W2m/maqysLCbC7zj5B0S0V/t1KGMCfBW7hARj6O9d1us1CkqXl5WXxnK2yEGD5+fPnVnJCUafWGUOi9FUEBvn11iPZV9vNpgUElHq3BQX8My6nZ8aHVpbnJ27f3pm/e++TNQkM22ur6xszM7NzEgLqw0PDGsclS/RpjyEIixlBmEe2CbC32Hs/GeAgLM4moIRoORgGUeD6zWAkjXpzPS+kflCefQJp9Ckg6f1Q9JMg0AN271cRDqVfa7KLLyNzV5AUyAqmmVdEX0rt7e97pgMkzOvKvEDKC7TjY+M+r1Cv1rIaYRUPt8mci2ixqvDy6TPP1r4WIUNQuDg7s0BCHc5zTsG3yoigra1ls0sLFhTqEjx4MZS5KaF2CwqxL1bIH4IhndeYUzmAKL+IjAiADxSynsS/Gr6m1gchg7TJP9eestxPBYCcERL2VT7eiuAVZ7+YqnYjj9yCtCZhhhk/CZEijLyhQdcjzWh7/FKvvbbENeUthAX0IgpPRKzXjkkfwAeHYpW7aTRGL859U9f9r7+xsMBWOTWuZ/oXOWh6aydb3dzMJsS8WZBVfxIJhgPxRIH7GnYi+mpcKSzwogRQND7CBX1YRuMH+o4UZyLY7sZIZAKCCQm2ecDc8Ro0Zx+C24x03KnpN+47qAF8OHAHycd0gsDndlG7JmX73AxOQHcL5W3FH80ITTHTqj9mnmlvVqrX1riK93a2LcF0eWUpm59nNSBn5BtZxrsvr1/vSUB4kn333f3s66+/zr755hsJC4+Nt5iVHhkezVZXVrtvMmxvR1ycx4Lh7DCZrDx4Vh+KCCqD0W7Gq/RsSRrmgL1wHDfV8XjmufAh16+C26vCu/GeRL4dV7h6pFbvMsT0e+M1+r8UeNdpMSacGJM0SjL3T52Y7sgNukA81o0fXW2KI6dLFhRyS0UCXk1blhwXYRWObaeoEAbw25vYwT9hnSfoipx/PJAO5YuvACILDSAPCAoJv1/pC6oPykF5+SY/trd/RZLHSzgEhhPhhHR+AbpF+7n81Gzs4xIq6Yi/aQtBlM5L5fZBu106VpxtqbzwBnInK1eUVxRSfSQ3DLmezNfBdW4pjQR899sN4EeCGvJvHoodqNiRinZX/Aj5lcSYa8yVy0KIZTFy5YODAwYA9dnVwSGiqxYUOh1uQWpXNRDSViMLDpgVAF62PDxcriwuLIxwTmH71q2Nza3tzY31zfXFxeUFIewxDrMypuKefF51hS+ImQr2qSMs8GR+XQiegQuzyaxLrChIWWiIbUtGEt0/oDcWGfOEv0m9D/r9BA4AsHu/imDJnOv+AwMJ0cLs6Avm5fmLF9mjx4+zN7u7KlfT5wv8uvLMjG8SYgaUPay+l1aKCuYqvUtm6CUocKD5xeMn3gP+Vt9c4wdzBKPO1p6V1VUJCaveA76wupxNihEbUpylejxixTuULWWsI2KBgIBk6JUFkHxOePLqdAkCGQfiddkoVDjaHkYfhp9VIdqT5W6QMbN83ELy6lXMzNFutLOEVRNbZvi4hYRDzV6WzyERAVSxPaJ9bJIb7RMqecE98hgEJbfN9QF8FHC9S6kN4cQQbumv3371VfZAjNjp8Uk2ImZoYW7eguzazk62oL5amRjXQFHfg3Fnu4S3TEhYxI4ZWo0BddCIn75J/BBluET8SFl4lH1ZdoyHE6WFYhsGExLgGQ6ijnHzltLjZecQOiDuitfxK65UhgF8IKABUQExVEUbYK6tcjdpyRdWiRFL7olxhBGmn/DNnnVwDLiI1YMlVgE2Nqw4owC+GR+PG7Zg8OOK1X0JBk8kJHyT/elPX1lQ4LrV16/fhKAgxp3Jjbt37ma/+eI32Sf37mXrG2vZ7Ny03ETXhEwbFwipnL0TroQqKudNHl6TYiKGN22mlR/KGFdcv8guhM8rKkqNq1epA5WLkFyLPSGaMKJwCBAqlPsqgobLCT3AnOM5RKdQpKqI9C9fijMEAavcTF0F1YyJGNspTjeCmH+A8RJ1nNet6RcKQUFp40fO+Ik24byCLOQX/GsGvQ9I612FPTg+kr8Zwr/pqM/SiT9QP4AfoD6hX9Ad/GBPm5GvyEvUUVpBIAxnWKDDJGr73E+ulJP2sHiUMZVPBc6OJSC9UtijVsvCArdBptxSSUqD8jckLDQUvsWuMtsL0JMZKJqBor8ipPivqxXsrrMfwHugx1387UKx01xnRgf/AJitNJAsIEhV9vf3yxcXF/hBUacV4amKaKrN4Ah1fq5ITQJCV1CQhyrPMVSrperIaH1oYXFx4vbt2ys7O7e3V1ZWJSgsLk1NTU9xTgFm0EwgSkgGBpSBCgFnBgiEPCwkz8wf4GVDCwssH0pQYDVCGXEcCh8IL8YY3wDDvDDopRISQA+3mwC3hFiAFGeAqy2MN0Av7kgb3TMhMhMXe1OZ6WQ7DjPtXI3Kq84cjJucmjZx87sSnp0f8n7/KnWkPFUVD6sKXJP6hoesnogBf/rMj1vx8i31REP5/vDFRT++xhakBd5TWFjIxqYmvU2Dl2ba8tdWvFyZCgMGIYMIdFcUVOxeSSkLyDAIQEy65JAbqVvyy0FmZsQg9nFd3JnPKbCywDcCBcSbh4+CeK/7QbZhCQppRaEIV+s/gHrtEkg7F9v9qjvfssnVAD485O3lhhC51bhtcDMRB/ifPcu+EyP25NFjjYNGNjczm60h0NJP1Q84SyOJOeIQ424cIeXoYIoQFNxHaEv5ofFxz/2wqqBOZHsht6zUFMMgYZVD1FwgwDXLjA8O3bOiMCXGjauZy8Y1xKP41G/UyUN35xn0mw8PeZ8RGKMLd8B0xthO9d9rB+P9cMxxUo6v9R/fYojVD3jDhlVO8CnnEphAQfHNeSuSZasafePFi1fZkyecc3icPXjw0O8y8OIzeBqmE9zmrUfLy3687d7du9nG5oZw2aRwNxdCVDKuy2k2gkOsiCqWJSyIjfZEFxNjPrQ8Iv+j4+r/Z76YgrdxwOlwo8K+7u+MGR92lsAzNiQ6UGMiR2kM1b0iTB8HB1uABher7CEkoICoC/lwvUB/oB8VmREeYLZd09SzFH5SHaZ6zTVBcotwPdoYflHQYgsJBHJ2CJNw74+BH+eRLOFTOYhvpZd4AcqKsAAvAWCPKpYNPZmZdOSyDdqW2LBLZXdZVVh9IxCMSDLA+UQ/B0r1UvGWJBAIxTgAyAfd6ErRK7ybNCILt6KeoP/7JuivHGc3jAP4qQB387cOxc7Tb75RjY6OeguSGLry4SHLapdgEerTSjhJql6t1SrVVqssxapCT0hAyU91ZLhSHRqq1cTM11ut5ogQ8swnn3y+ee/eJ7dWVtbWJShMD4sbrNfZuyLkokHMwEyDkwGOkDA2Pm6dGfZgWttmKhjQCAvpIDTIAcR05S//LoIGrZFAKCOAwneoBP32BacCuNrC+B7oxSsEpXTZgw/TT7l51OfF8xcZtx6dnJ7YL8z97Nx8Njc/b0IGM0NemU2igl3JiofZp8b5RbYvIvNUBO35o0fZa8V1IGaI7UekCqPOkjv7aGHEl5i1X1zIRsUY1cTIMzvr1QSQJqsIypcPNEtQMIOkWDyjZGIN+Yn6cOT9SsAZBggk7cJMV60aCJm2iq1iITTQfmw7Ym/6vXv3sp0dDheuidjOZCMj9Uj6GkjtAZAft72gSLQAZ9F+UzuHXbj1/A3gI0HeoK3GpW/s4lVxVsC4cpKXxZnh31xbz+7cue3H12aXlvw4IP1TnSeUxrPbFAEhrSro2yPdfTT6gttXDKIQSaQr+5L6W+dSDMHxSbartHmzBMYQYGsKq5ezEqBn5udYDiWpAFN7VOpAg37zMQHmNVado0HcAtfgbVSR+cNnrmGygckHLnlgNXtsjFd1eexx1HiKc11MYLC6+/2DR9k333znQ8y8ncBZB2adwVnEAX6ON2Pm/RYM25h2tjez+fnJrIScSValPOMt/OdzC0yh6RsnmHpf8Sm8rk5sz63zE6+2tYUjERRYMcbsiTE4zVZbeJ9JtNgeYwHXs3dKkJOBqhME5yg7wLjwiIlPakFG+bCQEIIC9IjaCcaY7Voo09Ict0a9oxgKKovqirzDDKT6xg/4nQdQ0+Qd45FyxiHpyJeiDFA+UpvdrPDT83cjKE5z5V7FYMIwwkQ/UL3gJU84aEGvjqJ8hBFfIV0+LGAAnDFI5+i8yqDyEoy4VDaap9VstsvqEzWEBPm70K+UhYVIWED0qPzTOjckKU7ONLhP/QyQ4h/ATwRG3986FEdXMhf1fkXnLp2enlpQiBWFq4ICKwpSrBhoPNW8BenysvzOFiQEiZGxenVibHhITNpYtVafXl5eXfziiy+3ERaWlpaWxSTWy7xyEwNPwfK+rm8QDKsKMJLjk5NeVSh5sycDr2XEiQIh+eYjCEkXGVhTbCm+0BIkxBPMYyCNpBIUv4v21wPuP+QnxaN49Qey8o0NQqDnZxcSFJ5njx8+9sE78sWVqBxCZiVgZnbWwhKn0TiPAWLnrAI3H9EobdXD6dGRVxMefXdfAsOjbO/1GzFEIjpNERchI4SN2bm5bE2M+PrmRrYg4jY+N5vVpybEFA15NaH7noLiVnuJeMaKAoSG9ol7rCEilKWHhLtQqAYIxvk5Al0cak5INhF7ZvlAuCBgXkv99NNPs9/85jfefoSgcPWMgjWHDz3qD2Xi5vbPl81z4oXfUMlvauNefGQ22mQAHw1c36WsKQb96OBtticBl77/9FFclzo+MupbadjSscih5umpeHQRoO9pnNPtvKKQBAX2aBBtTpFjJUAW9F/cERiApsLDdJ2dZ8cHh9krCScwgBx0VmxmwMA182xHUZ+0sADQX9R/rIg3L8MAPjT06ph2je0sal9Zd8e0FMx4YgBj/INrUlgES/ReXPjlFiIeWQPP0O6EYRKDRy+fSHj9/v6D7Bu2HX31lczfZ7tsCYWBF75CsGBbZaxIzAtfCU9LYFhfW/HbMSMTQ5EcV+mT3arwUl15q3EVdSdrqB+jw2xzc1DgUXWy9rnfxynLbQjaIFvGCRM+TAY1JcgwsQQ+9W1DKiv5H5eww/ZcZU59nv4uvJgXl65r/O2vsDT9kVHZ8tAhddnY3vhUdUw9G+d3grbCSAezDT4NAQe6Qn0EvmWLDxNBMYkHTkYBCAr4pW3ICHEBCR+Hfp0q+nGQ7vc7QL5JU2OcvIeARt5i7CP8kH/ySn4S/Un5JAy0Cb6D1SImJjmYzQ1VCIj4TcKCcuFv+WcXRk38x1ir1WFm4ULBD2Tv57tJzom71F2IJhEors7IyIiFBcrVJzAUwyS4zm4APwNEL/nbhuKwSmb0m1TgjdCpP+vCjYw7K74rlXqlVKpVy+VOVYiuenHh8woWElAaT7XhWq06LIwnpDoyv7A0s719a/nuvU/W7967t7W+vr42Pz8/jDDAdiIGKugskH0M8nROYUxMLshZ6SlqjRYhL68q5DMtDLB47VIISKMzQRIUrFOiHHpMYxQZRB3md6Fof5OfiONdZUjZ0WfY94gZAGLjisi3YppevXyd7e/t2c4zVuxhnZ72C8vc0w1RoXyUs6Y6GgJRKz4EBWZJD7j3+/GT7PH3D/yuwomYoYaIC0vNvGTLrRzzC4vZyvpGtrK5mc2IIRpmq8XocKam9DQIEx+sLCAsVKq8OklzRlmMHBEW1FZyMDKmvYp1a7MUzQBhB9lSCZRZwqP08NCrhzjPAKGNKwsRFOZs1x93qtKkA6me6T9A9J+IF0juqU2KYWXbtR/Ax4C8nvP6Zr82wiyH73m1+bkYtH31YR6z8kvN6+vZFIfuJTxU1NfN3XiMKzDtq3b21iPs87jpo+6feJKftIc7hAVhGOEKBIUzjQ3Seq5x8kZpM3sIw+htKRKgF1l1m5/PyggpdGbSJd9FVeycA/jg4LalLQSMWcY4qje2r6qrkOxtki6GUfioKuYdekM84CoebGMLKLcccSaBA8xctcqqLymPj7NtacZCAhMcomEWGnyTlnA0N9TxeOTo0IhvGcoC/TnfMKvn6mfHwvcoLq2ANsW2IdG+kvoYgrAYVvA674PQXy9OTn12oaF+ywoYqwwWFliV1riId4fGRStHs0x9WFIQFNi9M9FEsuIrsAUuv/7AkInAu27yPzLuenYBMJsqhB0+5Jf6SoxztAGxBB5OjHexrcIvQlHJK0RFN3LgdG+E8JsHyaHff+QP4caPsgk4awEjQv56+QctpH5DnD17YiyWDTNX2nKWLt2YhhtQKJ9ajjWk0oj4ChyPVV9vpS5kJw8d5D48XlFqtg7vFbGyoG9W2K0XhAV/F/Q/B95XqQPog+DI/nah2FmS2WPiPYoOX1SVhYXRiohoRdJytdFoVoSvhI0q1bGxSnVEGOuyWapdXLAEFysLFbZfjtVrnU6z2mk3a9MzsxNf/va3a3/44//2yeeffXFndW1tZXJyYlIDpQxiYd8mCMmzFRYShszcgnxhmke4dk7MK+Om0wkhASYYxMlVc8RhpGhIgz/GGDcjAwz0nrpKYCh2QhoJcfSbk54bDSku8u2ZLSOgmNEyKpbfQIzyKzczzCrHUN0PtDi+vf297Mljrt57kZ0cHZsIjI2ytD1tIoSQ5Jc/FZasErfv2xa24brUkuI/l6AAs8VbCtx+hMDAoeZz3mQQ4iTNSRG5hfk5z9Qub21lC9vb2QT7wMfi8TVanhpMbyogLLAVKboAlio7dAdGjNkXlbd38E3OBaC8eENHMIMYs93KDxu5zmL2nzoYVfocKFxaXvTNIewf5hA2UVJ3UXkRD0AdXAfEmYgAiu8EYU6q931VH8BHA9e3xkVTwj5j+Ow0O9zfz19tfuFW4jVyGDIYILZYVDmvoP5uR/oC/c6rCaHSzKl6qX6ly643zul3hBXzJUbrFEHh1WuNlxcee69fvxKP1vQr0dy+tMhtOBKkJ9QXyxbQ6fNSznf04TCjBvBhIdozgVrTuDbhHuPda5uBdk96z2yQlrpQsuKdmHjZWf3w6dPsu/v3swcSFl6+fJkdHx05FwgJm5tb2fY2D7Zt+aFIbmpjQivRCJh3aBgX4lRLNeNqgBXWtwdHwvcH2a7S2ONNBd6dEe3rXQ8uvKhMMblTQ1c4LvC4ODnxysLluQQMCQzc+odfZvbBoRzEn5yazEbGx2IlbFi8q/utRkNOG9V7PSY8LtSHVWv0ZKu8CkKneyvuuAWJWXnZJg8y5MVUfYJncUj128O56IGDw0+44xY0NeoqhaENc3frjqLrr6gS4Lf4bUifuT3pQ2OgPZQnQG4kk5tTHJFPtZf8Q2cBeArOC15yAF16ygPMPBML6Mqt4xZ9Ldfq1bpYoZZEh5Nmo3HcaFw0ECgUd6tU8vWq3RwOD1elWM2qQE47vsr5klWF7ivOCbph+vR+KNpTvFRgoGgewHvgb1VYKHaY6zoPKuGJokp26NRdWby6BIXJyuTkUFWdvtJodKqXl62qBldViKpaqVeq7XaretZoVDUkWHeoQtvHJCwoFvGz1eG1lfUZCQq3f/vbv/sNbyoI6U7KXoJCM5ClBiYIIASFWE1gBodZvpGx0azKbImAFYV4dE0DOBcU0gExAzk35AhGf0ZUOcJjcAcSS0gpAoAzQkW44qxIgvQdeoRPSMZIT7pfNFZaQcCYQVF8jksVKTuWjUHAlBHhh/36z0SY7rPELWZfoXxQbnZm1luQEJQgBt6XLaGH/PvBMxEkth+xhAwxgdHigOjzR0+yl4qPayjZC84d3aQ7OjziW5Q4gLe8tiZBYSub3tjI6nOzUDcVijy2fV6Bw83KZAgK7KGNiupiI28VU4Eon4Uk/IcXA2XNvdhPLD/HigJ/gAmdiBk3HPFCM9cUwhhOTXG4MNoaAsrKRGrDIDp2egfCPYgDuvN0IxAJcfXUAD4yuMrpKBq3bA0Q4T0+OLCwwHYkGJwp9YupiclsWP0/rjQdUr9Un2Qsu4/m/U6qg3KMucBg+7x98z8LC9KbPtfzOnv55KlXMhh/rObRZ+JgPW+OLGczC/PZKLchsb9cfdECA31F4ymUE5EawMcCV7/qPo1xcG2M35vboTfGe34iHgzxTTc8P7vMjo6PfQ0qt7M9ePC9X2M+Pj4xDuVxSYQDzlTdvcu1qNvZGldOC2/hzmUNMH2svDZbHa8OizhmI/URd5/9t4eKl6uw32Qvubxif8/n0tjXD46DYUbQqNfq3lpH+cCELZjV0zP123MJC+eeAOLsAvlnEoiJpLRNd4jl/5Fhv+ysxBWalWBuDCMFxkU+GpRfYUwXn6uEWdAwuF4ClxI3KxcIDdxGlAC83oOowBTG8bp9gknvCQqEi+0+0FbC2Y12dJjwE9FFAs6zEws9zJFWP6QsKRb/KlbnxwJlEhb4z4NaeDLPAG0JoQjawWoC4djmdSHeglWFxJtQJviVk5NTtzXlsEBlnoV2qBOHstk5lzB3Ib6EJ4oaUheqP++SJm1kESbDJiZGOtVqqXNx0WbVQkXIeZhecRJEJVyF/m+g365YUUXzAG4ARszfIqTO0d9J0jfcFOakJ8V3UbH6XxkeHqm0WuVKu80LzTzE1lK9VvItSFlV41ijTOxvvVQrlVrVZkfhqqX69MTU+NrKxuztO3dXPvvsi1ubm1u3V1dXx1myRTJHwUwzGBmsMNEwB8wkMqOO0FCqsleZrME8SrgQouxuP2rEASpAUeQ/QI79UqmsgZDiI/TkN/TARdeNQdyK9imeXnyOAy/mUoB8Bia3S+VDAZT75PTUNwGxZ3p/b9cICuZofm7B24V4QyFufuIRNDWF4gDpwXxzewU3ulAHbOPYF/HhpWbeVUBQON57a8IiX2a0pqemLSisb25myxwYFUM0ru/KxFgwXUaIyqriNTYzUyZdCgYsQOnnZZKph4yFbO0leRPgjW8IgoWEnGgksEBFeKWF0EC7g3D5xh8qEQiCEQ/+3wcpXDGdAfxCwU2kXiKC7RGh/seq2svnL7w1iAOXk6wqjo75IKdna8tx85cJP302HxOp7+VdszcEZdntE+6Q+tG4O317kL168ix7+vChBOznEtJfZ2caizwgyBhZE0M4J0HBb46MgX9izDq8+3pSecID+MBQrOPUpjmDeW39X/X/Y9qIyQ1mj2EOeecl3n1547cVYCB909HKigUE3lDw5RBLC9ns7LRpFHSJbSqNy6BpMVPc8DYiJoXOzi6y5y9eZo8eP8mev3yRvdp9nb09PMguJAjAMAf+ixv/hllV5UIJLoOAiEDjFB9X6IDT6avQPwhM4NeK6MRwTKqxdVP0szIsxlX5ps+adtFXjT+hCOj8Rv1ZWKASCuDuDfpXGOo5Vu3l0T6JUya3Q4RM5vgGV4eeO9s/zHWahAu/kZeun6s/ke8+SH5Tugn8ldspZrujyL/LEA5d8Go/jS7LEGwQzqRL4Y9JPtrRvIW+0yoWfSQJhcQPXmIliLDgJZWvJGGxqby35L+lMp61253jRqPNOQaR10qpWi131NaS2ypSSkkgvkphnTUy9W7BA26yB4puhZJeMQ/gByBh+r81oJP0d5r0ncyBNa6aA6OEou58IY76c+Xs7NyvNZebLYnhZd+2psEk4SGratBUJ6aGa5OTo7WLVqN8cdgqnZ+369s7W/NffPHFzt27925trK1vzM7NzY+Pj9cUnwbchQcjgy6YxprfDTDClGLGRBErV2RFY0GMBbM1MMgMWj81nyMfwAgCr/LLHzoFip+AhESuQs7YvwOBFPshZk4CiSbgUBSIkPIkhAikssXMReyBBNFw29FjMfdsPToTcRpSuWemZ7OlhcVscX4hm5qc8jYsZis82wFjJGTE7JNrQ3XREGFDUOC2o9eK5/njp7796HB3Pzs/OclKrXY2Uh+24MFS+aYI3fadu9nKzk42KaaoPjWVZUMx2+r6BemJsHH9Ho0eggKAu1FwlEc65U8I9Ep9hlfZ5UqZLTrbXUD9QH+I/0r4PsDNggWE5T3+BvArAZrQzUjLa3yqH7gvyfJCjBBnF86PTyUYVLKhmpgeuXlMSaEz3steqVL/1LjqYipBYmecAP1GJuL2eBGuaF9cZufcvCRh+sn977PHUjxWeHR4KA/tbFKC+urKst8fmZ6bzUYmJ7IakxWkRd9zhDATqVNHOgP4UFCs22S+ya6ogKQX4Tq7AJoRBtEMrfBmCA6XnphhtelWfh3qrds72ebGajY/P5NNTLA9LnCh+yb9VHHATB6oH/MCuRlSdcx9fX//4EH2zbffZo+fPslevXmdHRwdxvs5onOsIHON6yhMv3A+zKfzq35ZVn4qiqeqqFgp5mrtWMGISz2UawkGEkpEQ9gyV6lLsJYZuoEgokEUAq/iND5lRCBRSyFE2yZVTQzLqKpcJSeHzft9wsXgcWhfone55vrs+fFv1G1OG3txhbvD46+wgpEg95br+YcghTfI6Dj9JzNl4y+nHUAkoXzkgkLkWX5y2hIrHXzHRBVtSWTQOVZY0BEg6Be0Nd/QdIB28CRmo6HgpVK9PsSuC1DS4fHZ8ZvGZedETdEZ4WpIC3El+b3sNJt0kIYFB7YkITy4SXuAOanr4Cb7QuV0zUW7AVwDjLq/RfCYCaOh2GH6FaMp6UlVhL/gG6m/ytER5xRaFY2VSm24UxkaqrG6wCpD9fKyKZ6+WpubmayNTYxXz09OK6fHl5woGvniN1+sfvmbL+9tbm7elqCwODY2PiLmGSHDCJlB6WvjanUzzDGzMmQEiqAQzKhygKCgMN3H16T4ji0+MV4Y5PaLKq4sFAA/78J1dtcD4c2AgIQFRio5EoTIJGSYAEEhljYDUYNsWNZmefuhiAe3a7Dcuzi/mC2LoV+Yn8+mJye9qkKdED6WUXOE5liVpsqvevabCpxNePVMwgLbj169zk7+/+z9135kSZbeC5o73KEdWgQQWmZWZZbuZndfkTfzm9u56XmAeRHyPMTMS/AlSB7KbpKHoqq6qlKEjgACAa0dar7/t8zct3sgsjK7T2ZVZGIBy21vM9um17K1TEogOj8+scDFMq6F+XkLQLfu3ku31OnNX7+eGpNTsREORorUrnS78BQfy48kwqkEax0BTCXrUlIqcv6DCfeUJ49CrDoYLgH5hfAQ+mCw1CG33lfLrISJacUM7PRmV/D9ANV3NCy3OdZoR5veT2dH7WjnaiOMznKMJSfQ0F5oe9xYjmAlwulwLpZXEFxpRW6vsqO90pzYENoWvexvbKV1KdTPvnicnon+NkV/DD5wpDDL9Ja5pFAKw4Seh1rjaWBkSIIW8SgQAoLuMZ3wbHcF3yKU8n1fOed6eAffB5e7UY3+Ug9xLDdw4XbGUqOHUhQ4xvf69aU0OzMl4X5YwjltAW/wL/yjNFyk7Z3ttCY+zKwxA1q03bfrG1YWHj95nFbX3kiC3EntsxP3cdzGPzU9lVosJVJ8w4OxPy1A/aN+h9TumkrbKcoCG6OPj1P7hNmLYyscXs7TUGvXd97HMDzk/gPloW6TgyoUUlYSAgkePk7zJiO867/adWbraPbB74tXPJdBMvIf6IJ4h19jH6dYsX+iV1ngw/gsvi1m1083zs43Gcp78Qu9B8Q3xR4gVJSFoihEWitx8JfTXVJC30MfTB8N76G/gidV84AdM0RHqhP6d2kDzZERjoIf5H62jYPdg7WTk7NDxj1DWagTxsXR0amUhZMLZhpGRphpaFxI15Cy4PMIgWIWeN97v323EK7gG0Ghuh8SVBtLQaD6XkW63HcQRUE0YYQGZIeQj6w/cNEYaFycnjWkGftuBe5RaA7Xm9K2m0dHR8393eOhqZmpiV/+8uc3Pnr00cOlpWs3JwRSBpoSnmteHy8ig9gQpplFQEGIJUhidCxJQcgWscJJ8Otzm7OiAFEysuINsNAKhCtCh+7JUFBP/PJusFvnrQPmGZfad+3w47DNPGJ9I0C6QDMP/YUgzYg7zygK3dEHRiSY1qYTYYp7c2sznasz8aZKznSXAD8+MubpaDZakaRgaIQd8aOBIRZxMQ+nY+xubvuMemYW2LPAUakoEQhaKF/se1hcWPQUuvcqyGxOSVFQJ0L5UZZl/0eb8hUjZVEXiy25xbn8AZGWABpI16WAGHCvRa+P8oipsAqzthWZw3fHtLXN8nwF3xdQvVP30C6m27oqGdo+Ok4X7VOfZnJ0eOibldvYqT0jEMEbJtR+uck8Dan3VRulnVaVhWiX8SdKtE05UYbleesrq+n5k6c+CICNqxxPOTM1nRYWF9Iy+xWWl7wEqTk2mmriQ3F/A8HQGAt7tEXYXcG3DNUy7n8u+HWg+HuPf9VlEQALr2Pwam5u1krk4sJ84sShoaGG2kQ3jBC0EaRj5JlZBU5T2t7eSQfi0TscZ/3mTXq98jptbK6nEykJTdasT7TS7NyMldPFhQXx/0krC/BtzySTTtKBkE5fond4NTfxMwsHHh3HxWFOreiDvW3MKrAsyTPzQm5PrQ1wYEQWpWHS+gDyc8qV/o6ykBUFwE1d1jiVcgn+jHXsxyuDY9W+AT/vDu6EX7A/rPhUYfgNCEEcCH9+qvjv+gRKWO7/y3v+Ix3le8eRvw0TjDAj/DANJQ5Z0td7lkbPlkOQPZxvlgGfxiZo9e0ob/qqNjQ4VJcsMyhZ4PT87Hz35LS9d6GOXuGIlQygDJxLWVAXLlVCwcifFQZud6YqCVtQEligPFftvgq6Ges1r+ArIKS6HxbQMAoC73svvV7pAQtSZnU1XCsJYLYDJfmeeyPzmeT82sB5Q312s1Y7bxyfnDWODo9Rp4eGRwbH7t69PfOzn/zk5sOHD+9yS/NEa4Ib3JyGKuPwWs2hWHoEk0Np8FpAGKbcWXITMwqMpHiqL4R0iCoTPYRuhufQAdnHHGsHw6njQQDzKO/99pjYFQxAGWg0YooXZnvCyKcYBtGxNpVTnFgiURQK/GFKqVLnseWTNehIOLMZRYiNabMzsz5lY5TjIdUpMPJxJv8cJ8uyKwtKSgL9EzyYCmKukuUaO5sbaeNNV1lg7wPCFcs3CG9uls5oKS1eW/KlbuMTkx4l4dhZ1ubu7+9JgdlN23t7aZ/OR/GdKvMIXwPKB6NZVDrFcZZHkdRLRKdSGGoHcrkZ9UM4tlei479r6rcw+VCsglmHXZhX8H2DUqe0E9qR2jXthEaNk9peXW1L4rlPLNrZkiK8uWmhiIbEKCwXM9KOJ2ek8EpxoLG4KcoMUi5xqB3pT6q7ntmweGp62d3YTOura+nF06dp5eUrn6iGQn1dwiA3mnOc8KzoZXRq0uu+a5zeVdLHTzTOLobDFXzr0F/OpeyL/deth/f77/AjMVr6Evj2iPojTqTjKFQubhNbVd/DenY4G/7iW/qFAQnkjJ4zIES79aDQG7W1F8/Ty1cv087OttsSSgI8+dbt2+nOXU5WupWuLy+m6akJz5qxz6EjvNOoeWbgTPExgu0jVFEWpEx7/TyHfJyrrxA9kaqmOmT2unHnQpMZ6tGxVG9wV0hRFoSZf3u5Dnm2ZhCAH0ffwaAlBsqwCN6MQhX9OLQc7B66jr7YXioQ7tjH9zFLUb6xj/DgxAVQpkD492MPVOMiaZRZLDuSyZ+endb8bemNSjo78fYA7+Qnu+t72gFIWNgzm4I/5JCDw4N0eFQ2tudDWsSnWLZEhOdiPCoelIQBuZ2126dHB8cnx6dtzx7klMXSo3PGRGryTt10E1Y1y/M3hRzPFfwxQNb5oQGNo4pAvx0Y1B9mQcqrmAUZGh9QLy7J18snm6c+IvW8OTg40BwarjfaZ2eNva3TxoGUhdGxsbHlG8tTHz16MP/xxz+6cefOnRszM7MzsjexIehn7dlEiHLAdC/KwpCUBpgdS5PMBURpHgEXMXImdZlV8Gi+w6gwJ/2YORgqdNVxzy8ZglkAHUfDu/ZgWDJbgLA9UG+YaTAliSKDPYoCik8oOt31/HQuR2Io7FPwed3qRLDnqDtOPYrNzC1fsEY0KAhFUeBcbgQq7qwDXWGUocpib2cnbUjxeLsiBUTKwpoUkd1tdUgqFzodOjn2KrBhc4FjIPXOulaUEUak2GC9J6VlW8rC1s5e2tH7gYSnI+XHSz7yOlhyz8nPlDtLrSgg0lDWu5Yip4SCIQejBQ2l8PnPfsl/KAixxIj3wHAHeL+C7yG4cahDVtumYy5yChsth/QyVBuwwougtfbmjWgH5ZeLp4bThIS2+aVraWp2NisLCkEN0TNhekFpsGX+FbvSr5QFCVNHu/tplyMrpVy/fPrcx6ZCK4vz8xLa7phOWKI3Mb+QGq1xcT19W3Z/Em7BsKjgFXw3UC3r8vxPqYN3v4PnBO8W75PAxyAWh3FwahuzxPRf7RP1R8LofupuzjyLZUp4P7KiwCV/LDHlDo+XL194Fpk+bWYmBm/u3LvrjdIoCzduLKWF+Rn1ASO+jd8KAs2uMFClRR+bs7IM6Uz04ONU2YwtYfUoL0UC4b+eWVB/irIwKOV6pNVKA4OhLDhgAnKiZSq/KAre21AFisadTUHx5vziP72HQI2CEmHybpA3fHbeM/BN9IkRV3GPcHh2SIboC95FoDfc+M5KQu5v+bPC4OfsRw/+irhsvBtGJw34yf4UiMuGNhHxR7+FOxvauX/BG84ll+AfP2WA0GGdX6AkDA6IgUkOONg/PNw5bZ9yVTzryxRYsEEGEyVT0Y4iEQH9zwWqz1Xot4/sX8HXBmrthwbRqnsR6Lcr7ACTcsK87HlgcJzjUFGXBxoSGCXVJp+CJCJoqok29/cvYqH7RRq8trQ4+emPf7z48ccfLd++def6/Nz84sTExCgEBFEVRQHiRrDmNAmQdZZegiNii2Sp9aMo6Bs09+qsQtHunRH9dBkD0KWZIPAq5PcesnIofuplIl37ABhQl7GSj8gLHUzD6S6MgtkF8ocyscOmys0tKwuMLiF0e0ZBAg8zCpx6xNQzAlGMinRj5lQYlARuGuVZ0rqPzTvc30tb6ozevH5toWddQtUWswrqQAiL9ddMbd+4eTPduH07zV275mP1GM84PjlNx0rDsZQCLgjaOThMmyyP4lQlKRsbUmZ29ey6Unl4aRIzHHomfVwWxKxPnAJBmShdJcGGsHu37AHs86PAn77Xbxf+mPsVfEggmoFuLlAW1CBz/VPDHD08eF7zTeSvXr7ynQvM3rE8kaMrZ+bm0uL1pTQ1P9dVFgiFDlxhhLLQJW+UBUK+OItlSAdbO2n77UZaefEqvZUyAk1dX1pO9yS8LS4vp4mF+TQiJd5hoyhIGHLCCLdgWFTwCr47KOXdX/7ftB7KtwiG+s18v/AZeDf8mP6JYy4HB9ksTEuSe2lcembg5fj4RELjQR4M4sjVJ+np02deesQSJE5KYgMzJ23dvnM73bx9K928dSstq71xEeXM9EQaH2Y+jfgjZMdBHye0ldJjk8Ej0Q536zCAxqg2fJrjx2Ozszpm9iyMDKemlIVR9S1j463UFP0QBh4iDxERodKfFQHeUNJwCfhbJdLl5Efk3fwOkACVJf1Gd8Yh/LnPUN8YQj32eA7TGG/+Bfgm0FFm6K0vwO6qG5Qe+icsyj7pCDW+KUF3BxRK2Dz7s07YNm1rX51+rvjHD7M65bI2ywF276L8KDm1uvKNqeo52zk42t85Oz3nTu80wCrK0DVJJtFVEeh/B6puXwcic13zCr4CfkjKAg2iH4HLnuEOxawqBwWtJIDIsWNSFMYnJbJKOeCiNfEmTkNiKLxxdlpvnrUv+Ibwmg8e3J/9Z3/5l7cePnxwZ35h4drY6NikhOhBCKooCzAMBGtmFTrKgp6x64w8IBhLsLWy4DX1RVFAPABgEEGY8VqhuR778izMVh3TAGHnxx7I3/BbwhIwuu7z//URSkLMJqDgKGbZkYfh4REzxp2dHV/ww4wCz7iTV5ZSLC5es1DPbbVKYY4thHCQfQtMSaMoMOIkfuU9G6xZ5V4FZhRWXnAC0isrCpyqBONmg/SyOibOBL919266KZxeWFRNDqQ9ZhPE5E5UhtyncCyTGYV1KQlvpHxwUsfTZ8/SKsevSrjyPgYpFqSOGRVOq+IyuEGO9dP3ZarXqec/l3W3vIKxFt6GdbUsq1Ds8V+w1HVvmFfwYUJpBwyfBdJmaBRRt6DalGiLjfsvn73wbBkCExv1Oc9+lgvTGP1nZgEByDQfn3pAFiRkC/mMXsTfxbna8cFROmZ2gaNTX62kDQl3g6LV21Ko79+/l+ZFj6PTU76qPjXFg1BmGPZzsvQDX+q0wWIC1ecr+O7gsnLHrh8vg7APHhN8xjxHf+ZlAgugEnCNrn/9CwcaIfgCbF7e3dk1j//DH/6Q/uEf/iH99re/TZ9//kXa3NzwnQkoBffUvj766OP08NEjX+jGgRMMFk1MjKfREWaqHZyBOLjBmRO8QBp4pInBGu7YiUEpZp0ZQPMSXWYW6FuVB2YwOO+cGQY2TXMEMX2M2y/hiG+XMD34ZfqjbYezQabpCrDfCuiFb0gLfRx9oGcnsi+WQ5V+OsqVKBlxZ5luHNpBoGXAj3KPyOIZLPy+ixEnXruAv3jCjf4ICysKRmoTIEx9y2MElP3HNyUO+8wRYMaeDL917IrcApSZBS9B4juFgYGSRN2gSErhrLFsWXEdn5y0dw8P9/ZO2lIW6ulcuhyhS/PTJ6HnfRUC7zOB9z0DuZQ60P9+BRl+qMoCcNlzwcw5bBbsVxqsLMAPxqZGGqOjovZGvXFxdt4QGTVED03RRfP01LMKsVQppdG//Ge/vPaLX/7i/m3BxMTkrIhrWITmE5AQPAEIznsVRDEI1pje1GxGotYOwcmvNzSLGMsSJMIAgsCVyELo+i+jGV33LhMAuk+XwWWu2FW+V1gwDBQF0gHjYNQJJYd0F+bIMyNS+GE6+vlzbohdc95RFFgexKlHc/PzZuSMYMXyHhWgwkQ54PI2BBmUBBB7RjnbEvQRdlh+9GbltZSFF2ndN4zuuLxIy9zMbLohgerGrZhV4F4FNmwyo8DMATMJZwqvrg6EIY49Mb3N3d30VgrICykfz5Tet1IcOHGDdIGcVsNFcJE2FBmaRwVUTNUyL0imKDPQ3mzXNS+D7NVlWaAb3hV82KDKtYDfVRZ6R2xlts+8t+Dl02fprdo2nT9HCc+KXmYXFtLs0rXUmpmODc4Ghacwyr4FQnfYAtotcwsI/aeHoSygiHC/wsbbNW9uRlm4h0Itmhxk+RF7FWjf5iWRRhE7zEYPBYH+9yv4buB9ZV6tj/f56QcEwq5QWwBWEzwnFIVOSPkBd/jjzs6eZxC+kHLwm9/8VgrD79Pjx0/E99fM85hN+Pjjj9OPfvSj9OjRQy93W1pa8u383EzOjAVdHs2rE4fSgaB5wVKnjrKQ04MiwAy8eLGX5yoN7D9jPx/7Geib8E37pY8dl+I7qT6GQZ66+hQvaRKSI/8RpiNXDCUBMktRVMvEgDeXC4pU9FP0d1Y2LJCrfxStMZtC/1f4Pn0l9+iUJbrRJ4SCBsQ7X4cZ8RRBPuIsUL4JiOfIR/YjqwiP52waHJB+exWFYgZE/OgxfBfpCXuAtFeVBTawI5dEfGDIBmUmXv5rnEolkF55ctA+Pjo6V8UqiDMVHRe2eUIoR4HxPgT6n6tmgap9t9B6n4H+9ysQhPT5wwAaQEGg+t6Pou6O2Y+UWQd9gNEQt8ScNQdqNcZVGiL8hhhss31oRYFee7jeqLcefPxg9i9+9YubH3/08d25ufnl4aHBltxYqlQzAxRZFMbB5rHOpmYJrqwJjdEP+RPzRrhmNsEzCx5BiVMIoGszcAhdiAmdnUs9L+5mHn5QcPETkEmJdBSIx4qfDmAX9gRlkF9vJFNeyAejJTAPnqPoxBWUTjYwl4t9WILECJTXXEvo4ag8zPHxMTHP2BPg8BQJigP7IZhV8GVUCpspHEI+Pz1JB3u7Pv3o7Sobml8LX6bN9be+rAfGzUjSwsK8119fY5pbndXk7GxqDA2nfQlLW1IqDlWWrIHl8h7Weh+rg0GROFQYW9s7wm13hFaKqAOOrqT82UgHY3QZB8PtlPN7gcItZV31V0aFugVLPUS9RDspYVfxCj50yPVrYT7aQCyD4FVu53pQe9tByX7yVArxqu0npGAzszA9O+eblbmtNo7+DSUBvoHC0G1Pai/6K8rC+Zn4yP5hOtrZ9z0kXGD4dvWNlXCWId2SwtDyrMKIlRCfS1+GKH2ygCjQvKkbfi9ewYcKpS+gGVUFyOBvYV+qGL8Ighx//ebN2/Ts2XPfvv/ZZ5/J/FJ2a14SBG9nb8KDBw/SR8wm3L0tnix+vDgv/t9Kg2pjjMbTtuGx9HGnUg5CP1W86KgSvukTfHS2+gMrq7RL9zfqh9pq08dH+p47IY7Nv9t6RlinHyT80aER7wf0MdwS1H2EqvosZ8jZzm3azzmTGXKxVED0yh/eOkgaM/1mIO7+I1IpTwRtEOhVFPyb7YQ5ntK3E3ZgN5L4tptAu2VnlyHuMgmL54pPh9Wt5276IvwciB/1g5v9h7+SB+KnzkDyi0zgOlRdhpJEIsQxBgZcPHpXkZxdoNBIzrkYGLg4kr99NaU2SXV2WMQdSQWdC2GBYg98XRPIGeqBy+yuQBCt84cBbuIZgep7wdLjVU2QciqmkRnDkREOMEqN0/OzxtnpOYfjNEZHRpqjY6NN8aWBw/02fgcnpiZaP/7048Wf/eQnNz7+6KPbN2/evDE5OTnXHBwcvDg7r5VRBggO4RrBWWGkEY6KGxq0UFz2AqDWl5uavfzIgiqzCsxKEAaMPDPzTMSEzUgLhEu2OsRPDjN0KMmU6acgUnuqeOxA156wHA9/MCF9F2mINZh1CfgoQKSN5UaMzj97+jxtbW3bbmxs3LcoM6LUGm95NgXFwGkhLPlBQQhlIZ4ZhWHKmXx6ZPSIWQUuYHudVl6+8OlHbGzm1Bhl3OtiZ2dm0qI6Kc4GX5CiMDEznQZHRsx5WH60y7F7KqcalcvUNEqDyn6AToSNpVIa4tKZcysJ+3t7aUfKAyc5sXn6QN/TEXSZLCMtjCxdVn6UW7fsorwDwzv2mKVOoj5K/UT4UdfdMK7gw4aoZ2OlbbhuGRVVZ5sODtPW6lp69vhJVhaS6YZlG1Nq31OcHMYMgOjDgjyzAGojiBhuU/qDnhA21LrN1M4RrKQsHG7ves8Cx6ZCO2xLuLa4kJaWl9LYREsMb1hKtGihKbbGh9CewrbZaX8RTy9ewbcONJv3wTeughJY9Elg4TWF37wDsoIn7u7ue6b4iy8ep1//+td52dHn6TX7a07a3ofw0UcfpU8//ST96Ecfez/MstrX3PxMak0Oq5/gpl/COvHo9D57aVjyeSTB81TpuaDNRh+A0mrFtXMUnpC0oRCoA+ZIYPb1MatgZYHNzu432+4L6Vc5eAMe3xwaTkPDo6ku3m/F10WgsGSW7UMGhV8t6sKPDURfCjsbQJRhlFvweHqcYl/KNz4o4ZV3Ii7f6BcPEU/nW56zV/vNj4aovw7gCLqPjnBjxYHcsreSlmp9Fyzu9oNpf5i4xze4lbAjrLoVRPYweDZe+cDeEcqPZJ86qDA4YH6E5WEXF7Xtg4OD9ePDdETSVNW+rDsKoAeB/uevY34VfB0/P0hAmP2hQG6hhSw6z1BB/3MxKR+eQZ4LNlAUGo2Lhhpx4+TotHFydt68uBhoDA2PNEeGhxpnZ+3GzvYxfofu3L0z85OffHLz0aOHt2/cvHFjbm5+fnxsrAWzYqQdZQECQiv3rIKUBIRbZhcQioMIFZIiQxhFOUBJgPjQ2FEUsC/EyRRoGXkAGJn3iEomVPsROocVCFokmiq94KnPo6FrX+IB+JR3mCP56SovHJF65o7k8ePHXsfK+wQbM33q0XSamJhQ3uOIVARyGDr5YD8AZeVhCP2hMHgZEp2F8nSusuDCqq31t2nl1UsvP1pbjXXXRwf7LkP2P3DbKIIPdyrMqNMakZLCJWttlT9Ho+6rPFG5UBSaUlgaMgeH2FzOHoumyppRrjiJiU6H20LZC4GSwFGrKG8UQCkP0h55pzwoF1sLKN8o47APhyqTDbStkXIN9/Bf6rD4vYIPHaI92MxtwphpzBKU2l6SUL+5xszCM5+GBE1AO7Ozc1YauGdhRLzDy5CgP5QF+VGrckj8BhUxq+CAfXpMe+9AysJe2l6XssDSQCkiMD3Oz2cUeGyylRpjooPhISnTLNlQaHlWoWdTZDZ78Qq+VShN56vgG1cDfEif6efr8prjo7aXHrGZmeVGv//977yhmeWmCOr0adz2/LOf/TT9+JMfp9u3b6f5hbk0OTWRhkeZTVATF9/fl8KxjeK6uZM2N7Y8qLS/e2iF4bQN/0XYjpkxeGwH/Cgeqb5OHUiqYwrLyUiYnLx3zFJT9bvMNjOrQP8yMjqm9OWTkdT/RGBq20QVsn2epQPjHYjoowLc9u2l4kHAO31W2NPLvlthwdtjRqFf8KYfDPfutyUOjPxo6I+7Cv6yRC2zhBmWBAQ5l/qmrrsm4VZRPzEYWdLKcw4JeYN3Bj7xi5zCnTBWFpQX7Ig3lmSd1fQs3W9gdHBwcFR1InHmbH1fysJp+/xIAXKNRq1OUruzC8A3MctzFS6zu4KvgOgvvv9AOwaBqkl/+D6zIGV0CZ4NSDlonp1dNE4uztXCUxP6kFbM/H/z5OSscXxy3Jiamhz+yU9+PP+jH39899bNG3fmZmYXW4KR4ZEG5AXTgoAQkD1aPjSURkdG0qg6Zm94MsGpZYu4mB04s8DaPQEplh/F0AdEGFOBELdQtoC/lR9M/BTmHx4qNHUpWZVQilmA98w4eLLBe8SNcE9+SA/KECNEHIvKGlaQkQZmUKaLojA5KWWhlVQuTqdvfFRe2SDGEX0wdNJGGRAVy4+oCEaQ2uoI9ndir8KqlBCWIHH77P7ujkeWWkx7Ly56Mx3LjxaWrqXJmWlPDx2rXDgS9UDxHTESpfQOS4kYn5TiIhPlZVAdiFi4OppjdYhSCJQA0sRN0twoShl4SZLqg6Pidvd2vV7z1ErcuZeLMUpGh0lZlHoo2A+FWRNR1F0w9dj0FlAY+RV8X6DUba/ZqWGkFo7rkkCGQP/y+Yu0LqUBgYnjhVEWfCFbR1kYjI3IUqjV2iIIITyn+ys7eIrCbHsZkgQ0hc3BAG9FS5zsxcwCdDM+PemjJhujI76MzYoCS5Fy+yWObtgl9IJX8CeHf3Q1VOsQfiSeK54GH4vZ7OBXgJfGHp/42OkN8V+WmcIH6cdm2Ct240Z69OiRZxau37guJUFtinaq4Dmuekf8+q2+efVqVe2bY1Vfup2/evEqrb5etXK8vraetjY346QdRqvbsdSFZhiCrYLjWRJ+XfYcC3wsBeEQZUE8+FD90JHSFMrCQOw1aw55RrvVUnpQFtTnSDwlQDdxZ5oigN86Aj3nR5v8+RkzP/dDdovveM59tN7h7ZQlm7EtC+Q9FfjjHcRPV04OiL4jh9t5L+CE5yeZ+VP5jj/5Lb79He99mF07z6QhoAQmN5d5IM4oCqSXNkHfjV/qFmWN/pF2U5YjVfrCmmSFmvI8qNf2yenpdvv4aE/95nlN7Iug9Qf3K4VQRaD/ucD77L8Kuhm/gh5A3vo+AxVeEKiaBeF0xex/LlhREgJFC96XcHZ23jg9l5IgPLm4aB4fthtHRydN2v/o6Fjz7p1bY5/+9NOlRw8fPlxcWLw3MTE5MzQ41ISYCiPgGcGaDbjsUWBmwZuavfwla+EQmYRnCI7LkqwoMMptJSC0dbCqLBTAvTAc/IQwKndyanfRUSalwpC6jAEIj3xbIBhdl1Hgx8sbFD+MjulE8kM87FFAQeDovI2NDQvO7GdgMzOdyOTklJ9RFrhLgrzt7e4llvxwYsbYyKjLx3s1JHgrMx5R8hF5dAAScriAjc3MK+pgWEKxt73tNatsgJ6RYnDjxs10/eYNj5LOLSyksVYrnSnZuyw/Eh6o0ymzCghcM3OzPrd+ZGQsNZQGNqiRHhQ1FAVulV7Om/HIL3XBsqTVN6vpldLA2eGxZvMsbts92PdMhJUdpZ1y6S/DfqQOymkkoTBEveBGx+g6vILvCWS661KgfwFTHZXPCCdHUW5splfPX/pGchgRRwxDRyjcKLnDKAvDKAtiVRLqEeRZxBDQpWHoCGXhVIpyGyFqe8+bp1dfik7fvpWuMWAlm9k4aGKIpUjjo6nGrAVrlEirgiN8EFapliuT3zB74ruCPz38E6oj+FHsl4tZbZbzeKOqeZH5k/449AEejx+W+bCR+cGDh1YUHj584COruciNiy1PJCTvim++WXuTnksxePz4afrisy+9KfpLmV9+8UV6/OXj9JQjV+XGgRgr4u/sdWNvBH0FEr2Xqarf8wi+u7YLNVH1jQq/M6PAgJD6Ik7MY+MzfJQ9cPQxE+MTaZKZbfW7YviiGwm6ChNwkaEoFOQfS5vw6l6zA30kh8EMO0J0lFk4UKakjXTSz3N6IH0/ZVoGirqBBf8v+MfBlRL9Bn8qnDLL0fm+PyweS3QCvq2i7XKmIhw/Oq3MulumIR4PVCTXEfmzMqk24xudZYc/IiOfpQ0p/+ri28enJ+1zzpCsXVyooi6OuGohKWhH1JM6P1cRuMzuMuh3K4XQb16BIKjh+wtU9mUVX+yRtopZsPreUQ76Ue28mbGhL1ChxflSU/ypcdo+aw4Pjw3duLE0+vHHj6Y/evjo5o0btx+oU78p4VI0YaIIAhalMQrPJmbuUuhsapagHZo5RBhaOJfOeM0lm2lFeIxcRxhKtH5CgAyiIxOmFLn7mDMTeWw8ZhaDEQE82douYLwUhhBASGBAMJVgLlWFxO8KO5h2zCggRJNuppFfv37tI0cZacKNKempqWkLOiw/YvMxpyGRPkbwmYmg0xlWmYyNSmBXWCgLFraVPses57bC29veStvr61YWLOhIiGL5kQrOS7nmJdjfun3LJyDNX1v0pubBsdHUlvsusxJiXigKbHAbUromlCZmHtj8NjjEkq4mQYnhtT0iRR3Nz857WRP3QHD6EXXEyBVHAm5sbfiZYmPpF4ySJUrUGXWEolRmXVxXLsdgulGu3fJ2/Sny/jqpKhpX8H2ADvXlP57chIR6ov47ysKWlAVmFtbzzALKwowUhck0JiFsmD0LnlkQq1L7CoG+G4NaTYQntLJwJCXYR6eiLGz56FTuKWH2jmVIVhamp9KglIUGyoKXIel7dpo6dQUj7PLHW+AV/FnBP6FKGHiCj5UNq/AfeDO8LHgR7SA2uLKUFB7KDeBcsnb37h3vT4Dns4kZ933x3w3xzJfi276D4cnT9OzJ8/Ti2Yu08up1eqM+g1mKTSmx4Lb6koODwzxQFoNkFq4HxU8lnDYa9G9KhxQIq8jn3f19nI7EktFDKScx6KR+RPTDhZ8sh51sTaoPHvYeNQUaG6dLWSnM6DPBbHRQbhk7EOTVATvhR2FQVu6D9U550ke226FcAczEgNEvqDR7eH8OqwI1T38ElDSEEfble6zob4yl/8A+m/mjbMRzidph+L9wkRwmnsOr+ynLNZSr4iCf0RbiiHGQPPpmbdUJYcZsUJRJDuP89PQEgz6eZQQH+m5fr/rAXgCeCsKEqu9A9b3YfRXgJ+fiveYPHqKGvp9Qrez+5ypCkQWr71YKLsFQDMROMvq0TNE+igLufNucmZtqffzRxwuPHn0kGfXmbQmWN6empycQXjkPDMLxenzPKHBMKoqCFAYpCd7UDLMSQUNQ+GckBCWB0RwzSohSjAYaNrELQ/CMZ1OIHPneqD9Zd/wVsIvdu+8FgoIoEoCP450w/JTjincVDgXhUZNQcsgjy3JYfsQ6Vq76xy/Ld1AQ2EfAiCjnxDO6g2Bd9gXIo+QdlUtegkQUfAtTQSEhB2zMhPGjKGy8eZNva36dttWpnLaPva9hQoLTtaVr6e6dO+n6rRtpWsLP6PQku9PNfY6lcHHq0ZAUknEJXYygjiltQ3JHEHPO9HN+VjODY+SEznFE6SJ9HO9Hh8gpHq0Jli2FskfnxcYu32Ip5ki5emmW7LlEi86gdLJRH1GGYQaS5ypQ1wD2Zvi5vq/g+wJSDI36g7YtjNMSRLtUvm8NPE1768wsvOjOLDATBh3JHBVNMQMgZgJnUkORyKQmwqAcdE7jya0rGJ56Yejo7EAK7e5+2t/a8X6FrfUNM7ZrUoiZjUNZGPK+hTyz4GYXDZJURo9NqN2/8GSPV/DnBN+oSnKP4J/yYfQZ9E/wsDIKTvMKgVF8XLwfoZEjUJmFReGcY7YWXi/ex/dHEpD39vfS2/W36dnTpz4x6YXa9dqbt2l3e9fCPf3JqMIYHx33Tf5cPghyAAhLdj3oktu5B2J8zwKCak4rwrjSQv/JhZ3H6o9YhnSuPsYn1ynN8OXxMfH/sXGFKWWBgTphTfaFCfuAEWjH+MeLkLIwvQnwa3rodruheKgcY+b4zMoV/SXhUz7R/6NM5DCIUz8xGxHpKBB+Sp0U+/iuALXo71Vn7tf0fBk6sZW0Y4acUTDiqboXk7oHsSpKQNcuTGac6A9LXhncxOR7ZJqytA1ZQm5thbxzdnqyc3J6EddAd1L4XgSqz0D1uR+qbqXw+s0rECDcfh+hWsk8Vyu/+gz5Fkmt+l6E/vJcECm4mB1lAdquiUedndiecJrXb9yY+cknn9y9c/vOo/mFeSkKMzNjY2NDMNUyysxJOSgPvnhNnXu5pTlGnWOvAsuMGAWBmYSiEKPbCBMAfiDMfsGxEHQQs1BOQZxVhaL8+YMwDXqukFCEm5lJfu+OhnftCLsxEBuyEfhZfrS9s5O2t7etKJBnhH+OR42lEzPes8AsA0wT/4eHRxagYdzjEvTpjGK04tyd0rDKyvsXVC7tg0MJN9tZUVhJb9+set8CexXoJMbkd3ZmOl1fXk537t1JyzdvpNbcTKoz8joylM5UbpQiFTguQWtqds4KAydjMK5xdhFKFzkkfShpilbv6hhhgErXsASnxWvz6fadm+nmzevRKapzJN3rUmJev37lm0RZm+sTrqhrKRdDw1HPdIYwzIglyjKgWwHVuqU+o6wDw7r63RV8iEBtB7I4VwKOxXu1To+QXnj9dexZOEn7KAvPXqT1t3nPwiTKwozb8OjsjIR6bllGWVC70L9aqvkFJuCN9yDPatfpRLEdSlnYC3ri/oatDZSFAQt6KNtWFqQMs8nZMwtueIRXU0pRRgDC5E/tkog7eAV/VvANqoR+gDbpGlWdB8bsdFEUMAk0BL4QGvkO3gZvn1WbnBOOt1jSCT+X0Mg69gP6h+20urpiRYFTk1Zer3gzLKP+KAmL84vp1o1b6abxpu/ImZ9fUFhSOtRf1tWHQinMsiOAD4qvckhIQ8pCNFElREz7QnFyOhJ38TAbfa7+1AqDeDgKN3vl4M3kZ1DPQ4q7Jv4sJgvB2LSAr1eH+1UAWShe970849/lhmMXom+mrBCkY/DPg2EqT3h+fMynXX7v5bekowPEQxjht0DEVeKshOOwmC3HrWDkzc9OLBDpL4J+F2kNuEWofq9giQs/cVw7HWYM8tGKmFnwfj4rCyh1eUCUumEwjvoQqB7qMo4V52a7fbR9cnreVnccAeeoKxhjFQFVe6DfBPr9FKgWLFDc++1/kECL/L7B+yoW+8sQqL5TJsWsIhJdMTsoGhhQW/dySf+FIjE4MzXVmpmbX5yamr45Ojq+ODQ4OBJMVS1bBAhCmAiMKAxxnwICJKPNCIdqqQqYpTicGgQxMaoNMZkA1Y7xA1MpCLF3wre/QtzyJ7d+odPEndG+eI6n90J8H2GUZzOZ/MzXTA9D+IyqoyjAHAiX5Ttj42Mp7lOYNMPnmFTKhXx5A7GYCWGNjY96FIqZFtKFO1FYwFYHgbDOUp/O8aVbW2lPismxlA0rFlIoGC2angylhCVPLNNI4ygKwz4elWPyuPZ/kJkARpPYuKky4kSOQ5iawmq3VY4qEEaqSP+4vh/LJzZx6gajUvOzs+n+/bs+DvCXv/xl+uUvfpkePHzoNeSUBZu12+yJoA71jRW9Swu58LyuY5RtqWOesQN7/V3B9wFKfQY9WsBXe/HIqFBEYPRlgNC2GqZp2O1BP9A3PAZlmtFWHNxM9JMx1F+7BE+AgYEIELSvjIVX4BvhznyHZY+kQ3woncskfQg7RkeU8Qq+H9CtS7dI2pCAdoLQX2ZHozXJj5xphtgx28qAEEelsmeMgR8GSPiW0WM2HHPk9Nv1NV/Sti5za2szHR4dOAzuYuByztu3bqVHDx+lT3784/STn3yaPvnkE1/gxmZp+DqzC1xKur2z63twdqVoHLBfgnsZlC4vLR0Z890jk172Gn0BG5pRDOhTDw8O3X+wT4eDMQ7Uj5xJqUhSKERozpsTFf9fC1xSKpD4yzbxEI90KgIEd/o09uoxC0N/B91Bb/T7lCm0yOAh57SzF5BlrBx80u3PQ1HrxZxk/VgZ8F8GHIX+Uu7UCQoTfKBD9/YSYRV5xQNkRWG4BIESHpks8gebyOk3p9QfVpces8KAOiBO/OFfoKw1RlQOE+pvpwYHh6bVzqbU3Fr1iyRhwPLVO3JYxqq8BpKQfvMyBIpZhardZe4/KKCAv0/QX7kFgep7FauNq2B/I6wijRV+2Kght9ZTU10ndk3oQrQ0NDE11hJzu/bo4cP7i4sLtyQYT4pZclmbhXjOfKbzhzEwyg4h8eyr6MU8INpIBkIym4IkaOaZBZgIRCuqNJFVESiE7fOTzZBCqQhhQP54kZ0JPP8B1QIJgFsQDcwGRhNMhM+7zyBh8h4MiavjGYHf29/3GtMtdQis9Sd+RtQ5AQOGDbMY4uQJhYf/WOPqUQUJ5ezfGNZzXTIJwhI3wEsDc6GLkaIkiLlvr79NG2tv0tvXr9PG6pu0s7npNamMFo1KAeBehfnFhbR4fSktqHMZXZgPZUEMioycKGzSdiRBfv/wOG3t7Bn31Xm0T2BcsZ9kuEm9KAUXKAgyVK6kCWWBtE5PT6XRSeVFXjhZg7C9jET+Ys/EnJHN0DBMOk/yj/LB6BvlCBOmrl2/qhsA+4Ao92IPM446x73r5wr+XCDqqQvVusluVS9yjprkT/UrWmLGYECV7uVHCOgSfgY4MlLtdXNtPT17/NSjsPACK9+iqVFmFtTmvQxpEB7ixqqoFIYjoB1letWfnmyHAsCehUMuZRPNckjAmzerbt/c2zAvuuGehREJcCjWSUzP4SpuRvsIUxTS+YtcFBR08prfs/HHoFpE/fA1g7iCy6Cn8Hh5X2nK3v/6UTu04soIPS7iP7QggP7G9h3+VJYnSQgejOW1DILxIQIwgycMIr1QO/vi8Rfp2fNnPl6VvQUcZrG0uJTu3Lqd7t6+m+7euZtuincvXltMc3MzaXp2Mk1MtdTmWx54QmhmVuGEaX31n56dV1wN8WziDwFYwrB4MbMJx1JSjnwi0lHsX/AxqvQ76syV1qZwVIrEKG1dArwCFYqW1BcZnMcoL+dWP5g56x2wD35EX2UU38VIOoqyr4+KP8osFIABuzGwRJ9QytIKvdLAOx+4zIUlrAjP0dmd+DwYQNxY5V9MywX2jH/8RrjxXPwFlDoFirsR/5VvwP4wyrexoRsRiXGG6ONIr2cZVAcsTSIvJa+ShWrqF2Fg6qJPj05O2MSgXv38vH1+dnEke0ZLCxDJ+xComuW5ClW73swHVO0uc//BABXyfYHLKrVqFgTKM5RXsEjol9nR0nnumAxKS9Ztis6a4nE+OnWo0RwZHx8du3XzxvRHHz1avnvv7p2F+fklCYnqY4fdSbM8h1NxIBhGX3w2uhifNWyIzMRGlCQvbj5klL6z/AhhkkSIsGJUEAINIoU4u4xDIoKYDWDho+MXQTa7mZi7tGIiL1bZGjt9FUyng9iEaXvSomd4EPk7lODN5WvrGxtpd2fXQY2OsaFZwrKED0YXRscktAtQnFh6RJqZDYiOhaVMwRARWBCYWILKmq8a5be3m3bYpyBFgU3Nb1dep823LD/a9V4F1lq3WuNpTkIOx6TOLi+lqaWlNCJBilkFztGGYTLaz+zBzu5+WkEAe/EqvV55k/b2DpV/lZn8ed8E09pUieyUHE9pW3FTfdAJogSNDI66LM4ULvll38n07LQ39y1xVKuUQmYkUBbm5ripdMrKkstcQOdQ1q0C3bIOd6BrF/UY7cQuGa+gH6iLryyZ3M6/FnytIi4B9sXcEw8vwqpdrmfVqugN4RsUSCk9FT1dHEnhlsJwqva6/mYtPfnycXr98pXbMW1rUm17DKV1diYNT4i26GvdWEXnBE2byXTKH/EQE/GiXIeysOO9Cq9evEirK6veK8UM4OzcrAUz+NWQ9ysoQKULAQ1ASBuoRYodpiPMYB6DGUYvZH8V70DxWjWrnxfvPZ9dGv4lkD8q3vui/mFAJ9M8lJdi9hak24nq28swaYsMkqhO3Y7UnnhGAaA/41v6GY+kqU3YlNBuXi5/XGoJz0U4pG/47PPP0m9++xsfkYo9pxFxY/hHDx+lH3/84/Tw/oN06+Ytn8g1K0VhakZKwtS472VggAb/LJXj0jX28xEPd+8gZ9KHlL1jtH2m/5VQ37FwsBdKAktjQQbjEu1X/Q/KAoN3460JL3OqqV/2rc7qC1w2dHJ+Et1g6sd9bX4OvoyPMAvPdvHKQ8zSMcNclAVRjMqReDk5ChqlLDgZif4vlC5mE+i/Wd+vMldQKAmEhZ8ifBM/kRKVFSRoXui0YEta5S/82rP6uIjfvMF5JL0yKlDygL/il/tbvJypYtdxK/nN31ph4wzU/I4/4t9Vf809Gswy4b0swfaMVX2gLj8Sd04uxIfI9Jk0h/3Tk7M9eQ3GE7EQ7PsQeJ/5x6BaCu97/kGB+6PvCZRK7K/YgkD1HYSS+pEyKVjei5LgZ3hgjQNtRMfQ88mR7C/SYKvVGr116/r0owf3F+/du798/eaNGzMz03MTrVbNo+QibmYIYGxETgeMAD06iuAMIyhtPBDBEUXBQqQYrZcWFQUgE6cJFOIUQIAwglAGgiZwg4ARoLkan3BxC/dgeS4MvZYRB4JD8HXYdovwg+UoHDoKGLCZUTAMZhRgugcSOjgKb0eMgM1r2DFVzEj6pPLKdDD5hSkgjKAoIHgTBht/EbJRgkgHCk1RFFh+zRFUKpDUVti7G+tpS8rCphWGNz695UhMB+GIWZqpmWmvtV6UsD4tRWFcisPQxKSkeGYzFP4ZG+zaSuNh2pJC80pKwtNnL9Pqm7fqSCScRfE4j416U/luWPY65ww31YvP7RZDp5wYzSJObo/hM8qZGQWmW+fm59SpxaY+MDZ2z3hPRjQvlLxg+IRL/XUYbKVugfLsOnUnUAD7rr8rCKAuCvzfVjqXBNSNp4gQfYCVrctD9kMjA2nX52y4ZLaqLYe2zfbhfjrY2lFb30j7m9vpaGcv7W1tpxUpCRwjyUZQ2oin9ufm0rja/NjsrJSFljRraIgBAaEEgo6C6QxEJjJ1y0vs/2H5xfb6ZnrN7eeiK5ThMQtODGY01L7lXX5P20c+S5+z0+NUGdoseSe+EnrOI8Bj5TXy7YfsOb4oRvFesED/ewGzzW8AmZ29A++x/v7BOxmtWvQ78h48qowK047qjBbD71T2RViljdHPlUEp2mZngMoDLDHwRbthU/PnX3xuZPaZ/QJL15asHDy4dz89uHsv3Vi+nubUnjkAY7w1nIbHOa1uMA0LR/Q8PjwqoZsBpzhdR9EoTsWrB3jt2JiUWwngIegrF1K2GajjRugD8X2E1VAWRHtQg/LEMh+O1XabZ4BPfJ3lqj4ZqdCrA4sf3oz8uKigNRvONxh+ww/lVGZhwp0ykmKVZ0GgT8qJPpEPETZsr7K0MC//ROVZhQpW+3v65hJ3+bObvHhmQ/5JtYJUcNlfNoEiG/Cbk94NT+jwc9/0XoyvclqiryLcaBNx9xLHo7OEmLs5sC8KkQ8w0TdRVqcDajtsrTo5P7vYPmm3dxUMI2olaZHYwMhYF4Gq2W9XoPpewi3QKYJsAv1+fhAQVPT9gEsr9Z//839em5t7Wnv92vbC28L/j/D/KVxQK14RHtbFG+ozM+P1kZHJ+vDwhbTa0wH1lSgJ1VkF4zntmoHu89SUvMgtzlDDwNzcbOsXP/3p0k8+/fTmndt3ri8IWq3xFsIyl6mVjc1wDU7/YQTDp0PIPQRHOtsQRlkeg3/OJO6efqQ2LQyCDGIFsKa9h3O0+46fMnLg9+Iuxq5fKwTY61sUkRKPR9SVPpbgoCiYuUm4xidE7HWWTNs2miHYy/5UQjTLd96ub/jkoz0xZLgRF0S1JidSS4I6swnsDUCYRqFBWYAhkEZmFRBI6t6YFvnijneWYjT1SiEPKp11MdJThKjtzbQrBWFHnc76GykLUh6Ojg+dV2YxuKH5+u2baenWrTR97VoakYDeGB1LKmwF3HRRH+SlR2vrW+nly9X07LmUhdW1tLUpAU32YPuonc7ZAMoaWAZqlS5O1tjdlR8ufdMfF7exka8xGOn3CJfywvGAdFaUI0yf/RmslUVRYLSoF6LegpnmDqJTx12Meuy1C7yCKlCa0d11oVtK+anX+XIofqpFXHnGubt5GNq8pDagOWuaObDiyfUoOFXbOjpKx1JaD9h7IxraerOa1l6+TK8eP0kvv3wi82l6+eRZeiHzKXZqq1z+B++YYtR1blbKgpRQmSNFWTAoTrUjx6VH6B+BgSSZL+BDdMjSjP3tHV949WZtzcdZHiOwyMOZFBkU/+2dLR8NzIVtKBMo6HzDMcUnEsLO2iepprAt8ihsMRJ9j4CT8+lyEOG5LOB1srObsHjR35n8nSIokFbZxw3R4R28DOzjfY5AJ3zCqzz7DwjL7PRhwTdJ9Hv9Vh3Kc9WONkNJwd+CP8VItFxkDU+C72Hij7ZVADv4PUIwgj2zzigLL1+98H4FqndhcSHduX3bS45uXl/2sdST7hsHPdBVK70wSND6hmYNT0apJaUeftbzuXBY/LUlnsypdYklMHhWP8ashpUF9VU7e+LxUhraoj96RAZ7ODYVXj6qvgJlocm6epkoEla8abdET6KdRVRk5VmvtNNCak5QQYDmHg3O7qEk0JcGOjz+c+MMe5SxMnMT/WQoDDlQTIVnmvZrfEMfbXulNQYAwy3qJvzH56Q3hyWwV31TBhsLZRCP/ZI+/4Rddoos5nBLnMRnoV/5sKJJH4rsow9YFYEfyzbiGXyMHMCqBGZd4EqR9/O68t08P79Qr3rRVujbklN2KQ3PIA1wfrP0iMgQFVPMArz3IKuQpVfy/McgMpj+NuO/EP4b4f8h/GFCUPv3A3LlGvz8t3/7t7W//Mu/rP3hD3u16enXNfVxsv9/iJL+X7XFxb+u7e8f6vmV8HV9dna8Pjc3OjA9PTxwfHw+cHBwMSDBubAn0IqCUbKgmmQjnaUmyx1lR3zNWzduTv/1P/ur2z/66OP7S0vXliYnJyaHhock617UuBQGRgXhsOGHKf3xsVGf+BBTpQoBYlPHjZLAkaN8AzF5JAB60H/QaBCurfjGiH3QQDCNILhgEuFE3EqL3+ERMQoTbt4T0T72CBDnTnM6xGBD4rmImiv2WXqjWEXoEnwZgRFTbcgdBsvSG0bpt7Z20uvXK2lVBQ0DZkPx3LyY/vS0lQbWbhG515iKcZBaGIrDQlGQG+kDSBZpQ1GwskC6JWTUlM7zgz0JVVIWNt5638L62qqFGMJsDselagvLS+nm3btp+c6dNKE0NMdaqcYeiQbKgqpRnczewXHa4KjIt5tKN5fGcUuownu7IVyXArLlta3MJrCuFUYJ82O2ZJOZDcXJhuUx1eNYSwqA6jHKXflQqyL95IOOlVkT7osYHRnzqBfhFKA+CqMvikLUHV9/HbyCKkQLChBl9JQSLawjLfZD9cPLoPpZfiZ8FAVoi6E712XHowIkTIRj0Y9NLFyvgJ6xPzpOJ1vbaVd0s72yktZfvkqrz55JSfgyPfvs8/TkD5+nZ59/mZ4In3752GfSs+abuEelGKAoTM1LWeDEGZQFCVleN0cjBBQfyYBPsJwEGoeuy6ivlQXxG5bxMdKHorAtRZjlHeCelJL1zXXfrusb2H3yGMrC27Qn5eZwdy8dS+i6EK9CUeAiRNpwCGmFPZJ/oWhf0o9MlQXWHWVCqH/SiKLQVlnFgktoKfKhryMfGQv466pF9bkKOZpuGPyFGU7dmvvgIOftj+JXQtVDea5+KAFXdQGP6vYtwRMLP6Ovcn8lwC14GIDQe+KTjjbEu7mcc138+/Bw330hSsJ98evr4tvz3EY+Me4loIAP9FCQFqSNsiRYTNqx0jGoNKEkHKK4Hh+lYX07yd6DoZHY9K/00uaPJKDSt7L8dFdKw574e1v0cAptKDj2DbCXjIGdQZncu8Mlhw6DTpa8Ebd5PD07ScLUA/+49QGfWZ7VP+UB3VlRyMqCy4mAXGwMNDU9CICb1/UrrSgM9LUMzkVfkcucz5Qvf6l3BvpUI8pr9FlWMuQW8eA/t3X/kCT9kXchPAyT+nNpRLD2676MKua7Ksi/91URjuIqg5rc0UJ/SHs5Vb0cw+PUb5IGlokVWnOfr89Zjrwn/sNmdew4i54o5aWhtCA4tMU0dvS8L83htNYYOGtc1M6IlUSQbCfiPTgyki6y+HExPDwhHHbZ/nH4RPj/FaIsAP9K+MNUGILCP3zob8I98KtfWZvEj/0tLg7Vzs+XajMzw3o/xY5B7NrIyEhtaGi4Njg4RLlUkR5vQBJroOxEE1Im/IwCAVcbWVycbS0szs/OzMwsTIy3ZkZGhoeYWqMlo1WXERCW2sAgESBhGhCc2zQtXoQKcTGtiuYNgTHq7yZvEHHR4u09CL2LXfdg5MGIsJNrx59t8CMzRgJMb3ypDAnlBnrmQUwMhJnZ1J/YlJkSigPc8kTKBCM1bGqGATPDAHNjDSbLjsZa3FswKiYR650RBphVIE3c4mmmonJS0DmNWalxOlXwMGY9W9g6lUJzfJhO9nfT0e52OtrbSe1DLnA7VVnWvH9ggvWss7NpwkszZlJzYjLV1GlYSSjCSY1lFXR6jFwNqWMaSSNDo1KQmAU6S9ub22n19aovB3ry5KkvC+IGajbioZhsbnH52qZP9NiRMOXr7MV8UB4IvigKlCEzCyhfKAswKQtSPaD8wUSzkNWrKFzBN4FCJm7vneeq/T8B+j52uCa6HBvP+T0QyM8oE26/J+mC9cgSas45dUVC04EE703a1rPn6Y3a2erjJ2nFqOcnz9Pa8xfpDZuOX72WMrvm6XsElVEJVONTE2m4NZYG1K7qoiOPFBbJ2U1I/EVtKVNQ0JeEi86oo0GuCBNqpw0p28xMtGamrIjUBxvp6LTtNr4uBXlVigJ7JVaUplWld+XJs/TqyyfpNajnNy9epI3Xr9OOFJ+jzc10erCr/B7kk2WUf8UbqLhByqWUmcsPQ+mTieDiWQZQPpAGCuYveqFqWZ77PFVfw9k114M/bKjynWICRUCFZ5Z+JYDnYkfdFYUhaCPAQqEQwZ+BqbMzKZbq++gH2XPDEdfcw4DZmhjzyUkDTYUJq6wxcxeCbH8jcBgMEI2OphH1N3TkDLCdHisOTrLjuGGSQS/eHErN4VHRy2Qam5wW7cyksanpNCylgn0JbfVJe1IkuESUY6+3NjbT8d6eZ/3UoYWCS9t1vgrqV/SmbtBYbZsd1E/BUlY9ioL+TAZCvaa68s2MypD6DPpMlvh6z4jiZwaf5xC6mY1neSv7/JjBZhCKviPEFiczJ9fPSo1jC5Zg6NYXigUz/Qj7UXf84c9+s/+AHGBG13M2zVNkki8f0mChn3YRCYn+kBMgY7/mwvyC6n0uTqeSPdF4diO3H74f5GiYZmNysDk4J9lpYWikOT0y2BgZGJTayrSTfOkzWkpkvPfZK8mIWs/Sa8Yk+537eXp6uuSsihX459nsB+XxBwj9UsuHCqWSOxX+L//lv0z/4l/8i5q09Ppvf7tZW1n5bU39cn1paaS2sDBfW1o6qJ+e/sf65uav1XC266OjzYHx8WGVR31gf79d39s7KjMLLCdsqMExkO6BcImcbGiWxiu3lIZHh+rjd+5en/3kxz9avn//7t3ZubkbElonGgIRhzkBWj6AsMjm23ERB8tXWCMZS3kEatEQbFnbyTNAEF3oa8/vhWqRROPmqTPyrTARsH13g5WYupce+RI0ZRjwiDpp0OfB4Iowy8a1SDej7FvbYq4qXI6u45hURllY6zwtQb01OWlm1ulgSASG0sAMRWAwFCsI8oNfOgFOPoIXsF/BI5Lt43Sxv5d219+mlZfP06vnzz3CubO7k06UzlHFubh0LV2/dSst3bzpE5AmxYxq7A9QetX7BF9xMmDAZE354pIMMdthKRSeflZF2xN8T544pQNliJEILpRh5HVl5bVvFmWWhP0KQyM0EDUOCVeUn/n1FfxJwe3JZkCY0dLega/D//NneI2uNP4AN239IKd7pA0EigmoI70QvZyIRg5FMztqu2+lBDCL8Orp0/T6+bO0JkGb5T17oqXD3f10pPbGIAMjbSicE1K8OSRgRoIVG/jnr11Lc4uLaXp+Lk1I0GI2jwsF1RgjoTldfshAkrALWs7LBNTGuQSrzWZRIe2a9jyqsJgBZXM+8TNiy6ghAwwcusA3rANntDZGbA98X8q+6BRaOTk6tpDFdCxxuaCcLpl+z3ZOomoM52zyzrABXFCkanAZY8ary9uXSef3XB0B1ef8ka2KKShmtIpOKJWnHyKU3GMW7ILrQPUW7aoLRfDEdH8hrPqhn2Gv1z4zw2ortBHaGn3iktrxjevLvqiTZUDMvrL0x58TH2GJdzu8EiQj2VIMGLWGTliWty9FmsE1BmY4eQ+h1Dcyw49V2cyiXaht06+x1NfLfUWTjGwz84+wjIDKMtIR8fXpCdFbS8oEfaLjFtKHoJQLaT+lffKsFPaUGuh4hX4nLx2HLpTXjpvw4lzhK+AykIRpRV+BRThdz35WHMwkuA7kz4N9SitmRAC3khsey6cZOmHFf4ac1qrHDmB3mb1s9RH9uuUap4klSCHLxIlP8BylRPa0Ce9jUXugDkk7JYi782l5hXBUcxJY9CcPtRPlaV/R7Km+VH3ySQEH8OAXqkzRlYmfzEKY3RjUe4yo0NZYDq74OwF04Y7sxmSyDMlQyfAPb3YhS6kfPLzTchcWFmzXarVq//N//s/66upJbXt7uzY2dl7/1a8atevXn9TW1/++fnDwekCNFWVBbXikfnZ2PLCzczRwdHRiZQFFocFVAOojxb9YKtcQATfFX2A/zSlJl3fu3ph59PDu0v17d29cW166OTExuTA8MiK9Fy+C3AxZt+7bi9Xh+7hURpllV6bZTVRClAWIyISjVh6EXOCSNv1HAfLTr35iqjI4JyM8MEjiY4TCCsxInOpzwnpC2SPgMO3MZWswLDp4h6F3KJAp0rW3b9Obtbdpl2NLFRNKEBt5URR4Jo9ETvxWVlQuKAgwFAsshZMLiJv0oSTYxD8Op0qLGMrx9pbXc7948jg9F3IxFXcicOzd9MxsuiFF4da9u1YUpiREDTOroHL2PgWYDoG5MOD5zGpwvvW470TgFtypqZnoYOSXcqcMuMuBpRgIQ3RwKAkcLbm5tan6ihORvIFZ5rCUBjY3e4T3Cv5kEFWc233GgGL7j4BOQNGR0e3y6k4ZLF66HZe85mcc1GGeHuyng83NtL26aiXhObfWsrRIysKbl698zvvh/kHMQupT6IOLCKcmp9Li4rW0fP16WmJNt5TieY6TVBufWVhIE9MzaQx6E19hVNJtvYDSRnvs5SPyIj/QI6THEcUMHiAswXewZ9R3emo6zc7OWojjJK/W+JhnRPms8CruNoE2fK/K7nba2pEitCNlR/yAJSEcWzkiRup9OqZBlZR5SU6jC00/HZP0SqCQyfzjqRguo8o4MVpZIeFKmeunFHsxC+AhQyghl3kJh+xs/GFDtSRyaagOojlHW+pvT9BEEdr6lQVMeCUDLvQ5bSGXsjEQwwDVotowCgPHADP4Qt/gfpF4aLuERaMrUTLQozbblqLAHgQUVAROwscv9zoQ1rDaMEqvwxJYuZRJOlkjj6KAsBoK7r4VYBpHKOdDaV5hzE2whJXBJrVX+nS3XdIiHiCjzHqRuPiLZBYEYi9CdiuWQGmIsivWFCFKAo2VcmCwjT4YgZv0QqOUp/tS6EF5iw3BsS8Ef4RFvkPJoBsPuraiADoypYfyzQnys5+6EG7v2PaZBQgrp4f60rfER7x2zW58haJAOmkTrEzgsBDS7uVTWYlgEzfpZ9XBhbQf5DH9iNVeHAs3z2sXWydnp2x8rnEZoCBnLl2I3VwMDjYvJHMJz6wjqskxVnNBfdNOpKReKD1GNtFT/xkcWEpPhfNCFAaWIxlypq+UhQ8VqMCelvvJJ5/U5ufna7u7u/WXL1/WVldX6+rAauPj+7Vr186k9D6prazs1zc31+pqOwMjI42BoaGLgVptoH54eDJwfHxqZUFyZmNkzCtlPNCtRtcUrTbU6Ci75uLs9NiDh7cX7t27s7x8/cbS/MLCYmtiQjrEqNpg7OgHIBxGnBFEOWkBIRrtozAx/CEgIJyaUFAWMuMtxFzRnr8xwAYIhrDgc9DDiQRwmDXhcinMmNfTD4mQz72khqVEMKHOJTBiWGWaEzEJZrsrAQFlYUMCEIyMtZbj41KGlEdmFzgpKBhWxA+DQ4kyE1BY7vxJl9MID86zCXJDUfByKHHOi/ZxOmG5z+aGj0tFUXjx/LmEkm0x6loaHhtPswvz6cad28I7aUaC1KgEnMaYCB0hRfE4AeTc3BirmgT8AaeZE5oYZaB+UOoivergVA+MfpkJq46oGzZ7bm5teSQLxsYyI5aWMXXuWaPWmMO+gj9HMCXk5wr8seoq7phC2hDIKzTi9oKT21am09zeRNxexnCKQC062VpdSW9fv0qrL16k189fpLXXK4kjSw/UnmhnHlSQ0s5G/bjEcCLNzM1JOVhKC8vLaVZte3p+Pk3OzXq5XUsCfSgKEuQRjhhSM19R/KTBiBHpoQPn2R03diRZaSz5gSBp09BD5xKlqakkvhY0LWW4bF6EPgkDXnWstO8fshwxZhWgG27Jbah8RsTrRtjjpO/ETBRHDCB0yspAIvVP2nHTP8uQuNGaZy9rgF/IZ85dDxqqwRXo82i5TdAbc/nrer2CXjDfFJR2VMwqVP0Uvl8AXumZK/UtmMzW0t7pI7iATf11zCqov3E/k/tG10YJppjEAz+2wN92XwZ/Jjr4eYuldGqvtFWWuhIWblbq1b5JJ7yc+EkL6+X3dkR/6g+R1Fn6OqY+cW5qMs22JrzJWUQRM3YSXqMBqt0LGTMn1yQt2mVvO4ox7PycLTHeAVnSNqGlKEb1hU36X3bssZSaWZDor8kP9GcapF8WXSBDID8giJPHpvvryGvnMlCF1ElDJRGX1SUQ9v1u5b3XHr8dhSCHR9wlL7a3bcg7ZMppU3rdv6oOkTkQ5EH8sJfR+b9IdSkXDSkNylFtXxFs1OoX221pC6fts6IsRAaFQ0MNKQw1KQqwtsb5wYE92FM25WfoYmZm5iLPLBizW8W8I/xnwt8q6R2FQfCv9P7DUhi+r8qCFQU1Bs8siCnUHz9+XJOyUJeMLgXior61tVff2DiqHx0d19WghM368DCrhuoDUhbqx7uHA2ICjdHRZmNwaFB9o/TTs4tmu33RPFZ/LkWd+AZu31hoffzjj5dv37t/89rStWszM3MzHKE6PDwiuSEYEoTDKDlLjhBGEQKYVWDDkpOd/cGoIBoTjgjITOE9RPxNoErvorQcJQwkRhLxwOlMnNwDQaPxQ7Tuo5VGr1MV42Fk0KOD8s9GJG7L3JLQzBIk9itgz+wEdwhw/Bwjot7MK+HfjESRUw50IggbPMeIrNxEmjHqg7LAaUuhSIg1q5c5T+dsEGfphhSTtZXX6dnTp+nVy1cSTg7SgNLdmp7ykoybd+6m5Vu3JEjNpybTx+o4LJxA+ueMcgSSN4/MqArg/2IsihelSPXUZHaAzeeqJ6Xfm7WYUlKaYLgwFU6N2Zai4s5F5ckoDjMKXLgGdpmlDYrmCr4DqBYzzwULuBuvVkavY9fsR6CYpU6Nuf2GVbfC1Wa84FrvXAbVZuRSbWZNSsKrZ0/Ty2fP0+uXr9PbN2sehffxwaKT0fFRX+C3JKWAo3+5VHB+cTHNLy2l+es30sz15TQpu5YUhRanH0mQH5WigLI8JObWlIBTR1lQHuk5PeDgxOknJ9K0KCydOsUBWvBQ5wzNxilmk2lKysiUBDmUEisnM7OehWupgzUilE1O2D8zAXtSEjhlhuVI3tTYjinYOF2taUVmAJpUHE4Q/AfBgUIlLU5nIKpLjIXGgmOUjurMQjELdiBXgaE4VDwikHUh4sSq1GPBK+gF+owCpQ1VAffih7ZU2lcBhD8GmKKPY9NrjCbDY7k3gdkzZhmY8bUCropiOY0FS5m0iW54UVcX5uHqJwabXgpKO5yYbAkZsBpPg+x9EG+OWQl9k9NFKq0gq59lNoGT7fZYzoqQenbqpW0ouDNSOLjPgdkOH6FKu7WyQHhKFqgHwiNF3T87GwGb+una9fXtXQezkNL3q8tReouiFfIB9ICb+y85IkzTp3pUniOY9a3phPJXeD6tjby6Q9e/wqtGDfSkpQNdu1738tz7Tb+iEHFGycQgY6899caAYbFjCRVKHxe17Um2QPmzzMFeLAWu9Iux8cgSpNrG6fnpnsrltH1yenHG9CNVoaJDQRgYqF8MDw96ZqFeVwmcS11impKCzzg7O3vBPTJeSaDyW19fxx6omEVZAKrKQlEBfzgQNfXhA62wpwXfuXOnNjc3VxNx1aWl1j7//PP63t5eTXKelIRDKwmHh8fc1UKfY2VhcHCgLv8D+/vHA4ft2K8wND7UGB9HnKw1j05S83D/rHnWtgxb42ydR49uT/3o05/cvHnz9p3Z2fmFqenpsdHRsaYAJaWjLNBJsjYTARpEcTDVqj1C5IwIoE3DEPimMN1/ChAvmIukC27nmbHr3wxHAjUEw/sZexVgznSfJn4pDHLzRiqlG2EbRYETLWKEPe5T4GIZBAnWVI+OjVrogFEXpkVaYolRKArR8YuROEligEJGKouy0JCbR2qZATkQA2FfBKexvH6dXkjYWtUzZ2TTQczMz6dFCVg3pCxcu3krDSkNXn6EokDsMCgxoxiJUodFGcsaIR9nionqoAxQFFoTXJYnIUhhDNEROS+McFx4Gp0ZDUajuECHQiOccaVjEeFOwl6ZWSD5BVwVV/CtA8XcX9Rdu/zUteiaQNWuHzOEKBBA2+W14qwXval9u0Gp3bXFdPa3NtPm6mp6/fx5evrkiRTdl15C505RvVhzqOnDAGbVjm/cuplu37uTrrPvRgrD7MJimpWyMLW8lFpSHLhLYVTC1QjtE6V8dExCkXjKMAKNOla1YQR3hIqYnQw+0PkjvbzzkNNrpV3tm86Zy6x8rLNoeUJ01GLTqRQTKwyzMn0hVitNKX7uM5mWPYcYIDjtMIDAEbB5j4+VBYU91GCgQYoCPERKuBUGkiY6tCBoIGEY+hH9YOvUi18hPMIvPNMYPo08+714vgzwWCB/GF5LKITZG+4VvAvwPrC0nU77yVDts3CrCo5ACISx1LaMIHNCEkqkj5RWm2O/GCPl6jXiGwaKhFRYxBn2riSEZfoJjqhWm6XPGZ9EgeVQjTyrrbA9Q1EqVt9AHyTLVpIx2a+zJ36+u71tBeaMpUhK65Da65TatTffqh8YYJZCYdaYYYC/00YVUFdZqCJ/+Vk/YE65oLec4iEMALHX4fEN8eifmQH6WMquuOHLA2+iW2biRe0uY/elfIcPPbsM6f9cd/qWMijxZoj3fuyF7jeXu5NW6gd/xOW0ygylJuQAp0dpAUi79/fpG/Mq8tiOC113xENQFjg5EpmDMHO4DaX/QLnZvjg932di4eRIP9IcFKQneYhmaAhlYcjKwslJjaVH6IVWJsCxsTHPLDCbxdJwTpdDnsnuFXNOOC1cEFZnF66WIX2oUFpvacFWFKQx1sSAar///e9r0hprUhagV6P4FMuPOLY/zyw0pLmesAxp4OjobKDdPkPKHBgbaYp/1ZsX9Ubz4OCk0T46U+tWGxdeuzY+9tFHH83ff/jRnWtLy7cnJiZnxkbHhtUI1T/WaoUxQhSMTKAsMKMAsrTHyUXrV4dZ1tExclCIqR8glm8Cl/mPfT3C7IQfiJiOGEsUgXILcYwUhKLgI1MlSOCXS1RQEt5urFtpgInhx7c0S7hAyObouTKig7BAUogrliAJCRc7GBio+GiM+GX6FGXBi53EQM6OuV1215ewvZWi8Ob1SlphI+jWtjsCLnubuxYXsC1JUUCwqikN4jJEKgajHKseTo/bPqlpa3s37ezueXak5JNwmHpuNupKOwqDOqChcSs1MLvYl5D3bQioJ2ZgOIHJyo0YGiNa19hwKmWB6VOAuCPvfr2CPzlQEZdURtXqj9WV3HvGlahkOmmeOxUdosGFBI8DOiIpCmuvXvl25FcvX/i0FUbeoS9O8OJ44fkFFN6ltHzzRlq8cSNNLyx4xmxEQvuQ2nhT2JDwwtK6BjyEUVOUWHWodWhNjMzLfNRmSR4dM2A+0MHKO1Dx41lEheONWgq3KeGoKcW5qfSBDWYuZHLL+siQlAqZHAjAPonmyFBi7yGnyfiixbNYSkkaPDPHvSzQtZQFBLsh8z8BvI6kwH86aeQZO4Qw0hc8RDm0GZwq0M/ywrMhstMLxXPHk0DPVa/FOWrtCi6D0i+5rWSsAnVd2lxRFPr9xMwuSkPsX2CwpQzQgCirHrjKswvRkEucwac7gB332tCfNNVuB9VHSXEAmSHzjLY7mewf4HNIRJbuX9QvsCxqR33JzvZWOj6MTfkMQw+Knjh+1fsLabNq/4Nq/97srLBNZ0pTTqJCrP6V94i+FEM1KWH/rkOUYLhxbw9uzLCgMJTyDZPTgvLMQqdcoi/1k8rZw+ky7Z2gjBFmFSIdfZZ9EEmt+uv1H/JC1HvUcdn/FApN1R6wkpPtyQ9uDMRxYAoX5pF2ZozwA+BPWFcrOzq/uNg7PTs9PD05b5+cnh6ftM84B9UBExzinB4V5ICyfy6F4aRnZkHvKAzIKhfEhfy1ubnJ5wB+srks45FwTZlFYSjKwtUypA8VSgsumF6/fu1nNcza/v5+/Xe/+x3U9A6K/ikD8atT0Vtj4OSEy9jaMj170BhQfzkwcNE8Oz9tHu61G8wqNIeaQwuzk63bN2/N3Lt3b/nWnbt35ubmr4+PjU1KKWgoIKehEAXaM4oC010oCgiWIXSi9TMNGrMKMdLyvo3N3xze/Z4w1f6zwkAyzWjEnGEmbDQCYegwao/aqFP3mkhQjAC3/YP99ObtmvcqcBIKBM2o6MTUZGJaj8vXsPNUsmsh8kKpwNRir4LsSIbCQ1mgMtijgGCB8A2SqHMJW0f7+2nXSzhep9UXL9Pb1Tdpc33TTJ7j5WYlVHGvAks15paX08TsXJIUAzdynkkzo0dsHF1bW09PEdgUFqMXJyes5VS65HdInY2TK6QvGBwkPU0v0UIoYsMcx72xL8GzRFYAh9wpUZbct4DAxylQnKyEYENgLoMr+O6AdgVcWu5Ydh2KV0xmmozlPWM/xNdqvxhS9i8QiiX8mIjc5tV4qHSGCCV8MBv28umT9Jylc2p7axwrKnuW/c3NzqQltdubN2+mW3fvpOu3b6W569dTS+1oWLSUJJwkCSpqaEkfRJs2e1Fc1cS5rQktNPDMa9BdCEzCbO986SeWJ0QnzTsdNuI56DgcXv6uYA4+BDR15ErXEMoEMwXKN2F48EHIM5c5OkLFw8wetM+JSghi8AAxFx9bien4HCeGTAN2/EdeEPJwycmwSfjF96WA4yVIsgpUna7gcnB90lAERSi8DDrtLmM/EAZLThAMOY0IYDCNmWv6G/YswHNjVprBquiLPMvdX0Mkp1RktQLLMw3EjSRDbjg4saxAHbCUgyPPKuzt7FhZ8OyC+otBxTmuts1pYKwGYL8OA2JKKJKB22woCxGZ/xRkibqD+rGbTYGYTBSLf2z4HTO/YxEzAMVebV/5dznoHZoFeWGgj3Kmv/WsPemSGwNayBM8E4bFEodXSSSGI/FTNqkj7PNLAb3bSm7OM8wSa3fkpDXSwbfIPmDhB/3KAs+k0zP7+hZ/zCwcSVHjrhcOS8Af9W/+5XiIA+500Vb7OZbydIJ5enq+d3rSPlAQzC7oG/yiLLD8CPZ8cn4k9UJOINAxSZfiumA5NfJXBbIfZhVmhC1hR1mIBF0pCx8kUHn9yIap2qtXr+qcgsTmZlllVmE0G1Fb4Qxe2q0UhDMpCswqpAE1MisLg416ozZw3jw/OW/u713AGZrSSEev31ievn3r9rWbt25fX15avjk9Pb04Pj4+ROPrZ6peA8zyI3WsbL7CD/a0ZG9oFqLZIvyyPAaAKP6pUA0jCI0npQ060LOJlRGYesNMBUKNZTUoERIEJAyw0RFlAUYAocPcEbLLpmamCtnMzIkp7FVAUSCPoQwFxREvCLMCESTMvykjfY/JAEqMQA4oTjoJlY+YxYmY94GY+Nbb9dgQ+uJ52lh763WNpHN8ouU13YvL19Pc4rU0JcVhROmoDbEEKRgR6eZ0J47Ve7Wykj7nsqvnL9L2zp7KGyYVStOIOoUGCckAj2KEi83f7MVgo+csyzCY5mZEFeUPIcm5vJCyMK42t2BloezV6JyIdQXfDQTZ9UK3SgW8hEXU2uWfVKHqXoLqkJaVhROfJoRHd26ilYSQLEX3dHfHdyQ8+eIL77NhjwKna0GPM9Mz6eYtKQl3bqfbUhQwF6QojM/NpcbEeKqhJEjpVuOMtkykhWZEGzbBkkInSiiTP5vYiZZ4zn17BKEfKwoS2mJduC3llpcxoOgYc3zqyDvojCow8Y4BKTANKey0d2iIE8G8ZE88g7B94ol4C+feswSQfQejEgQHmcFgIII9FhISO/kDMzi92c4DD7n0zbgzApZVvgq6QcZzxupnxRoo5hX0QunXaFPw52r/UoVij/k+P/Bk+psioNF2vKdF9DPYRHFghiFmzBCQPUtQaqZUnJtmKB4gdypcnMmP+Ll9lgZCs/X9BGw0zGkiHwqgrnSwT+FgdzcdiC6tLBwc2A5ldlR9Nvc4wOs5MYclSWL6jADmNltVFgLKTDnhE1WJs+NutEMnK34Nh/ArhGwN2NFviqbiZEFW73H8KwMUXf/0uRzdzQEh0F27nDCkIFxfCgPWxEdOG3+OtEA8F9kF6HUvILuul/jKaei2CQR90khYFq4sQ3AiVsw2ANjDLwtEm2CJ765PJrKygb3CIJzS5vR2KkXh9ESZvDi7ODw/P93S297p6QXCE8Uv/7I9ZUbhVMECDqqSak5MalpRYImSwr1QWyx+Kv4mhVNCgj4Urgl/mLML3Zr6cIHWWUXAz2tra7WpqSlvcBax1yWs18SE2MNQ+hr2AlIGdbVrt2nattpoQ43LykKtdt4Uo2pKkWicHNlvY2JybOz+vbsLd+/evb58fXlZAuLi5GScgCR3N3KAxl2dVcD0rIII3o1ekUBQKAve3GwG0P22EF6BKhF/Hah+331UGOpdcYN5wIgBbzyTogDzZfTPGxFF4GVmAYK11i+Be1vC+6a0f86mxh9Lj1i3zHRtURTKdLErQj/Eh3xBvuj4Y2ZBaREDR1vrbCJW3N70JHfOOfOsAjd+rq2lFS6BksKwLSUFJkjZTnCk5PJSunbjRpqR0tCam09DEuZjv0LkzUKR8semy5XVN+nx0yfp1esVMSQuj2NTFaMg+dhIlQ91QHmwd4M7GJrNAdUdJ1nRaYxZQUCJYllSLE2quXObkZKwrLTMStjjCFUUhSoDvYI/Mbga3CJ5MFR7hvLcjwWqX3ZCQFmwwK22Ilt3figKEjZOJYDsSMl9+exZevL4cVpVm0PJZeMmU+BsYL59505avnnTS+hYdjQwJUWXpQ5VJQGEnjJNdYHUiU6cMP0UJHV+zvaC/rwYzE/U9eq3eA0BQiaChb+Va+fD/IA9bZuldqTRSz4QUkIBgCcQjgUD9j+JljjiksuyoHvPKsgvsxG+rLGj2OewBeZ1oN5NQ7Ylfe9iN33vAXvKZs+H8Wm/dXa6gj6gTkDzcrXFy/hases3AZ4LEg59H22Ed4+Oi4LK6Dj9jvsKkLZG51GCwsxIE+GyMng4s8QsiT2SkLy7d5C2t3eFO2lXfRYzeZwkhNRIktza9ABFxez1gW8xZ5bhcF9Kw8Gh6PTcN0MPixY5vGJyYtIz6ByRGEq8sCLs0piypJotBH4mz/4Nu2xUASv8GOw3wGUu2TrKDbLLZccyP8pOfopfZmJQuCgz9oIwAImi7m+pL8qQRFbT14ESSj9EvD1ghgOEGe7440HKk8IPBQ5lAdKmPhGnIu3UAdDfhrBHeURRoL7Y13KqPpl2AuCfgUbmC1TnYrsqgIuLPWVpU338rr6X8EQbdRZhyed4VxTnSkLe+ByDGpIdKAQrCZi7u7uXFYrsmFVYEo4IpSi+M7vww1EYKi39QwRaLddvU3H/lsorCPh5e3u7zolI9+/fr9+6dct7Ew4PD+siJPiElQRQjck3MoPiN1YUhOIGqSlRgKNSOQGJbwbGFOBPP/106cHDBzeXri0uTU/PzEhRGB1sNmsQJ0I/RIBQiZLABhqfDISQSUeaO0baukfdQD1jQkx8209I2BeoPr8POt/KrATjUrGb7URF4kQwHZBwLciLQXo0B6WBzl/EhTtrCdck/GAeMf0iP2wkYySdIxa5DAq7ntQpHsL0vgUxK689Vt4s9pBXMRWxEHcQbGayIiV33M7FONh4tqk4366sxMVVUhaYMgaYEuZyqmUpCuC0lIVRpaUppcWnIMHIC2NTeDAiNkU/ffo8vV5Z9akth4fH3qDN6UbrbzeMW5tcLsf+kVAWQimAGQuVtIE6mzXViajTYOnR+LjSMTNtReH69eu+iZTlSRQ8ZUp5uMj5uYLvDqoNsVP0rgg7fR0EMMvn/WYB6nYgrpuV5n2ajtljo7a2+vJleiFl4SVK7taWv5tstbgHxjMJt+7dS4s3rvum8TpLHFhqRDthpL+kIBpPICF03nvTyiflGbApf+W9A/40OnfQ+wCgSVANnNk/0yBx4JkQok/l67Cy8NaLFgrgcSwn0fOAvINnVvpZ3nHcmYEhEPY1TbIHg6VW8k+4OHl5VOZHxBMKN9/YS0RfeX43g5dA8Sx0WMLqZ9XwwCt4F0q/U9pNeS5wmR3Q74d2VsD9jd5ZrsagGSPigGLwbwiIMdNsKz6FzLJJeOpCfGgFfdL+4b730714+SJ99vln6Usp6W9EhyxrOW4fKRNnHphC6PZAmZ4RUlmmeib3U4RVzzLsq61yPjqz3uxjG4olqFOTaZAlrvB39QvdQTFG6gGZlBN832ak0f0f5dAtCgNebJ3RgCnk+zJrgj/vXxDo0QNbtuRdJkgZsVLAZYKgzYynaCnCLt/qm/wdgH1xuxyoCdy7fCTe48m/NsIPSFo88JaVAgbNYsaVqMkLMk58R1LwF9/E0imfoiYThYg+mzsYKAP4C3mM2aQzivlc5boreeqt2tFu7bwunRElilC9mdlB6xPuXDiXHHMxOsrS4TGUBMK44DI2ZhacUIqnC/kZBWFCSHDzsmPvQnV2AfhhKAyQ3QcKlgIz/v+E7FQ3VOwD7927V//pT39au3HjRp2ZhZWVlQGKOWJsAAD/9ElEQVQxD/LeQfVNRjUu3juKwoXoT/aNi1O/wxma8wvzk7/6xc9v3r93987C/MKCdIfxIbVGdbI1RjZo6AjYvv1UggF3KpRZhaIoqBm7Q0RBQBDHLMRVCLgQMYRUoPr8PijfOYx48q8Bu9zRw0gifsWtYM2Y8+VrXkohP54+lP3xUTu9XV+3sM056tymiaLAyD4bjFmCw4giADEDxE44Xn6ksBw+Jog7jEzIs7V9Zl3qKnq5K1Hp7PAw7SDEv1n1CUivJHRhMuqAAD8pBWV+YdGnxjA6Ozk/nwYnJlNdQoikeYVTGDlB1jxzQh6ec2vumzWfRLN/cOCZkrdSEtZkh7mzs5/abTMdfYfCxJGyDY/wKFkOC2WBS6vYvzA5OeFlWAuLCxIC59LEBGURy9FQAmE7fEM5XMF3BIVM+smFtgUKcCoI5VVNsB/cZjO6l9O/32njbmt6Q3JR+9yTgoti+/L5c5989HZtzZ0gAwecmLUsBeHmnTvpuhQGZhSsKDTEG0gbfEA0aZN30U0n3e+gvIkVFkUhSE8igZ3VS+LHNoG8Ge0evAD6hjYD490e7LOAA+6aPU5hxwZr72GA10HPih9GyhJATg47PODuBY5/jH1RLOWbFe/gNCcRWcSpbxA0fIuS/khL5+Ze4vBvmJ3nkrSvgvxByVYOzpCtXL9AxekK3gNuOxmr8FX2BYo7SgJKJe3Op9Spj6EvVG13BEP3C5yQ5Dapj0slZWBT/aHoioM2ttXGWBq78mYlff7F5+k3//BbKQtf+njvk9M44YgDLEY4PYnlOvQR9HW0X+gNAVWCKQNUtFcUB5YYcs8P+9Pob7hvhE3+dSkL5aI2klWUBcIqArn7av0rt+YPmPaUwc3WPwKcihtmBKH+OSsLsrLCQR+Sw3Z4cqDMkB3cvyo9WLMZuitPRHgqgMq3EU04Cv1yCcBIOo7d5/76LGaxhr59VKug8BbcyFNOjNNBGi3R53RZFkIekR2DruX+A3hCKBwoI+cqZklm6pEV7m6jPrCpfO+prz1rt8/OJdMQMUhE50NDjfPBwdr56OiglIXWxfAwA4AjF4rjgmVPGfAbCeuBKdlxMZuUQy9Fumx2Afj+KwxZcv0Qgcqhsv618Ld6tLIAAuUZ1lKTIFf/m7/5m/q1a9dqb9++RVmob25u4kb+MenTeC4YfV3NswlNNSErDhlHHj16MPvzn/309u1bt+9MTk3Ojah3VKP14kUUBRo8MwgsywFRFDw1D8MD5G6iEDGAhdgL0QTRBVYBtz8G1W/6vze4RKAKEaoJU2lRvPj1siMrC7GswMKGomQfw64UhLcSgDa2Nk3EbPjltmOOqUMAirOQQ+sv6bSSAKNQ2JhFUfCoDu7kVelg5AbhmzLCnyNVOXI2/ebbt1IQVtLaykp6s/I6bW9sJE6PQjmZkYDODbYoCvPXr6fRmdlUQ/CAiTOrAChvZJiyZ1pzS4rBmhQGjnjkNKTj4xOf3sIlUmzWPlKHRX6pRwQbOjGEm7YEHmYhYpTj1J0Yo03MHoHUMUenjo6NsNHF5VnWWnpGhXKA0V/Bdwf95ELxq17c6nJV4OUyBIpZas2fg7RPpHLaFp5os7iIltSo0snOblpfWU3Pnz7zhmYUhe4+hel0Q4rCdSFL56avLaYBNjIjuFRjJyLaC+0YAaDEoTA6mFMUX+V88ZzdrAjouYRKsoEw4ABhB/KFfzvhxqN92QO+w9J8hbRhhtd4ZuqNZRDQsmgalG8rSVx4xTIPnhl4YD8DgynMLIyJdli+hMJQQ2ESWNCAblAUlHfHmYGngoDNnLyOZRWqHitYPgGKNVDMK7gcqIuC5f2PQb8fC89CRvdpI97bIvpBIISXckIYSicHRXg2Xm0AXgoPL33n4cGRZxFW37z1TPGr16/S81cv0/MXz73U9JlM3KlneDWz/OPiz2xY5khsDuFg8A4KqStMdd7pVMLjrr5h9vrk6NAKA3TNMlMOuBib4BhVKQsjarPi+26vnXKwYVIhrewFgnYir7m88JP9QVYGrDOWdwB3hyPTfehA9J8FCA+ZIWYeRP05DJ7162f3pwLLF6KpIsB3IAfXDbUfcHnXtVqf5TnMeC4zCED0fZRB+Cn+cSftpK3YFRkIZGk29zehLCCjRBjU1gVFzJLxc7WhQ5XJ3vl5jU3PUhaO9ZkqUrVGFGCjUT8fGRmUwjB4MTg4oPY04VubFdcFexaKv4xV0LuVA5koC9WlSJ1jVCPhhu+3wpAlqg8RirJAhVlhyO896B724cOH9evXr9dRGo6P1+vr6yv1o6NdyaqcfNRREIrCIDkQqDck3DXP1NbUZKQ6pEG5jswtzkx8+uMfLXzy4x/fub58/VZrfHxazGxA7a5GQ0fIpKEjQHpDlJDlR+UCNhbS4adcwAbTMyFnIvmnQiE6oPpMaViIEJnx51kFCb0wXzaGQYiM4MCYuZQMk4+OxCw5g5hjxTY2t0S4R1YmpmZm0tz8gmdOOOqO9EPQVhb4UnERpqcghVYQhJilYkAXuPyhKLDkyWlG6JJQwcbmt6uraUUdwNs3nIC0LoFj3/EjZLA3YG7hWlqQsjCzfD01Jqdi85nCMyg9HukVs0aIUeAKtu08Oa1KqG+xziOdxE0+UAg4To1lI9vbW2lL+d7c3ND7pmdV4EVsIqMDaTRjtAPBjOP71HDM1IGeMiDf5O0Kvju4pLgRqGkHKAu00yrSjWICxa4EUdorXZU3/9JGRTv2AW1Tt23Rk5SCvY3NtPLiZXr85RdefsTpHnSe7FNYXrqW7t69m26ozbIZf3hyIkYoiV28AH8ePURBUFuySfs1khqQlPCYny2MRBqcPyGCWFXIhrUE0hFDGozqxcxX4T09/Mdh8Y693LMdAjxmty3zXh7zs8Jh6UhzSCyzOWhed4hyLoX8YP8g7e3ueXkBPMbHZUJHoluOpUzDzL5mwSLzjhC2IooCvBb8SigesmcricWsQLY29DldQQXM63Jl9JtfBe/40St2zBi4reqPNoNAz/0ezNZy+hCz8txizNft03MP2DAjvLW1k96svU3Pnr9MX3z5Zfrss8/S7z/7Q/r9H/6QvvzycXr56lXivH7aNPcvcEpfuRuEmV/2IFhZUJxInmxSZGlBKAvbwh1vdG6rzZ61Y6WA0yMaZs+CjxKWAoJirAw4L/x1oNCT/mOALPqJHi+dnw5Z9YLcHK6wCMoBve9V+SEGHlG6mP1m/5DSp3BQxhgcjAgz9qfFEE+m/Q6xYEM6MAO6aek+hxHPhZdU04579IPBv0iz5Q/3vbYShJyAfwYlWT4WMwuxnAogaPnwj35PyXYOS9WnFnLcZicymQV8jGrgwMXAwMjF0NColYXDw0MViRVPEluwQH6ekImCMCYTZWFPURJ8j8KQoYyofD8BWe0DhaIsAFYWcg9qO5B3sLa0tFQH1VnXNzZWpCy8qO/sbA0cHp4ysMEyI8qhoywMDtabA5JIm8164/jI9y00msPN4fn52fG7927OPHrw4NqD+/dvLc4vLk9OTA4jAJcZhWjUrMcd5gxf33JakxAeSZFALQJgxJqTj9RIO99AXIXA3geFKL8Kqn46zy4R/eifOFAUmKY0Kn6iReDnuDoUBkyEdwRqGC4zCpsbW16ywx0M7L+Ym1uwssCswpnCY/MYDIkcIKQwHYqQbORdZQQT8AiJ0mGUXysKYqTsVfBJDyRGwvspSzkkrDOb8PrlS29w3ldaKD+mhFk/Ojc/75mF2Rs30+S1a2lACoQFLGdUhvJmVBpYX8oSJy56VBacRvLH6U7UA0yVcNkkRl3uSylgNNQXxEjYQ3Hg2aMc8g8jRiGk3MxYyQ+CDYyRzPFPXvWM+XXq7gq+A1A9hNIcTQQEiqJQxQLUXEEzFLUbKwog7VXtF5OTuw43t+Oo1OfP0tMvn6TV1RULy4xkzszOWEm4c+9uunZjOY2qDddY+0z7hA7PTiI8vccGZ4Wr9hS0W01FBe2W/fldhn7ik9zuFCTBFrPwGtq/lWbyg0Pn2257tV+VDp870Ep67Ce8hUkYhAWKDlkOCC9h+R+zhO2DI68H35YwxvQ/tMPoMQoFigL3NXjzqJRtp6HQE/H0ATbVqHugOFYdKnbIQEY7BBRnoJhXEFD6pdIuCha4rH76ocdPLnjsqF+UQdDKo/qTloR5X6om/gr/pDkdHp9YcNyUEL++vpnevFmTQrCSHj95mv7w2efpsy8+T188fpyePnuWVkR/HGbBXQssE4Xu5udmva+Mm6JRGlBKOPpXOdGfEqQ8ojCcHnZnFlAWDtVufTISigyzHfqO+0eGpDRwZDD9pOkfpZ6wlE3QCjYDVQq6M4NCv1DAfkpB4Ce+LWAn2+UyEtlhxTddO2g+hG7Ts3gI+xQw6ce89FnpIy2WT9Tf+3uFRPjO9/ugONmMhFXr8LLnMLv2AHZV92q6I705TfIS7lKsVFb4Ic2eWRBfDX9dXpX7VUnnXoJZR+E4k65wctLeOj4+2pOX2BUt38wsUErMLAwMcKvzoKK8OD88vLg4Pt6/uERZqJgoC2xyVhDGMrvQf+8CcLUM6c8QYPUGmSgK/0b4FLsq5t4z1cV06jMzM3U1kIHV1c2Bzc1XA1tbW2pgp2xmZkChoygImzGrcM5JSI12+wL75tjo8Mjtu3emHj54sHD/7t1rN67fXJ6enpmXAtIwMYpIo9GHRg8zYlYB5ldjHb6BaVSWtMRNzQidZalKFd8HX+VWgPgLdJ5LiQjo+FEWPCWJ1CxAcGb5EZ03TI2Re+wYQd+QkrC29laC8q5ko3NvXmQ2gSVAbGpmVJA8+YIzBRffB6ocFaaeRdhWEpQI+GUoDGIKQpYqwIgdp/z6CIO2ykfC+g4jtFxk9fJF2trYSMdi5Hw3pjKdnZn1foXZa4tpZnk5jUtxqDMyCSMiIcqfexmeFa4qxczaRagwyB+nZ3DCE+XKkXjkiREoOikzLKUN5kQ5eFSUzuNw3xvxYMZDQ82cX+VTwpGPoUXQc1mHUkZ+iJS6qNbNFXxLUC3iaN5hFnvqgGeZWBekG6i+V6HDSOTiZxpRURZMQ3KVgnuEYikhZv1VKLggdMPpP5yUtbh4LV2/eSMt3brlexTSeF6rD1EQK+HyrDZVEz2okZYYnSYU9VO1J/bvhfgue7epjJ1nHoPG3mlzeMuPxOkv9GO/oonyHZZdfwLes32EUDBbFSAPoPPF8cHqzFHI9w/TmWiNGQZOp0EQYHCAS7g4HnOQJX0Swjh6FX5BOaAslMD5JccFeC/RFtPQ85Kh6hn2oOcSVpRir5diXgFVWS31r4av4m/hpJ9LgivLdOClzNYOMiOlPoEZ392dA+8je7P6Jr0SXb0UTb0AX7Dc6IWUg+dedrTyZjXtSBH1rK94Pfvori0tpuXr173sj5PHFtRHoDBMtOJmfng8Y8Fc/Om+QvTMPjkUhf28bI7T+FD28cudPuCg2imK7dDomC9F5J4Q70Ws5l/hRdnFrD0IfVWhp2j1aSk/k1BYOUgVj98QiOmzse8MQuHkD8QT1D+X9f4ezOLSRqWLmYYYwY++iHRZmeHbDJzQ5hirllUxK0NJY7Wuu8+kKZLjtF2CLgeZQFmCRKSdMpKb60UmPII+l5UApD/w1EnM/s2KVSbsYUCb2JZMt3Z2drItRYQZB0ekvMpXXYqCly2JZTbO2+3axcnJ7sXOzg7BgQX63sWj07hwWHbVpUhAURYYuP4X2bxahvRnBP0tmKmgvxd2lIXoXbvP9YmJifro6Gj96Oiovrq6Wt/d3alz8Zo0S9+rgCIuf5b31AatJKhRNdX+mvRpuE1Mjo998qMfzX/80aPrt27cXJqfm58fHxtvDTabAzFCHycglRFnRtxRGHh2pweIQBE0mYK3spAZSj/2w2V274NCiIDIs1sS2RrlhPQiyMqzCdPHo4o5x/Qg38hUlAjSzCrAqJlV4AbnuJhs2iP7TMkigMPUwW54KkgJAIzkM6tgxuY/VQZ+hHEBG35iFIGOwh7EDE4ODtPR7k7aXl+3wMUGUW7YZNPjiMqTI+y4pn3h2rU0I5xYXEgjSpNPQALMgLrl5vJ3+DArhHqWWw26/Ek3z9y87OUhN24k1W2ampzytDPKDkodm6p3d7a9LOlACgMFRF5JO5uthxF0hngnQpIQsy10Xjx79MyOV/CdQpV0aF9GhOxwAqO76kUAs3xCzRUMZUFfoSwweggdMyLJJnkJMVwcyD6bTSm7tB2Ek+tLy97UvMA+BQkug6IfMQenpaSps/wIRUFtpSgK50Laavv0xO3JAoETGanzH987GJ75PDpe7PhxSJj6gR5NhzJBltTF7F8INCWMCD++M1+xZSD9cO6Lw4YfyoWEYWKhsCibmnhdQ3Q2cHbhgRL2B3kPovyI4zlv0D9CntPViFHmxBKKCFh//RBxF7C3Apc9Y2YsPUg1zIrzFfRBh4+qkPuxQNVPgX4/BWQbD3yCACwTf+an7ivjMIqtze304vmL9MUXLDP63PiHzz/T+xfpy8dP0hMpCi9fidbevk37alMMXLE09aYU8ocPH6Qf/fhH6eOPP0737t+z3eLiovcM+UZm2hopES3R55iWoa3Dg7S/t5sOWG6qMI/1zgZ92iVtkqVL7FkYZuZD/R/L5+IG9aBZ50kZcnm4TLKArLyV5TcF7CU/u5hyWdkuCiUrCvGOMgBSfKTH5ctfNuln4A3EzfJY0gut8+7+XiFjMqKP4sE73wVUzHDKUOy7UOq038QvyfYTacpYgOfClwDSS9qKvfmSMfansAzJByLIJF9xMhKDe92TkfhcfhkIPhH/XJf9K8kem1JEToXY48dMWtEJB3i4OD9vexmSwi85LbmuvgtQFqb1zCtlCPZvdEZRKAV1pSz8mYDZfEEBswqAlYXgMl3kvdhJOTgd2NzclHKwM3BysjdwfNxWqzmR2VUW1PYs5/KsRtY4OfcGZ7tNTU+N//znP1/66NHDW4uSUidbE1NDQ80RNVhan4kPARnlwBu0hEyxEyAE4FSo1SodiRsiIQK+KxCNOjMZQZXIvgn0E2c8ZBSYWeTpSBizGSAjIxLa8RR9faQTBeHt2nraWN+wUM2FazMzs2lyKm5phjmTWjYBM+uAoMHUL2EyU+BZBcURrCzyRVFYQMGvkA1tEL25IvkXwz452E8H29tpa/1teiXBi9kFTqcgJNZ9M2q0sLCY5iXgT0lpGJudTYOtVlzDb5ouozp6pQwUfozqKM4BMX2lG4WBkQrqAWWBUd9bt2+nZQl1jAJ7zSzrU5U+BD4E/wOl6/BgTwz7zKNfTEtznwL+xsbHpDR0yYkyNqNTfoAoiw+M3D50oAlEM+jSQAXdVDIWr5d9UhgJ7Q/TygJ3KagdXKjtX0ipPtreSRtssnz6zPsVNkUzR1J6oX+O0uXytWUJLCgKo3pvSGBR41JoOTYIQ0KyRyjVVoswDqIsMKNAp8kMJsK1aVs0gwDCc1UQ8TtmFfVDFF0sykIosaEoKH8OVx8U4Nl2frAVZklbsbULWSnKQgHR2IB4w6B8NIQIgdzP4lFCld8x9K58QZ/mlSoTRpeZZaizFIvEOuBiAo7NZkluselA1bJqCouyAFRDrHq7Aqrx3T6p06dUoOoHeJ8fINqm3PXKgK9nXvWCskjd4+vs5Czt7x+kN6tr6csvn6Q/fBZHoD7jCGIpB9y+z2l26xsbaXN7K+3JL4NgLPtFIb9z53a69+BBeiDkeUk0x1Kk4OmjcWmg2huDd6EoCEmH2iN7Fo6kILSPDoV6Vtgnnn1WwtQW6SebQ+rfFRezC02W+qjPpz+BbiNjYfCR26dpK+i0tK7s3FsutHWcZYdteHdp2R+KQswsBJ36G6FpV6ZnELKyEEuAu/2N48aP8gi94ZdIHEb48HtA2HTNXnBY2YzHeI/8+NEQ7r1hFLvIdyDv8CAQ7yDu5AU5hBkIDh3h/oWyf4HZSPInb3W9c1bKqXjg+uBgY0Xy1rbksbOjo3ZdipEj0Sdc0sYehQtQfbMVheIurELFblSIYjCod/GjdzY6V5chAd9fZaHbw3zQsNfbIqP1Fjs0T9/gvLu7W1tb269JoyzuBX2TszqrjANxOVu7Uz5qVBcDrVZrbHpqerY13podaDTGZFdHiKYloihwXT2zCYxIs66fxmxFQgTaQ0WXAMQRBNQLl9n94yCy6r9MsAjqCPUI+Izq+UQS2XMU3eYWm5oZRT+SHR04ShAXy3Fb65C81U3EMDCeURC4J8E3PmcFwKMExKWYnYucFwrVJyNlBkGc9qGwGN3hqn0YtG/TFPrIxeNjx0dcxD+qMmYjHJfkDIphhzKQgThV9igPdXUMNRh5EaYUFTIaAgkdB8uOWMfK3pJhdQIoetPTk+n69aV0986tdP/e3XRPePfO3XT71i3fo8AZ+cysjLI5kzgct9JfqarCAGkD3TxewXcH37y8qb5+7IVsS12K3lW5Huln4/3LZ8/Tsy8l0Dx+0pkJo41z2/fcHHtrJLBwaeD0jEcm1SgiSLXpWNtMuNiFoiA1xBiilIA45R6Ch9o2aP/ks5tXC2Dq/zzzTpCyqyLCfBmhDMEj6LFgx5+AeAOLchDvpKmkC0WmuPtLBJ4i4DNqy+U04i9s5J5YmE8LEua4X4KR3qmpSfM3DhNYe/MmvX75IvYnveWG9r100eYkGsIosQMIUvz1QY7eeBlk++p374RxBf8oKH3XH+urOv5c8gWjLyoNkFFjBEJm5Tim+xXLUIVra2vehwCY/4+N5ZMGR0wT7JuL4/UFan/EgTLalrB5fNJOxyxtZV9d6YsdZ9CwOu+YxWJfm/rt0dZEXDRKv9BqedCP9sOMGMewggxe+RI39UvnDAgRLgpHyZbAJKufMLGpOBqiLOKv4uIP4hEa9fIjpRlr+lSXlx3DwIF+hj6csuFkQrLIKDx7g+g3GRCjb/MeC33eWf7M9xXtme/6oVNv2bGYAd1vSVDXL8kKtyiDbrrL97wjNzFIUPpJ95U5eOwZiINPsPeEvhZH0g7wff6moecRPXLd8lytNjCnbyeHh+n4O2wNc0DKx8DJyUnnni3JAV6mnv1choITmcdCy419UAasv//QVT0/CKhuagZ8ApLgP8h8XdyqFe8GIaKp7+0h2O9LAz2QtllXgzkaEB15GRKyvtpbY2ys0VSj8xIk8ZimlAFmGYDa0PBQ62/+5q/v3Lt/7+FEa2JJ+sTw2cmpp7kgYAi0KAocockJSAjKhTCK0AyzYrQZE7d+AqraFfObQPUbno3EbOtIT4mDNcMwDy9DAqU4oGjv7u6YOa8zOqpCQqkYHZVwzg2WME8J1V42RJKFECyETBlA4B4lkl2MeBCvvJmRqqz03pQ9S5AIVz8kFO7lEZ4LMeT23n7aZ1PxxkZaefW6c/MtS3lY3oWSwBrUaxLcp+Zm06DKXFzSApSB8OgAxDjLkg5HrCiIBtmMexRg/jGtGXnggVFjbmqemWpZaWC0ampiyqPDc3NzPiMfheHmzZtpaWnJsxBjLWYVWJ8deXGebWYm7rJFuHNNXMF3BapX2ryhFLzrJhDnfqwC3sxAKsglTa5f2pUa097WTnr59Gn6glNY/vBZevLFl+nN6qpn27h8jaUPy8xY3buTZq8vpxF1fPVy8Zp4wDnCMKN8CAGZFjqKAglCQXDMuIcfaKzsMSrLB0kSQoVvTFYD91pshdUzUyA7Tj47PZEflgHp3XwJ2hB0vMleXAJnA9sIyzNmee4HoiIQmwSCAAWi1KjfZm239/oo3dzWzszb7t5ezDScnXj2BLmFjaNjE+Pex4B/6NenPRGsf7vgKEuchvxQ3qumsMhF1fz0ewWqzz9kqPYXQDGrwIAYfgD4aL8ft6UcDhBnxsiP/Jkn0u5p4oL2YdszBuxPYE/CEy7iXFl1W2GAiPtsZmfnvAx1emba/ewJbUftjBljZnsRjIn1RLTFyXZHR/B5Cc2nJ46mKV4MRr8g5Bl6pp2SV+WHo1RPj469d4GDLg6lGDDTzkwYMwmTzD4LUVoYGMTO4Thf/ncaXBbQJzTWVy4IvVXBt5RbGPHswUaXL/YSjBUH+4AiXEx7M4RVuDEqz03WJ+rn2EuHbNJUHn0yGUurlA9UKvMHQbV+gJKWrh1m2JU4ChbAa4RT9ZMrtgKddkB+VP4F8U9eLSN59kN8jPpRFCiQ6+vrVtSY6feBKJS3woJPRjldHJ+fn7aFF5LrpMOdHZ+dnQgvxIQMRCyvLEM6v9D351IULiS7XCju/o3OGZlFYJMzNz4jDjJMMqnnlswf1ibnd2vyg4PfdFtrac1d4D3jfk0NTnhYkwDs2YbsRhkws8BsgmixMXBxegGvwB7qp4UMTk1NDY+Pj4+NjIxOtFot8YYhN1A1MDd+Gi4CI9o7zAN3CBu3aMiF6IOBFCxwmV0hqm8C5RuFZNPgx3gPAg1BPWYAGKUMJmTiE3DvAJfbbPpOhTMJ6GO+fA1FCEYMYSOYsJSgjPZbWZAbRGzid14iX1VgIxVuIcRkBEi3Cl0U64txykkUvvZdDM4nLeFH/lkjyi2aoxLGBsfGUy3PdChRXvagRPsYS5vmJBK+TlgWxJG1YFxERzpZLsZ576QT5YGpzgu5jY4Nq0OaTrdv3UgfffQwffrpJ+kXP/9Z+sUvfpF++tOfpAcPH6ZlCX90WHFbs+JQ+qOOSWYtRnrUDjCJy9n07xV8+1BKOpt/pOAvc+5tuQC+wOyCwKu2wlnuK1Jo2Xz5euW1OzXaLUI995BMqY20JOSMTE+nmoQLEZvbJDMKvnyMdguq4ZQY3Gx55kWAouwTy9TW49QyCd510ZrsO+mUZ7c/h0uY+rgEmNEKhdxQFjy70Of+DnaNqlXnORCxI9ACl5VmOZR80fZFIw0pAC0UbtENtMP6cTY0c4ILdLe1vSW+s+F9QdxLwb0n7PHqxspTb8y97wJrSfH4jpnB5ZoR6Dev4OvD1+qjql7cxrGgH1TVIEQHazTQnzBAxSk4Fs7F+6k/DgphRvfOnTvp/v376e7dOx6w4SJMBnTob61YCliqx/fQ4aoUd5YtvRZ9ruj57du3PtmO9ka/4uRDj6JVBpzKzMLE1HRcwqawOXqVfg0Bm3bJTBgzCwd6PpYiwg3l9F0OzOhkKNnRC3ebX3ZwCfT/dV2BarcIzWJSViwvcl+Ch8pH9Df030NDgyF7yA+rHphRoZ+mv/XgIOi+HgUmBHSnEZMwM7xbr+HW7+9dKIkq3/eGQ7gFCYY0g6S3hG0lSnyD/NK3SuyS7MHFtnGkO7JKJw0y835ABnonz89r1/XpTeVvrtGoDStsr+wU0MpA3vyssDyzICSwKhaoPldgU/YenM7ww5hdqJDphwbVCuosKwLKc21ycrImYq9JyO/YiQ/JZEpJ3cpFTEWJfmyenFywt6F+cNyuSfDDj+S85vj1m0tzP//5T+fVuU0NNpvDXvPORzTy3MBL43XAPAsZWYcQeKfxo1iAXaGyl5DwV4imEFQB7KoIFD9V7ABJyI/Qa9W9KAyhtROX3BEihNbqxfwYcYfZkE9mE1iug9IAsfK9UuE/vjc4aEeU44EZRH5i/WSUB6PvngFw3HhDoEDx1zd0HPqWUZwNMfr1tTXfponAQDlzcRtTwkOsOx1vpaaYujhJkqW+ZW/BmWcg+Hbl9av09Mnj9OUXX6THj5+4s9ja2na+GJlh9oBlSHQEMRrFMXow5lhLXUZeG0M1CXwjaXZ2Wh3TvNe/Ll5bTHOzM+pIWlY02OBMHgkARhcb1xWYgDBpXJhX8B0C5a966KAtulDeMNVi82/88Yzo2wsWhTNkN9ELdcvSOzZMsgyPGTP8md4UL3QOjdBRq5F1Rx9zAylLii5EUxFzxCTKMQZ9BfIuSjJm6jNUfcTyPj3J7PjoBmw7K+uZzxhwy9ANq4r8hhnPvdgNvmJP2BYElQdoQ/mviX5Z8gjG+nR4InfN5H098sOyBJaitCXkMBpcBmOq0I0v/tiHFfw013MlGUZAJt9Am9A3o85Bp++GfQVdqPY3nfZSgeJe9dcPtue/+OupGEGl0GmXLAdFSOegCRQClINHjx6ljx59lO7fe2ClgdlalAr4OWEySMeehHm5cVgFx2q39M6IP/XMDBan+j19+sxHrbIP4vnz515CyKAUS1+hSSRLLltDORlTH8MyV3BE/QSCAm2HZbG72ztpe1NKx+6e26jbufs08qUM0a6gfbevbgZp86Qn2mspE74L165Pgcss++GvBMV3PR4Doq8NhYCBOwYvKSfAByOIzpBHuNC0NT6hMhvRN8gnoYDwHe6kC6UtBgLFUygThQuG/6g7DzwIA8hH8JUe3kKechlUzX67zrOQL+FhxEu/jPLjvYqSQVj+y/Iz7AvAS5T2upSgMZlzcltU/FMKb/DsDFmOs08G6sKB4eFYai4/KnSvOmHwmBUivBN1H14IT4VftRSpCvj/fkLoXB8EUAnliKqiKDCrgIb3TLhWrWwflSqG44YB7u/TGE7wY83y4iLuT4BG1JiaIl7em8fH5yw/wl+jKQ706U8+mfmrv/yL6z/5ySfiWzdvqsHODQ8NNd2uRfBo6Uzz0bAVTwetREA0shflmDkg9CKIM6WKUB6EgvO7RIZbcS/2VSzuVSxQ9QfgYj/8ySrSJXS4ZJW8xEwBN6xyDjp3CsAIWHo0Pztnk1EL70MQwzADIZ8ysXPYioOOmxixU7HLH/nSN7JVdPGdhQWqQSkTQ7KyQFrl4UIdwOqrV+nJ55+nl8+epfU3a5425TuY9sz8XJpTZ7B461aauX49NcqpMgI2jnPEKstAuJTnib5/9vxFekuHcHhsQR7B3usfOdZVjBSFKDZosySEtEspgWmayap8ENBgRig7PqVFgqHKgQ3OjIpy6gRYZ3OqywEZktKILJU6iN+A6vMVfEtAJ6Y6VSOO96iMKHwhdBAtle67mG7FfsvejB2mkRE7h99WByzB4ZQNltD0cdt7bM7UnlAefCKahIzW9LQvYBtTZ6eGrHRJuBCdWFmXcOxbYGn7Cjhilz0KeQ2lgDYYKYm0YJa/AKdJH9pUHj1IobZIe+z6EhC4Xq0sqE3bj+MJ5yoQjnkYH9g9nqt/2SH/htkpH4Oe4C8SMhShN4Mfs8RQNLr+5o2FtRcvX/kcdQYkFqSEzy8upKm5mTTKaTOcMIYyPsyllrBn6oxa6sZovobwZb4jG9JMhkqmMDKS/VPxGmaDTuC/ejffdT7DW0k/+EOHDu8qZZqf+6G49wqJFZAVJVz8+Q2j2+DtpwC8nqWurdZEmvaRw4vp9u076Z6UBg62YIkNs3hPnz31ctlDKZXM4C4tL6eHjx6mu/fuebnohJQFLl+jjTAARZ/GbeqrK6+9L4YNzND1gOIfUDsFnQy1p7r6whO5s3eGJTAslWPT9ZHonL7BqwdGR9Ko+qSpedG20ul+yPlRW1QYnjFU3M6z6bu7zCaWH1FmovGecqOkojhcZvzJLf4EfOdv5c43xXOGSjAOl74WPsC+SQbTKNvOKY3yxpIeyqcoGcCp7JBTwp4VA7FE2bMR0LMgFAVoLqdP9iEbdLELolGnGbObxshzuKHog+47My0HnxLf0DP3IXE6I2UHlHJ0Gk3DlKMTpyq9YAnS5s7O3srBQXtLdqejoyN1iXMXUqDOBwe5nG1QQZyz0bmz4dkBk6AekyNTW8VOwEZnvILi4z0XtP1rmcin38+lSFHzf/YAVwH+lbBfUWBKqJ3tuqSjRmSTWQWeR0b87r5A7avTJ/CMzIvb8fEZu+f9LEyjQ0ONO3duTD549GD5uqDVak1KQGb3Pc49igKMEqDxdpgBjVhuEAXfQICg3fUOBqFEW8RfNZxiXyCI0tnqQPF3mf8OYF91FyEXRQEbCJ8lOkz7sxQHZhEMe8gj56zLFLF5pKKMLFjYkB8IlWDJi4k350kROiqSC8I8YqZF8cJIQOdFZalvCqJQMdULM2dmgWPsCAsBnROHWNaB0OXTj0ZGY7QWUF5Qdph+RjngLO4vPv8i/e53v0t/+P3v05dffumzudcULnsyIt9n0Qj0LXlSCTkPbPDe2+U8+H13Ej45Qny0MTTg04/ogIaVHu/RQGGQsNdtAyhMwUiL0nAFfwpQyUfDDLNTEdR4gVI/mNB0YKh8+EQsDYwAMjrcUES4Q4ENeNckxDDi6aMZRS9etiA6OlD78Zp8tWs1rkgPigZhQIfwBzpp0YVDx14gzuE/+dBbpJnn7l+ATX1iX2rDhcagz64vQQTrDhh3jksN4S67ZXcAq8IEcSecCO3yv/gioBMMHypvRuhCrwgBJ5wqJuWfJSaYzCDw1cjocJqVwMWadJefvovaqWJ5Ki6Z1hAyoDdhl/eEf0NJnjQq/EPjwYMVQsXbFbwLpc8p2A/F/r2KgoA2UvwV1E84lqqC9GQisI5LUUTYv3X7Vvroo4/Sp59+mj7+0cfp1q1bah8zHszhgjYUBRQAwmMmAqUCP/fu3vVyJfaWsbeBTcoIvPRr2zvb6fUKSwZfeVM9dyocHbAk6dhLAp0u6FF9H0td6WsmoOmJyXxoSdD17s6uTzxjhoHDN9yQ3JYwM5rOM//JQPss7dVQyqPTSKNtF8DNy2zw4+Bym616KuBgom+mr47T+lhiW/cAJUu66PdZIYByzu3p3k9XBv/yzIGTnuNx/NkdM+o5+vzALg2F38JXyBe2uHexm3DeQ0GwklChXb5lJQL5sNwgEwUH3gqPnZaJbNIJk3jlR2lU02i0Go3BKeWlpfdhBYiAIFFN6sHgAAqDUf7M4iSPsdmZlJrdVTC/nwu9yiTDZbMLZSk88ilQ5NXvF1AgHwh4c/NXQXHHrG1uboJ1TkFSQ1Q+rVnW1MjcCFiNonbGs9G0IszvhlZrtD7ZmhhrtcZnh4eH5iUUtkS0SMt2L4QMg4MZWQPXc1EQDIoEQigdVHRShTBw7hIS9uA3gRJPEGdhPO+CYshPXcAvDEBPVhZgvNtifig0g82Y+lOZmZngJ/yHINIRSjJjcHj6490KgewQsq0cnZzGGmrybJRnJ0ffqfwMYsBJgv7B7m7aF0PnpleOsDuXPdM/3K4M058Uo2D/xLAYOVpeByhDlW0czShhf/8gbSsMNmmzWe4LKQu//Yd/SP/7f/86/S/hb377O1/oU/LLqAsmTNU3zjJqrHcYmUdJyCJJJUpQRUK2nfXs3IVOBq/gTwa5ctR2oqKyVRgVLApBQNcMu6q/Tr3ShrGlratTZrnCJDfDSrCgU0OBdPtX2yk0b0FE70avq9f3FSQ2KL9Qf8QJ8hvPBcpz8dMBknUZvM++Hy7xV+J4P3ZTyOfibEkcLmQ/HMrAAKByY68QSyI4mQblnm9QtrlokQMFWO7nPR6UpfgP59p7cEE+xSEdTC9gX/4UbxY8jBcM2nR5LWkMZakIP8HTruA7hmqR9xU/3UGjWU9Dw5yEMyxezxLYCR93yswx+xAY8GE/HSP+wPjYeBw+IUFykft35ud8Y/O8FIs5KZ8oHsvLy1Yelpavp8W8TGlS/Qgzfz6MhL4EXgGyQXpE/d64+r/WhARrjlxlw/2wZwGhZ/YksfF5X30ms2XnB4dJnUb0Y+7D1eacN/3YzG2QV7U5d3vY2w3otuLiN7MGIx7Da5iXN1u7yE39r/KBHBLCu2hTH1RCttyCcsByJeSX6K+DbniO7yKRVRmlkJLzkBEo7v8o6HyXU+cgu2GTH5Qf+CsHijBgCI8lrSiArAygTvAvGWxAODo8PDI2Pj7eGh0dGpeSMHxxcdo4Pj61cqB8q7q7CkMFibCYFURZKEuR/ihkP98/hYGC+TOHUuhFa7sMOpVYNX1UqrC+v79fGx6+QFEwpjSoRpNqwmpDMW2pYYVkLJiYGK+PjY2MSC2dUUOcUVrGZXIWAc4GOjJGOhCqQRo1CgPECtNA2GWqz6gGTQP3d5kQChRCLYh78dNLrL1EiZ9C2OWb8l2BKgn7WT+YEKFPU1H2meKTcuU7FRCUWUIxOTElDX5E6bkIgZo1jMqvO1ozosyMiJM/PcOACvNBAPdt1dzgqvyX4xoVoFAm6ZT/C4XDZrP9ra20o45gb2vbF+Kc63vCYTMnoyCcguSboyVM8O4yLiDFJGY1IuiCjAJtbm+nJ0+eSFH43+k//93fp3/3f/7H9O///X/S+289yrS/v+f1r8yqxDrYI480eYrWSk6OA+BZWI2nUh3OUgez3RX8CcBtS6TMEh8pr343RGXxFthVFmhNtGMzgx63/E2pdL8Svtr60HD3GF8ps+ypqcseARlK50hH07xnIoR8TFrkThCgaZo/gs5YBbz1Q/60gzmJXSjv/fb9gHvVT9931mswMxbotYunkt9TIQqDF3P25RMeGMpC7BmAf7BpG4Fvemo6Th2TIMdyQ0Z0Y2SUAFSOSlT1z4nMYYO4+whNlbNRtFt4LnHjDd41KH4yxCZx1ZNHbCtQsn8F3wGo6F2Luf56UG0H9s4IM1XEHTcvXjxPv//979KXX36R1tVP0CfRdjhkYunaUlpaZC/ZdJqWcgHOTE2mBfUXN69zSdvD9Mknn6Sf/exn6Wc//3n65NNP093799K8vhmXXxQBKwzQrhRUdTBJnb/3xrHhGRqHttlEzQASeyXY63DATc8MOElpYLCLpYkeECAbSrgVXTJAnpRb3r0EGMRNdp0/tdF+2i/gIPgW9EsJ8zKQA4VKWHijX1beaPvEEfuEuESWPd2cYsjpUeg5XaEb++jHmRA967jFTAB1Q1/PoChErqic9sBvDEQSDz1mNTz2gzFYaGVBJjMi0HVngE8mcorpWzAyMjIm+W1qZmZ6WrLCWLt91tjfP6gfHXGCZexfQFmQYkFkBYPt9yAFWZ1dKLLmrsz+jc4duMzug4eo6T9/+IrCp9J6gPcOoihgMqsgzdS73/VuVPsyqj127NTW5Cc1JsaGB9Uwh8eknw4PDU2oUbXUvIZEJPLXbcSeWVBDHuKUkqF88o0CgQBozCYyRVKIrXRcQHSCXaLADSxQ3IHip3wLmBlV0EmrQMd/9Zv8U0LGCSGeJUg7HBO3uych+TyNDI+klhhlme5jFJAp/M6IBYwiMy6jnom/nJvMs/MvoYC8d/LlCEG9kyzSrO9RKpgS5tZmjk3llAmOlSQcRpV8ZOrEZJqanomZBS5t0ncOA1C4vMcJRBLg2MSVR4UYPTkWE+eEJ5Yi/f4Pn3tm4bPPvvB09PrbdSlKG2lrcyttK+5dMf493+K57z0c5KEbTzZkFsQOI8q0WyadQhbgfgXfIVD2tK2C1EcGngJDgLRXY1VRKHblOSraCkOpTeqZZYgSLDgpjGn/AQQN0UIIziG8eoTbygJtXt86Uv1U0tQFhenfgr0tp9ftEqgkr+/TLhQ/VffLnrPZH1d5LvZVN/KN0H4uLcOf27H4CB5XLlviGTphsIUDB1rjY77tmiUl0C035Ko39+ehKoCE2k1sxK/feFDxyhcoHlNmFYz2TdXEYAdLSOEtfFaF/vcr+JaAusp15mdbCrpV23mknaAscNLYkydfplevXvo0I+qR/WdshF66di3NS8GcnGilsSH1F/puVHyfJW2zUjqXl5a8rOnevXu+rI3b+q/JDiV/mOU4tDOFB+2qA0OKTnUG//T9KAqD+hNms31EqtoNwunh/kE65FhVljJJYTjX+wWzC/RvAPRd4T2RVfrJwJJvWqf7aUO3rb4DCif6lQjv/dB1d3zKF0oOF5kReldZYCReSrPyzjPyCRj9eCgLAOVf3KIfFx+Uf/x51kIJ7tBZxsjZNwfnz6aNTljUDysdzBtkkmaANBV+Is9uE3IbkLLDyZVT4+Pj05L9xk9PL5pSGGryx7L0AWFh71Uk1j6klaIolNmFr4Lv96lIFNAHBJftV+gAz/0I1KRlcipSfXZ2tq4G19kJX0VoR+2uxsyCNNfRhaXF6ZmZ2bnW5OR0a2KCKS3xlFETiNeiC00wA3kZktewx6wCUePuhiymAmOhMfMejV8+CjVkwL6KuBcsUHUHqn7e588I4WbatXJTZxpe6ZSdmV4eVefIVK9rVFhDUhbYq8DIDe9EGUuugolER5vjlHtMa8ZoQzn/HYC5EL+XLuk7L1EKB/0QaIhhjNTsiOmyQXl3pygLZ17u5OPTxKyZNraywIxHvozHH4OkjRFKCRnzC4vpxs1b6eGjj9KPfvyJ8MfpwcMH6fqNGx79Jc9vpSBwI+hnn32W/uF3/5D+8Ic/pMePv5TdU49gsYFudWUlbWxsSoE6SKdHYkb6d1xEp0wU7IDfg4mW+sil34Gq9yv4FqBT2FQGRjFtWYHwiDBemABzbDHPBoZdQdq6g+AHYuDo7jJT0ORWV9G+FYW4IKqcuMPRwyja0L798y1QaTyRxKAhMEbrspv/4q3YFjR08vs14Zv6B0qSMwLvew5418bvyijcoHTwjP4zUkkE8AsODxgcZGkESzmVW4JA4JdfBg4ufFw6/oGSEZWPha8oO89yZuw84y3zwviiC0Gf8def4iv4doHyLk2duikn8JSjff2sfoK+8+Dg0LMJnGrHDDj1VRQFbt1nmdHc7JwvyiRIWompUw/Ew9j5qPquCfF/1rxz6Rpr9+nPCq9mFq0DtB+5DY1wlOp4GkMJ0bfIAPR/zJqzaXqPgaWtbeMRy5HUt9DW+L4He4D3sOu0vo6Xfr+Crvfu8yXeCthZcZoGRBfuk+mzoSlBHOYRSgErIUBWCbivVtqxRxhHRiCMoiwUd8D0JoyyU/plH/scCkadFnw/4EZ5yXCekH0wyUOYAIOQLPHkJCTkEt/CrXw5/hKP/nK6mDUYVb5mpSjMCydkRxPgSPyavpP+FKjvKJTcCjvsvrwTeMYyu/B1T0X6/gGF8iHAV7U2gaeI+hHwsxqEj1GVElCbmZmpVZUF8SEjjUjohiZhdHxubn5BwulSa7w1o/eRqalpj7YX4qFxBjGyyVkCtBUFtN0o0sLkmHKvKgvYFwhCo633Zg/7KhYwQWQELvMDVP0FUoDxDcQEg2zWG14SxIwCozQwY5YfkT5GIuI249jU7DWQiqJ8C9IxO1wh8eNGh+9N30KEfKUMRwv1KApNCQKMcHDJk7k4HwMyO8rCJsrCTmofHcvLeeLyJpYisOmNUSBmFVAIWP5RLmpy1moKX+mdnJlNy1IKHj56lH72i5+nf/ZXf5X++m/+RuZfp5//4hceUWIakzp58+ZN+vzzz9Ovf/3r9Jvf/FqKgxSGL7+U0vA4PX3yRErDi7T2Zi1tb+2kg/1j38/gsidbqmYPDlH0oIFyoD5C4DObyX9X8KeCy8oeO4TDEBBBWiutSd1jVhqCksHy7PYM0gZgFmd5yYHatxqq1zMzos5JO+XEnZNzzDhtC+HH/gEaTkGFaWVb7Rm0wpD/7FUY8XfRULL2dZpXZPkfD/nbnvgrEPb6gzCg+fzXBT3LiWBiqRCCYCwdpDxdF/Lib0r5imemU/EkIQrDhZUzyq9bb+Y9ipPTUFx24kE+2UZ1EmWa+ZDC7PBDfQdgMghsms6WJdwr+A4gFzb1Tq3QJlCsT04CuTgzsO2ZBZQE9iwgpCMssmRteXkp3bh+3QrDDLejqy+mlbSFR8en6fC4rT5YtEd8Ai4E5W4dlgzTJzHw1zkJr/RJ0SjcbzWHh9KIBNQxRrSF7E9iAI1+0vsWdnfTztZW2hUe7u2lU5YheWYhZ6zToroYdEGLj3xH05OdCaCXanogPgv8Y0BQSr/7XvpjD9TFzAJyCGUNrcbMQigLJgN1WpZp1Md7QFEBkdcqOnjojvCdx5B3yhIloENr2aL63IHOGkfsM9qOssc+3IgDmWJIdcEKAw5dof6QTVCCzHPsPdJCupSHkYGB5myjwV7TwUm1C4QzyYKeWQD5qCAfVt+r9kIUhSpUlyIV6Lnv63sJFMiHAF9RKWh4ZT1ZD2BnVMOqqVHVpZl6U0tVWaig/V5cxMzC7OzczNTU1Nz42PjE2NjYIBucytq+IJhgJibEjF2xQq7yg4KAUMq6eQi0SiyFyN4HuH+Vn+Je9VcI0gjxmoAVZ44Xf0WoxyRNKAlcMsOeBaDZ4EjQuPzEFz8pX8EUIq8xaxAEWuICKAsTqewZ0TM6rojP4VBGejeYMQciCJwcwXh3vMma5T+cmiLHWKKQZzk8HSwUx4hNaOQ7qsLPA7Jjbek0m9qWltLNW7fT/QcP0qOPPvJpGpzVzWU+164tetMcoxXsUWDp0cbGRtztsP42vX275k10nKrE0qT9vf107AuiEFi6dUiLoeR7aynXB6hnfKuU/HcF3yVEyb8LYV/qDaRFBuWqzXae+zG+6YQJDygzC4zYMasgheFCyqJadAcdmz6MWAG9dNqHIDuo1cgq6IfnSFn89qMhAvtOocRdTUdPmjpQ2n0fON8Y5DXebZWRcvaX5iuUr0qww8cyv+iEHKE7GP0FvwnTfM4YwozpESi8MD4VdMMBIqwr+K7B3DH3JV5CBorPFuGUfop+lIEtjiamDlmytjDP8qPFdG1xwRuZfSQ2NKgwO/tVWD5L36twAOrXFKa2QRyhjMRgHu9FUQC8akB9/iCnCik+lAY23XNsNsBtyEdSXOKW553ufQ3ElcNwwzbwnu0qELbxV1pf4TQ98A0bJjRhOqBPVj4YpLOMIjvKF4WdZ5SIUAwYxIt+HmUhEIokO1EPpa8HCl11aEuAc1cmKGbYvQOdz4pbfFOAYKtIWpA9kEs4VpdZBhQHlAbsIm/5Yz6pcfVybUr5mJHMN67vrSyASo9Zejax83t+7kO4N/C+pUg/nAvaojX82UKpKKBaCWUJUs9+BZ4vQxorswlGnkFZlwZSbmvOzxcD4yNjw3NzM63Z2ZmJ8fHx0eHhoQbHZNIBeURMH9CuLQiLCBGCu0QT0SqODpMLRpSZlfyZgIVVQgOqbuW9YHmvmgWIq2Bhrk5nsZcfhaLvEEZgGmzsq/vUH18us7XtZ4Ry9gVAhHVmHky7YijKHxp8GZ1gKRFgJoInpaezDlNAnADLnVA4+NaKgtMtNwsCKkPK8TR2mp9KaD9ihmOfWzGPpECceVSQ22pHR4Y9ZTxEusQkxK1VUwqPaHJc1B5bzwdYEqK6ag6JCTZraXhoILUmWl7PevPmdSkP973R7Sc/+Wn68Y8/8fpVTsngshfyR32xJAuFBSWBY1x59k3ScnPeyEZvFRiKdRUDuk9X8C1DtahL+6hiB+K5ED5CKgrBZejvLEjQbvOzw1Jk0CqKAncBDAnVcbGPoS4cYCZNbr5XRO2yxuEb0A7fmBaCT5TjEKHR+C1PXfxWoBrw+yIhmxUo3t6XLrhN/JXnXoC3wQ/o4Dl2FgGA0864TK47wKif/KEFGAQX8y7xGNm7Tozw1BCtog7xH8hLPPMTZkHYFP6NvMsD3q7guwUUwLIZnZZC/0Hf4tlp0Yr7Vvcr0SfiRrth7TqnH7EPAWVhdnYqTU6MptHhRhqUf8bDORp4WPQ3MjwoUwI/7U72VDOthuWBR8dtn5zH7AMzGm5/8hcNRK2Cvo6+BIGUkWz1Q7EvkZF4tULxgxPCoN/a3U3H+b6VdMb6ecViHpEROrddtNkAzDKkABQznrpv3wxMd502n+mHAT4Q6nFaIgbKA9qiX6dsvQRQ/k03l0KkqvTxvRBhRvhhcymEtx4gukhvmNRU0GqWh2RVFBb4B8uR6LMnJyYkG8Slqq4TueNP9TkksyWlcVIy3ahkIsaAkI3Yt+BTkUBZYY9JpMXsQ2YWKNFvuhTJcub3BiicP0OgkF3QBTN87ame6rdokDWWuajxcIxqx/4ypFGNtlrDs7Oz4zMz0y0xpqHBwaEajdYaOYI4Qq5CoNFaEKYxG7pUQKPFnxpmnKqTqScIoovAV7kVKO+XuQGFSIgTs2A3bDrbILxIb82bdxlVZ/ScNI6PtfI55y3HwfQsn3O6i5cfMasgplLiJ2wYJm9B0F0liWKA2XtNZCbk+Cj/wDRhqiftVDs+SmeHBz7vGkGdWQXCQRljupmTj9g82hDD9oyC0kFcHQGORJKIKgpwPhPSyYy3RtPC4lx6cP9e+vnPf57+5m/+Wvg36S/+4i/Sp5/+xOdyq75jelrM0vlQmTAFjvLSuU2WQCvQ+/YuqLZyknKiruC7A9pF6aB5drsrqDqRmWe9MwPoKghM2Ivi5RboMEqDchtQfdIGUYIllKihGmsMKqAoCBvsY5KwgjkADYhX2L9pRUgwCitOCOvtYKPNBFSfvxF8VSDve/4a8L4glYPIUn7iuZslBBMJg6ItBhB8IIR5QygM4kquB+g5aExI+aqsEHTgQeZfckGxY/4mF2B+76aHzzDjB6P7F/UcKE4WqA9QGIBueq/g2wTzV9W1967QD6jkPZJPexhEcA1k9tf9iOgHoZANzMwiLC8upRvLyz4qdWpiXIqClE9VYZH8GEYe1ncjCoPD0rGnbk/UbA4Ojn2HzvbuXtqSkL+7t2/Fgf4ygAYkRGhWW/WJJ0NSGIRcEMgKA/f7yATqE5jtOGD2Wf3XueQMaSLiE6V9RhuNPU6YpYUVGuEPvyXugPJl8f0OvMexx9p5QOBG2UZhoO+mdGQvT2aD/OiV/ECPLEkqg4ElpH55w99kszwX6IR5WeK+EkocUGnEaVT6MQmT/pfBPNoJS4mRVbi0D8WBg1iQTahD+UMhaEoOGZOCNi7kvgWaQE12yIJWGArKvqCj7sULIUfvF0WhzC5cdioS8ikXs/2/ZZaj/vn++wGlVfw5Qi5kZhT6ZxUKoNmh4VkBADD7nz3tpEZSPzo6oqFUp5/A0lBsV683B1qtsaGpqenxiYnJ8eGR4WEJui4n1jVaAMcznZ418aaF2oBMJJx+IoEZoRksTKhDABWswvvsC1Tdqn4gpCDQ7nN5B/ydO13Ti9IWR6Gy9IjR84P9Q8tCcVxqnBUPUwllQ1SmbyHEjsBvyOHnNBkJWwHFdyHss4yIEXtG8AK66bKyICZ9ImZ7fICyIERZkICOwIBgARPgDHZmFhjVkWQRNaVgnE8LW1nAKEHLHRLllZKHPzKKOa5w5uZn081bN9ODB/fTo0cPjQ/1fPfO3XTjxs10bXHRl0OxEY61rTHSQqCEliPIjy5iTFt2rDt4BX9GcClJ0WLDyUpDfkZZ6AqgcqCiXan5uQBtmlFIQI3ES5D0yr4Fuhc1YKHaq00w++c7YQmSn2qwVcihG6rP3wj6Aynv1ecq9Pu/BP5YEM5WxirAB8xPhD5owXsNQoh3HYhgUeK6H6qO5NeKAoiN3ZnVZDAD1Edgf2z210WnVY8xOxEIR3SYGa/guwPqjX0rPrVKf96orkpwXejBF3PZ5N6FIZ+zzyVr8GhwYW4+zUxNma8Pyk+pv+oSJga8jk7P0l77NG3tHaa1tXVvkuaGf07C4w6e1dU3PshiR8pD+/DIm5Tdn8D46d9REhTHiPqEsdZEd4Ot3OnnWaJ6sLeXjvYP1JcdSY7kAsY8uwC4+fGT2yjPBnLNc/W3a34tiA/j0Wb12+iTw1T5iH46fTX8Rx8U2QRlgb6Wy0/p69235nTil74fM2qHuMI9e+mEWaDYXwrdYC4HwrJBe0BuIa0S0a1YnnnmqSgLzC5YNlB9kEbShEKgtjUgHFEwo2o/bHZGYZAAkRpSEAaQBWV6ebrsqizgErTCwHMFyuzCDwcopA8MlnIzLEuQqDRX5HuRhsHlbG/fvvVtfXn6qR+BC0YzJienm9PTM2MTExMtMQUaGVNWeWQ5RtIRgiEuLgtjg3MQipJ2wSUh8issMwok2A2fTq9DdBBUl6kVqArkuAP4r2IJA6xC8Q9U/SJ0l1kBvHBMKQrCgZjb0SFHg0pblz+WITHFS57o1MsIn2cl5M5bN70l7GqelNfMqEmL4xcTHxCxw/wN+EOA0jeMvlx4VGYv8IARHmYWYNac1lAzUx4bGzVy9jPn3HrUhnTwqPcz4pQC5FIs0QiJkuhI91lG3rmXb3x8NM3MTKVr1xbS7Ts3049+9Cj98uc/T7/65a8803D/fpyeND835+McURxgqJ18KFDXHx0eSiTxkw7sKAf/FcjfXMF3BxQ5dUU7M/Kc0W211IraZvlTn+DRbZvd557641teS1gF1JGxEfeYG4rbx+lQ5pHe22xwVhuRSNQdO6x8FtC14Ol9+F6oOlriLsh7wcvs3mP/NaHqNT4tf+IHZqnVQMO3eRQI8WYMBUHIs93xmDF/B0Qo+pW9B2PgsSeUu/hs5gkO29/iSe/yF6hnCY2dOGX0Zx3oxnYF3y5UCt6o96jwXpAbfQzHZXI86v27d9O9O3e8BGl2Zla8eVK8ebRTb6xuPTmWgnDQTnu7h2lzYyetvH6THj9+mn7/u9+n//W//lf6b//tv6W///u/T//1v/7X9H/9X/8j/e9f/yb9/rPP0tPnz9Lqm1UvzT1hDx9tCGVBisKwhNIpKSqzUlLYE8ceRoRW2h0zz8wsHAq5H+iM2QW1Sbc1oCQuQ8lp4OX9RHHv/9bQ/SCDLEirzGj+VQ9BkfEklqWyLMuM6Kt9JLrygHzAIKFn1rOy4AMZ/E3MSsR3Qdf08QjuKHxFzsDMrLUDTgt2wnCLdAZ2jQL4sbccViA2ik9lyiwUg48coeqZBZ9qNRJ9s/yRbvMYgfJR17+yNDgm5WJienqypZcRpXuAQWN5YQ8re1rLBW1E1Me43AFk4BlZk9mFAv1Lkd70vX9/gIL5M4e/7WtOVUCz6ygL1UruPEug98zC9vZ2fWNjw7c6SxgtfoyijfJc49bmqanJQWmso6Oj4+MDjebwqTTRjrKQP2BdPITFZptuQz234M3IOP6DmLLQLGIqo/PVRl3FIIqAqn0B3KvYD8U+GEIXiZfpXUyI/EAMjU3N+4yEcHqDaABmYeWH0fSspStyFWI3rsJcChNxuMq7/cofSe2km5LSZzh1BGzAQlYoC6fi7KSFEyW4vv/w8CAv92FvQFzYRHpgzCgxQyhlsvcpNFYWQlFg/ekx5c4G5L7Wwit+jk8upIiIscsk+SRhZLQpZtNKy8uL6aNHD6Uo/DL99V/9lc0fffxxuqtOibO4merkHH1GL1wWzmeUh5UjvViJUtqM/nMJCCt5v4LvBlzk+qFjy20tELuKu7D3L9tExQllU32m7ouSYJQ9KgCjiFzip7bbbktw0PPBiRSG03Y6Vlv1iUhq6yy7sH9DofdAx048/1joBiVUQD3vVfuqW3nut6/gN4D4JBSFgj2BKAoEqPNT0QdCCsI7xKhyQVGw75yUTplDaHILwi7lFGGgKKAwoCx4EytLxPAG8A1hE0dB3h0f7jkuPXayz7fgFXzLkPsHIBqN32KYhcoplRC2DDahLFxfXvKMMIdUcFvzBMtPmkOeKQIgw8P9k7S3cyAlYTetvdlIr16upidfSlH4BxSF/53++3//71YU/v7vUBb+W/of/+N/pl//JpSFx0+fpderq16ae4LAT5tjGRLKwuRkmpxfSPNSWGbm5qM/kBv8n5P7uHMBhYHZcc8uVE9FEvILRI66CPQ/B1RtK/COlSzsFdMPHat3QekQTyxyCH2VlQXRHwJ4URbsRn9mfsXMDvsU6eeLskBU0ecV+aTIHpHfALvlhEg60A/IS7aUnf/kr4RjkB+CMrU73AgL/onsgczBzAIXtDHbxGmJXRmsGxYzUs1mQ2LN4Pjk5PiUlIWp8fHRUclxTQaNiUmOHHxTPSET+/IcmQ1GJOxXFC5bivT9hVwYHxKUzc2XAvYdRGOUCdZoHBJImVkoG1s6btn0Mse5ublRNcQxKQqST8eGm5Ky1fiYjRBxnElGiGO8vARJwqM31uidYBBwURCsWNj/u8QUBBVQ3KtYoP+9QPX7KpSwIfSCQeQZReikHe2cGYVdbp6EqSndneVU8ufvOhgjECXOINZYWsV3EGhRFrKXDN28Gm1DXkC9sSRD30D4nEYUR7fup8OjWIJ0JuGK71gCxF4FNijH7bjqGBDSFIxDkx+Op9w/OExbW9tpY3MrbW7vpH0x7yPls23hPXg2o/6egchlSjAcozckpY9ZhvmF2XTr1k0frXr79u20fH05LSwueOSCNZEwURhqd2ZB4RSmJ4MnrGxW8Ar+RBDNRMifzExPrv7LKqfYFVnFAqUeqrJLAbU7NyBMHFFepRycCn1MqtrdiSIKUyi6OYV29NxJgL8ttAXm3/64vhHksA19z9WOujwbip//O6DkI/4qkQRQ/ioHBHsUBQ4x8EytikWcxshmZ5YedL6lvAo6rZXQ9WoSNOaHzruQ+sPe9QhW3ApW7a7gO4Bc0Ll5wE+NeoZSGWbxH0t51TZi0KgmQXbII8lLS0teijSmfoE6PRTvt2Lweje9erGWXj5/lZ4/fSEF4Un6/LMv0md/+Cz9Qfj5Z5+nL7/4Mj198jQ9f/EivX79Oq2tvU2bW1tpW33h7t5e2pOgz4bnEwarFLcTSN+uvrEhgXSkNZ7GJ+Kmdu5boM9kJixm6tWHMeCFwnDIIFzb7dxA5gr6PQyg2+zIfTTEnuZYHroeL4GK4yX+ihXRlmVd9Nk4mBZVjvT3VXmmyB6xqgC5oDvQCZSlXvjr9PMlf4Je2UXPJesmWKDk9/1AcFWElomDPU8smUZhwGQQD9lFvvxdSRP7XSRDSFsYHpNCMCN5bkbKwbi8sted/QpehqRvPcOAXQV5z3ZFWShQ9i38sIBC+XOF3JKqF7FVgekfNDsqzRVZ3MuzkZkFTKadUBQODg58r4LsOg1CjWdgdLQ5srQ0P8P9CmpU06OjI2OopDREGl8IyLG2L4gqn/HLGvpcjMWfGmHy2c1mOIpADbdKTPgrhIZZngv2v4NfBwi/KAmkzUqCEbsgdJgY9xhsi0my6Zv8tfIGIUZJuEvAzGMglCFmHCgmC9vkS0oQF9KgeBQlgzhLGnkmbhQqC/YC54GyAKlW2bO++0wdAiOxMFcQpuvZAcUFc+I8a9aHTkxNppZwWM9sNlPiYu+CGBmXyK29XU+Pnz5Nn3/xRfriyy/Tk6fP0srqm7S7K6bNSCJlr/hITyA5ckq6ILuB4ZRGJwfT5FTLR6tOcBHP+FgaVkfVkFLhMvSXAhmu0xImz8Li3Bf6FXzHQJvjlBXoMOgx1rvGCDRtUfVTRdpveca9oNttdtd/gCvf7ViNVWyIU1UO05HMU4QctSW3bzmzTA5FwXcumCdAz5Uw1IZZk49pOwD3Tlzvga6UHFgUgHewuPX76fff7y9jAfx8DYA+Co2UoAOCB1D+vtGewRRG+1UeFAP7F4bFU4cag95Uql4cZqLv5BgFFs/yDE+D77BEEf7FLC8byGvwKgIrMdfgERkVfoQHCghSVecN66Dr2C5d8wq+FSjFC7/sLGOFlgTQLbTaRvE+7Qrc1DFHo06qHxgZGfbsM7fuP3/2NP3Db36T/huzBf/l79J//bu/S38n8z/+h/+Q/t2/+bfp//y3/052f59+9w+/S8+fv9A3WyLXEw/8MFs9OTXtmWPu72G2gNucB4eG3Z7UkbkZ0abM66FV+lPZI7CCODMLwYlI3PoP+qhtKR2RduU2h9Ex/QB0aYUyyWqSnmmYsvE/LmDX6FhVsUAJ+j3QFf6DDhg8c99NXeS8uT5ynkO5CBnC+Xf6FWX5Lkfe/cavPVDy+I6bPo0wutD3moFwQ64x7astsH8RmcWKArRtKGmK9HAoi2SIusS4seHh4dnh4ZE5fdOS2zvHqPYhbtksigLIzEIx4e7In/2nIv0L4d8K/xUv2Z5vPnygQD4guPTI1ALY9aAaQjErigK73zs74HGnYdWnpqbGlpaW52dmZq+NjIzOqlFJGfW9DG6AzCrQ2qOTCuHRp5vEJnuCcYeDoG+hRCbfFaKrAvYFC5T3ojxUFYbLoLiBJQ4IBGKysJ4RO6Pc8aty8BIk7jOgwx4dHo5NzUMjHumHyXF7Jt8irENwEHvcqinBizXCKgvig1myX4PwC5iYWfKU4zaQBzpjhC+eATmhLKCwoCiw7pNj6Cg74iOMYXUKY4zm0EFIeK+JufvYVIXNMak1MTCWH61vrKdnz59bUfj8i8fpyZNn6dXrN2lnd1+dCoyXOo4RFaa0AVKB09HxRTo6Urmf2tpVyfJFztJmJoMNX9Q15RFCXfaWy7sXSXlvXV/BnwZiaVhXUcDsKguiG9GX26SFxGzSVIpdR1ngPZv6z32jeQEITZ1JcDmScMNFbGpkvsgJtMCh93P5Qx49hYaga38fWDrgS9tNiet90CPUF6xCv13VX78bcImbw4/HbwIlR/FpDo+8q/zhI3H+vcpV5acSSE0GByTsoyhQZi5ffxbfqfLCNMSyyaIomA+bNnOMOToj7yrjUBaKwpD9VOuaeOz/Cr59UJ+lvxhgoW8SuhWU2flTj+57Ka/7Gnhy9AfMNNfF+9WXp9XVlfTF55+n//k//q/0d//5P6X/JAXhP/+n/5T+i5//Y/qP//7fy/6/pN/8+jfp2bPnaXtz230cG2JnZ+fT8vUb6fbtO8bl69fT7Ny8B6YYlGpIEHU7dHIr/TBpzW3Pe+iUOPrRw4P9tM/JSty5sLenPuXQ+YhvlAGaHX2P/oEIjZdoj4rBf3AH/1Xbop+zRbHHrPrJYLqjXB12AULUL9GXflB5w18nb06j6qCC9Gn4K/2b/ROOvPNNIJ/mOLM70GPnf9wK9kI3rMsyFGGUtHiAUjzCB6fo3elTfqrpA3gPGWaw1mwO+jZn4ZxkGikLEi4E6g8sGxbkMyGB9JmUXEEvec/QfyrSr2RaWcCu+CvmBw8UxgcA1VkFKqWcglSASjRg9mBuBFU73quI3cDU1PTw4uLC1NzcHNNVE2qUQ91Rcxq0POvZjTULj7zH50AW9BFIMDsdWxcgBrAfSiMv7lUsUCWEy/wFQZVRgO6UIdidFWhn4fzQy3/gIKxTZDqPG5t5D2WAqd/u7EQJJziOfvQf8YXwbeaS/WAX9pl4QYM/zogRaWKPAselkp4y/UucpIcpRi5ZG5bCkMalKMDAFa5BRhmNYsT2SPliORLTyZxqwXObvJBW+VWQRj7nK1KBUsSFPJwKtbfPJjXh7kE6kPJCWVmgJE8WNvRBNSsA2SM8TBCr4qfj+Qr+VODWpmpwdXUqRqb/K/VT6tPAB7hlMz7mJ4OeXdndirdiIpfGUDO1pNTOzs+lGeHkzLRvfh1GwKF/UuNDTHIYQOcxv0NbRSn5SvijHvoA/+Wb6vMfg6/jr9ePuFHnrwcy3wAhJUgXQcuo/Lso8IPgzoxDm30gbbT5dMEobUHR+blo07c6i39Y6RANcxkWpr/NYXDm/RlHYsofQVeIM6dFP5V0XcF3BdRDtBD3Xz1/2YV6kaJqEssCLuNy9YYEa9EIy1a5SHN15XV6/uxZevzl4/TlF5+nL6U8cPv+yuvXMXuufgV9l/6ETbHzUgiuL1/3UtO79+4ab92+lRavXUuT01NphMtX1c+EAprbiwzvUxyWsqJ+iD4JhYMDQVBa6fPbioelSDGzIGVBfRrtTomNMKKF+ylyGUDL5w+bMqvgtprB4wBAxe7d5wg3p/YdCO/85thUqKWvpmzdTxfQM303KwMsS0gO6MoS2U9PAqqAh3dTQZyXWL8HVDqXBE/8RbYBO3KGnjlWF+WNgc2S1uIurMmPhBsuaKtPqR2NyRplwYlFYTjtHqGKXTEr6I4gI+A54/xchVeya11i//0ACuYDgE8uaT5odGCn0jD7n13xLEGq7FOwPe0tPwsH6hMTU0NLS8vji4uLE+PjrRFprwM0uiAxoZ69V4HRLDVONvxgF4QTI2ZFSYABFgg/8iW7fvdqo676A3ivYgEzV/CSsGKKMQR1TIDRVKZsEaYPD1nyI6FcnSqjqzC60ZGx1BoLZQGiZuQFZswz4VSxmtacWv/yhp1H1uXQkaOKX5iuLco351CpO3iYKqNER9y1oA4e/95HMDbqvQooCnUx5oQyo/AsCOhbglF1pEEJaCwVmpiclH8JZiOjnu2gfkAUHuYcuXOTBWmYcAqXjhKKoIcCRcfz/NlzdTpP0osXL9L6+oYVDzoBTydHVrsmeXF+sml0SShs5Tv/AXxSPruCbx8oa7dH13/MfrFs0LQrrHNXh+zYvCgPGcu70G74EXb8VN2EddkNNH0BGzNPXNiEsLF880a69/BhuvfgQbp553ZaXF5KU7OzFjK44MkXs5V2UxqG0PQs5ZXRdiupPQ2m6zH+il3XBZEELD4USh+aS2WzPL+L1W+rf92QS4wFgeKu9PMnAamEULJKpqmT0rkPecmRyo06gk94QAMlIRQEMaskrd14vn+QzvYO0gmnzYAczLB/mNoMCOj5SHR6LDxjDxZhoHCdnKZT3OWfGUt4mokeLEnv9P8Fr+Dbh+CKFD+zBmz+b5+dpFOZtJjSRuhjuZCTGWbWntO3ABeiEQ7C4CLR9bW36e2btbT+9q3497rNt0JOM+LbmzdupZ98+pP0i1/80odW/MWvfpX+8i/+Mv2FkFPvfvHzn6dPP/1xevjoQVq6vuwlScOj9B+ie/qaAkpTc3AotUTfMwuLaXZ+3rTu9fJKJ0ruKYNOarMoChzYwWw5y+3USSsAchvQaXrZLnKlX7160CF77fQe4SGgfFwFpc1+bObnzkfIL3aMVz7Gi/wVOQEZALnGsRG5EAWhKf7nOxdc9u/KJ0BEGXQdmB0q0LUL98B+j5GxkG3KexdK+E4zaVVbKHIQ73EIipQ38eCQzboDnEJVD/csXLTEVyf0zbCqpHABBik5Uv899y1wc0eHQQh4LkuRqvDeI1TfZ/9BQp5n+3ODcqEFhf3b/Lwm87kqkl3s+zKptLZMKpl3H4WFX0zyxRKiATUCZMMBCdaYRrUlVsk0JAPar7yNfPTRx/MPHjxcXl6+fm1ubm5qYqI1pobXNEM7bbvhsSyFkXgap5enKBDs1RN5FEFxdbBfaSjQb5cbdAercJlbIZJYZhFx4FYEeQilEDfuoSyIIUsg9ilIO7seeT89OUtjTMdOz3rEhe/KaSIQnPMnRqKYXajVdODX64TlLgvI3GmL+GFC+ZvOdzzLT1nSQBlICN+VgP52ZTWti+FviMnvbG+pHE/SuIh+bno6zYkxz9++naZu3kyDk1OKQNWK4A7AEFR7XhMuAQGmCJNn6RRrGUOBmDATYXtDaRwA7FvZVxLa6UBCyO72dlp78ya9evHS5p6XL53Kfyw7K8fjOoCCBarPhl5P1beu7RV865DbqtsktIEi3dFiMwK0RZv8yA6zxw7Tlvk5jKhIvcjNI+JC06La6LAUXYSJqekZn9gxtzCfZubmvDHSyxdNn0pLCYvPoWWh4yLtCEdZQAooVPYuYF8Jqsdncbvs665bF971lbPaB8UuTEIP9aCcBkbxZhFESLnX00VbfEi0dby1k47YVLqxmfYk2HGajctpds7LIhtQKIJW+zidMJBwwBrwox7kBBqWTHK2PZtKj0XH51IQGgprQALPiez3FTajvRQpy0q4KM8JIpMFsSCxMAjKG3egmFfwrQD9FwoCyoI3/gtiWVIMUjWkjMeAD4JfEVZrPtJ0c30zrXA/gvoO9i3Qp7HRmf7tWDydkcCFxcX06NFH6eMf/cjmg4f30/3793yAxa1bd9INKfXLUuSvXRNtMgOofgKFwIMK4vVeOeA4AaVLYXIx27DsT9T+9tfX08Hmlm9tpj2yvLAxOOhBgSHhGINXXPLJ0tmmOiBPEcTgI3TipudGFnHYDv6h5wHlF3Tf6b8C3acOYOV2y0OUH0BIokLbBRBOhN81+TTkBpBEwYOQGYASt+WNbB/PpF5hyLF8G/FGHhyQIaeHf5wdmh9sH3bh1591vquAPQWaZ2LqDz7TZvmX6py6Z4UAyIWu7rspQ9UZoHRbGTg5PZX34zfb29uvTk5OduV0jpvMC5k0woIkRCYCUUNmUyYVCKciLQPZLIi7/tMd/TRlwcExf+BdWOD/yOaHC1Gaf3ZgZQEUoCywDIn9CkdClAVMlAMUBpQIlhpZu6PiQfKltuLWAjbU2DvPzFhB+2pr2V9z9NNPP1l48OD+zcXFhWut1sTk8PCQ+MKAlIxYYwtBIISivXpjjbVulAWlwn7iqNSiKIBAEE9A9RmAYAqhGUuWBR277Afg+yBW1j4zkxHhVdcXgiwhgh2RHjYMs0+BZT4+plQdKzMMtG1O+ZmeitN+/I3sCAdm2RyQMoDQTxpy+MX0tIzQGr6JhO+KwsI3pN/WAR0lQWUCqozozLekIKy9XkkbUha2xHxZ86lMpdboaJqdnUmzCwtp5saNNLG0nJoStEJZICwF5g3OZKOmsiAN5F8MPqfNo8mMAAvap+fpSGVwIIVpd/8obW8zhb2V1lbXPF3NyRivX73yGtgdCTIoHw3ln6nNMSmHoxL+EPI61OJ4FWdkPSBnGKtiHTbRIEHei92HC+TuzzsXPakzzYgezySUiEZZXnaqdnAqeqDTP+UELtFFoOwwJaC2hScSNMG2hFVGsNs8y8TPKTNhHJfKkhgxEi91UXTsU+CkFJb2TbTGfUfHpBRdZr58CzkKOIKAE9dNaaFtgP04CADQXrdFhVt/2RfbgK6/fvviEhhCS29I774DSkW273XtvnVjIpaIKbd5eXL3mjv5C3iR+M+RaOyAkWFGhdfeSidom68yUosQwBKTvZ2dtCMlfnNz0yfWBG6mDSHLS3Z2tu2+tb6RNhXG1lsJb+If7YOjdKQ4NhllljDJOnXKlUGEweZQpKUkuTAqMkNiMQtewbcKtBP1ml1Fgb5DdWOFgT+Z1WfXiert7ORMCmAct00/5sMwxO/ps4pywRKhxcVrUghupaXl5TTPskD1J2xknpwKWuTwionWUBoVj+dI7ubQoPqzWHYTMxn0y06aoSjvtOcT9iaofe1J2T3c25OweqA+48R9BMoBpyZNTE+nKcXHzLj7KgcSkijdlZtgzh8OoUBAmVKWEHS5cTk+qUDvmyE+76KAsAsGhIO9mMcoHplRtoUX0fV25ZZS5kXesMwheQIsIbuOskxQeFXwsK57x8zPVbDXDvS8dCDCKOmMePDp9IjnhoLAoStdOQeFgc9Il9LDzEJN9dNQ2iUGtNfa7eM3BweH+wRDHPLjasno4LtmVVnoVxhAhidwZxx6QnhbOC1sC6+UhW8ZLkqrkllOQkIh2BOiJGyLhspO9NdwfuGWnjsyGUi+xDcGBtQQuCPB70JqdGBoaEBqQLPRbp9hxwzE6E9+9tOl+/fu35mdnVtSx9WSj6YaXN2Chlo1DITRdpbrsLHJow8QiQJgmQqNFUJCcYgTT3qRxo0J0OBpyDC2siYQRimfXXeII/vDJB4+7xJumHzjsBxOoD7wCAGKS0dRYOSFUbojTpk4c9yMprB0h9kST0cqHDYOlXwRHwoCoyyMyrGsg81EbCwmZiss8oSCQPkwItT5sOQFU+kxUi5K0znpkTCAkoCyQGe/KwGA5QSQ48TYeDD3+YU0tbSUWosLqTmGskD1KRzyiEDlYFV2nNwk5c2brYlHYbCcg+VFO2LsFjikHLyVQPH61Up6mpcb/eH3v/cpGZ999ll68fyFlyIxSkSnM8oFdRJexsXswcYwS0+cJefPdZDzT97cmQjKCBHgbPvPSe3ghwSRk2iZgeWvC//YPFXDAPrfC0T30I9VeDcFUdaqJ5Y4iAaoVzYhIlAyms1s0q4Ezx3hrtqHUfW/I+FzZ30tbb8N3BRurYW5ufbG5s7mhsLZScfqb7iECeWDZYjQ1MgIy+cmrCS0JLS01JY5bQxBmDZqes6pyw0kMAurtKMOYl/Jb/H6VdBbMvFWtSvPJZxueL0hV90jvV3ofet7V6LJCqTiekOYgy+I/V5I0POyIZX9jgSt1y9eiu6emz4LP9tWuXIx1suVV+mFlPhXKyvptd5frb5OL17J/8sXVu7frL5Jb+TGbODzJ0/TS9E0ysGmaHz9zRu/Y78h3sLpV2PDUkYkGCKEqXCDf0Qio+x5Lu/gFXy7AKPHoOjVPhCQ3UwA+KcQPlr6PlcKogGfCRntGxOtTU1Np7m5ee9F4DbflpXzyTQzM5tPThrx0kMrE8wW0H8Rn8zBQfVZua5d/bKLvhTayw4ZnFywfez2uyc+cSiFtRyZyn47wveeBvUXKArT87O+9TmUBT6W5CITBSn6jejbyVuReui/fKu5UlSaowvJ+eelAtm6isULZtV7l4Zlm/snD+zlQi/CNrIM/Tt5IV5kGt+thHyDqXfCcL+rby3Eyx+hO9gcaclXMQ3V5wrk5FwODjvC9/cqKPc/+oi0eHlhDpP9j/v7Ut7E65F/7J1+Wv6E7E1oi89siM9s1GoXR3o26FMyVVUUKujlFsJT4aCwKAwA8YKUIW6LMt+rLEQiP2CgFf8ZQSEZZhbYVV5mFYA9mWuqFXagH8lkpgElAgUiaL2C5Atdweb5OaZnFjyj0GgMSq4caBwdnWJnZeFXv/zF0oMH9+/OzExfk1IwqoamcKSV0n70gsDMcpQyq8BaaG+6EnDqgRqiGyVtD6wqCNVnACILFEuAMJ1MAc5ERwPkH0LJiIWn+HP4MJwYlQnFwsqCwgllIS5VQeOGATBVtyemxqZf7CDwITpPKQsoDOQJJQEcFBI/66chRJgGoy6st/ZMCnlWcujcyTN5omxYu+mThpxfpUtmpBrQL3lQeIzCIjDsb22nzdVQFhgVRHg7VjoJg2NL5xcW0vTiYpoUjs3OpQb7FsgbYWUGB5+gSMkzaSBfKGps0kZB2lKYb1nXyijj2rqPU30h4eKZhIgnj5/4JI3Ps6LAqCWjQygKLM+aYjR4YjJNTE2ksYkxKQt5CYOAOIMBWTVw+VOfuLuuybtaDuUYo2PxacEPAWiKYZoC/NS1DYi3yFEI9F8Pis+q2ftcQqva5piKlR8KAjJNJxk4UYVL0qQgH3KkoZRTFNJtCanbUgq21t/KXM+4YUXBKPsd3KwwyLSSEIrChtrPhgTRoix4eQyzEFIWmFmwssCswnjLy2lGGkNppCnUM0scULbNVpyTnFa1d4Y7OGrV7ZoO3DRfyrSax4BKLr829IYQUElFhu5bear6qT73Q9iTO9o7f4pRPAhigT7EONKFhA1mbQ6lrG1L2Hr1UoL+izjOkhOrTqTYbaqeXqusX6y8tpKwqvJ/I1xBgXj90ri6uhrr09/I/uWr9OrZs7Ty/KVnKrZUhxuqr9d6fy263t7YSoMq15mJlpU3BEcxixDgqlVRfY7MXMG3AsFPXMz6Me/UgwXXcHa/Y7S/6N9KxeCXGWN4NLPi3LmweG0xLSwsxp04Es5R1uMSzSF1hQohI+C7gs4RMlktUPOeN0Iv0O1vA+D1FkjVp7HP7kL9CkvoDra30uGuTPGWXQYO2kcSJAa8Z25U9I+yMDs3l0bV7tzeAAVL3+DBRL8SF7SR46McKA/ZF2WBbzqp4aMq4FBBpCe8FKwCXmzaMfdNyAyiDfos9jFaWVA+PSsvOuEbFAROewr55tTuQJFhCq/qhbDotedF2OeX8v0qcPjl2/wx6TWqLnH3IKWAE6g45ZE9LdQxgcfgLcoZqAxcXGzrm+1GvX6kUjhRntsK60SflykTMthnejmSsEdhkBPpKTML+k/X9cM+B07Bein8ld4Z8P7X/3/2/qs5siTJ8wUNgHM44OAcCJ6kqqur6XTfISItu/u0snLf7ueZuZ9pv0DP08ry6d7uYpkVPMA54A53B9v/T9Xs+HGHR2RkZUZmRE0ooG52zOzYMaKmpmpU9v8ujBn4RCFKqR8LpL0K/ywTRQDATEemsgQJZeG5kLVmLZlZrWGSn2SOSaAzhWGsEsbGK+VCqVQpVLhmrThSEO0Xul3f1CKo/f3f/t3K4yePHkxPTy1Vqgwjq+kZUSqEAC2DWQWWEphwzUi7Eak0XEWGgGpmTmEAIWonJCVShA2D8oZGI1OySbkgawCExc3c8Y/oPg56NEomKHEaquESrykMzFKohCTMohy0LtpqRBKYpDDALEsoCvWaFIWaHUdnpzvpPWYUUDqMoYih2QgM+ZQ/90kg0HARGou/iIc08C0UBSlflg4SRT5IMY/W0N2iOPVOp+vrkE+lLKhz39/aMWXhHGVBjR2BCya7vLERFlZWQ0NKQ1WC+xgbnGGs+uiV2m6nexUu2myQ7sp+afctdBS3rV2UySwKyxUODw5ss/KeBIg9vseSBQkQ3DVxfnaub3JTJwctlUMdJj81ZSNVC/MLdglQQ8pCrV5VOcSmou9T7ihE1AidkI1ImeLoikKmLFm99FgdkMxPAcgfufSc+nP664H7AFne8t6ZY3/OUxBoCCBO7B5bL87k4hQtIBqLSs+34u/i/9yWyik514zycwwvysGRlAIJlEcS7hH2DyWAHsg8wJQbAuUxisLxYTiXonghemjrvXbrPLTj0qOOkGUGrXPRiuj1TAICMxHQ6pmecUMJIQyKLsIw6oBajJjPTRi7FCqZo6NylYCT3QNgwodyCTnzKDcb2pKd9kWnT/6SsmCPAzDM7V3wtjh67ndtbzPfDsqTVZPSDP3LBhqfJF/ikazxZnaHdeYHUtyOpThcomiJz7AuvC2F/Uzlfqp6OBM2VZ/gqerm5OwknEowY5kSN+Xa2fbUgdo5M5UsD7uWMMfGZ2aNzqSEcELStATIJZY0zkyFIpd5ldm8rrpQsjJaU0JdJv3uXH6GHwpGJAZin8Yn+0rdq0NIHyne6hXjqLAIuQiz7B1kxo4BL0w/6rqiPq0a+7WS0RX9E/vZoEP6LQaFUE6tfwYVs/MhfY9+2b/kIE9b7qt/UoG8yQABCi/KAnyAJXEc0MEyJhuEkyJje3BQFiYmRWvsd1OMitt4nDUSz5uN7NM29OyufEf8A//4nE9LH+QD5AIOC+aQi1M/lIdK0/or5AQUAlPGbO+GL+G1skK2QcHyxm0ReEwR9E566vu2hRsC5vj2VCawWM0ZG5b4rFdNVqJeoi8zIvCFU/FqBgpRcmzFBwqe/sivQt5IsTgfKxSa6q87UiTa7Wbr4urmhmmA1BVhpq4oZ0dRQDFIyoJxduzyBlEYDjCFzC6wb+H/KlwQ7glNWfik4SNTFv53tRjWdv3TSPgnFfDCfx8J8/8+EuZejITpzZHQkOJQ2xsN4+pOqzsjoSJKv7Caoh0nRSHZDcUQxurVemF1dWlsYWFeikJJSsJlsdO6KEjotJpWmOo//ON/WPniiycPJSwujlercqPjQ+CHKDlKdNQYkh0zKmY0xnp4vQ3B0phM+5bJdCSNzog0Ni5XEsQAECojM8IHfxtpQPCE+HElTv7SM8g/DRLBVPFYI4f6YTb64zMgbowKWMcrP9xQGJpibocSnliSA8PieEfOk66p47SNyoqvoHfHQMVnLITvqPPmtJdbmdfyo9mxMttKjfxICGKUx848RsmQM2k1b+yyGQs0D/2g5Uuov0agOzkLx8wsvNnyZUhiviwVgcEvra6FB19+EZbv3w8TEtiL1ZoJEsRBflAO2KR9LCHh6PgkHB+dmGLAfgxGSK5VD4wumP+hFAUJh5vsSdjatu8QRxqdmp2ZDUtLbHRbDosLi3aE3pq+v7q2Fubm58LEZF0dgDoalAGxDZGClSvZ4bxv39Dt9WH1qQDcPmpjD3JzZcEKIP5+/ED2oD26UercEeXQ3ZwuPQzg3Zxj2uzrzzkYkvk8R+Yb/j3/jsfgAie05K+n5i3g2l+UhUvxeXUSlwj7CP4oAVtbYe/1q7D57Hl48/x52Hz1Imy/fh123oBvwo5oYW9nOxzu75rCcH5yJAXh3JYT2R4EtWH9mMnshAkHElwRTFEWjo8Ow4He3dvZsZmGE/bbiA7bp+fhWoLqTbMdbs6lPEhJH7lkBJN2JGVXAosIRXGTsxtbTHkl2rmSG2NRpjBY5nplSr7dPgheInm4G8rfdvpzM/+XQuTjSra3mX1fwUp+Ehj9qybVBkgzXiYQWZ6VP/FIhHz4UZNL7BjJ1GtsPi6LF42IF1H/XcXBnRXcht3ltBzVQ0f1AiK83MjNbn8Wn4Wf3Mp9VM9Ffb8gXjrCoA2Kg8q/LL6xMD8b1tdWAkfaFiY4WU28uzQmPkZ64WhKBWkVb/SM2s9n+ECQShezV9Le5nlGWE5Kgg2CGY1FTFbYgPgvp4txYg+DOfR9SVgvx0Ew23+nPoU+im+wNJWBJPYZ0EdwOiCbomFZ9Ge2nDZ+hk8gj95cezvkO5hdvcPMYlP8AGXhRMgSGN5i1QFHqs5OT4eFuXlXFvR9dRSOCoPMQDz03+pEzCTvuPJH/8uXCEM/YmEJMAgWQEhCLdDwYAmy4CrPhEDqt6wMlEfuGKIscUeWQbEiXhuMFBKOg0XSO6ZgCe3b+nGpigcezTU6whMyFwOvWyxuz/9FZ3/Cz/wdbOaJQblosk+BbQjwlm6X2/TFu8UbkMl4i5UHSvtNsVhoSz7qqs/uSkFqnjfPTy8vr6g8WNGtqMTGcFQrdPXmlvxcIbiM2BFeyBlk+wP7pevCltxV32Eiun1WFj4MxDYU/llKAoW795uR0JSi0N1SbypFoX0oSj2VxHg+ql6FFjYaysKONRfygpnsIByiMD1dH1taWirMzDSghcLZ2Xnh7LRJzVvYwmih/h//4z+uPXny6OHc7OwsIxbMEqRjDGkUrOmvj9ft5KBSqarXeFWEqo7NGhSKgqGI1Do06Cs2AKErConx6U0amyHCpQtI5gUqYTQpwrjd4+F9Rt59NKLHRJNig7vtpRBi50461hsyo8DFZYzOwUCnZ9l8NWUjMQi8xGIFpvCMjCL88h3OmkZRyAsz1yYFKy9yL6pMTFEgb3ov6dmUjKWMHyBZ1KHfsClUDbotof1o25WF471DMd4zKz+mcdce3A+PfvGLsHxvI5RU3nabq+KAPLhkjY1tLF3YYynC/oEtM7KjTqVAuOJ2ZYrD8eGRudtyhc0tCYcHNuJQq9RsmRGzB2tSCjbYCLe8HBYWFsLi4mJYWVk15YEyqtYqEIjlR1VtigbVYnUhd5SIvjrNhCWVJ50djFT2Hpv7FADqc7obpii4L3lKDRZTbkavsmNGdwPKJ2Yflzz2uDHx+3dw8W94vD4eR5liQoUS5tU5qKcPQTTdkSJ8IRo4Y8ZAisC+FIKtFy/CmxdSFF6+DLtSHpjFYkO9zSYo/LktIzoP3Q7noV+KZjlKWO1HdF2SguwKsBKtduUzh5y+w74HCbr65rHiYMkLI9iMajPKyEk/11ISrs79qM+biw7TYGqLzM5V1J7KSrtAAir5QQG/1DcGlYVUrt6O3H4X7roOD+eA311MNodk6/n30IE6iZCzevtWjRkvg/6VEznRRkAD8ahrKfIIaxcsD1O5MADCKCabQktSFkbFtxCoGBhgSQezmaO0PdoYinkBZF8VvMcHOBjHK8ss6ztllaUxdbW/W32LmYyqBLXlxYWwvr4WZhfnw9hELQQmjkuqcSmcpiwY71SSFUfiqZ/hQ8Ig5UVikoGPKQnQTq6P64WWOeikuoPPssEYJYF7TWxWQXSE8GuXhIpeGB1nqQqXphmqvaYDPxA+R0cQ0SEE9YLW9tUm1TBtHb/SA+1BKJeKg5nIpniIzyz4aDaNl1OcquVKmJ1yZWF8osG0tc0u2IAXWbX+QfGjKChem633nJi7ch0xZjMWzx1IZZBQMBg0OmdmNoCVylW82gVvCp/2JYXJyosDT6QsKO8MfAKmFJBWudvyJApHX6SuXNGGWznndujZ0vcNBjJEnFYeYExX+jM3gDAR7QtKgysrtOFrUxaoA+oXJYGloR3VK0oD6fN7GAq3o2OFa/F5iltBuicnh6dH0hqQ+NnAytfxs0lePSPFkVjcZDK7gKLQFaIsiL+HC5koCOeyEwYlYUeIG/bPysKHgf8WKeOfZf4m2psyu8KW2g5t7Eqmyw9JjkjKAkh+kpnh+Hi1MDc3PSYloHhxcTF2fHBcEIOwOSX5V+8/WJ/527/+642HDx/dm56enoK5sJzFBH4RpRGbLVOpG46N8RogQlVDMgEVgUJCBw0oP2VnTE8NyU1clOzoh5n+LLM0BsuW/mIYwqdGYp0ZkdBg5O1Io+ENfUsNPF1Ogh+KAstsuLH5iDWWakww0ykpCyg9hRK6lBdYQUyQ1ZsFNlcJbVZBzOxG37tW+lkqcSOTpUjGOOUHsnQJ5kNBk4eEd0BhUBYY7etKqOfYuYPtnbC3uW2bHWno5GF8YiKsPngQ7n/5JEwvL4VQU+eub9wKrfqlLDSbF2FfSsAOmxwlBNpmR4RBxYliRCfA8iOWHGEy68CyBxgcswlMD6MYcLze0uKSFISFMMuGtOlpmz7mJKap6Ul9mhEWJV0FRNrsFmuVtWVH5WDCZC6zvXqj4/E67zFCYGjJfJRgedGfC/Fu91LwXDh6znpmD+3XLMmMkLN7bG5C9YB3kqIvMwUSPm+uuuGq27YNxW110BcoBxLUm6rfk50dKZ3b4UjK4L5wT7jLzIHc9kQXKIwI+HbmueoGoaGsNsLm9YmJephuNFTvU7Yhclr1zqZIjtzFj5nECksbEEL0jo1UClmyZ0mDFhSnDSiIB9jlYG2ltdUOl0JOXMJdUoIp8H4UsXiK+AMjbLSna4QY0QjdMYoZf6a4RJPiyhdfD9x10G942O+G9F7efO+4YkCjfaN/1WMU+BghtgCxnBA8rig3OSGYsK6cJSPwpSTosTzSbm5POIk5bvaJ+rhtGK8TTuGrqo+K+FAJ/kW0+saI2il1wbKwiuJfUPtelbLARXljej9U1aiZMbVkibplwtP6hdPP8OEBWnEaj2QjexRmrfX310XsJQVu2m8MBj/mwrZiaczaqp2MRx/FgJa1PW+zzDyn4zZRGE5Ynqv+iBFplrE0mz7r0O2wht9XCADwDW72px+7liCalimiMJzQt+odLggcvRV/KZTEV6bsKGD62aQsKBEWl6UbOov9mtGhnJzHOg9M/I+wFn4YJM+IsQgzM0F6H5M4wfSCySAgLkoTbdYHJMWRY3u1ATALJ9alH9x8/4JqRNH0BsyGfxndwG0RLOzbYZiv9aNZ+0zpdvkME/mrw+Zz8Vzfp+mXvdo+RJW7n145hl7Gu7eSI9qdi4sD1d1up3tpJyN5uVh1oByYwgC3xo77WzCB7JPCU1nnhQ3Z+5SFYdn6pMCp92MBlIWkMOzJ3BWeC1lqpP41+AAgdiRHR/rUrrDXDshTH5bLhUK5XOT41MLZ8fHYycnRmDqSUqVaHF+Yn5358qsvlr76+hdr62trq2rcEzQYRsBQFkwAV0OvSmigE+N0BRqT0QaNCAHSFAWhNSIaF7QlArcOCCJ3TAChm0kcoLzwR/Z0916Y9K5p9QQU4uXoDdjDiZnBGFEWlD4EW7tHQA0Gpnh23jRFhs6YJUjVes0YIEIanSRKgpqTKQ12xrMYLczMBBoYmsKmTZjGUEALqwLGWUgWrcHJjD+eUIBHykhMlVkFjp07kjB3sL0bzk/OTOFiqrAu4W3l3kZYffggTM7PcvWmffNW6UFZ6Fxe2xIkFIU3bzbDGwmGbFp+I9yWgHggAXJPyCbI/b0926vBfgbyiLCBcrC+vh7WVlfD8tKSKQ1zc7OmJKAsIDhOSjipSqAocGRy5CDk4/oaZDRDRCh3U95iNhXAfhECUQ5RJHrCxyAMc/u4gNw4OpUmYZ6UJ4R6elSpP+UVNysUc4x2QK9bXGZGiF7ecH2tf1E0WJbN/wjPHhcplycn4UT1uf9GSsHr12H31auw/eJl2H75Muy8eBV25LYNDbxGUdgxOjhhaVunbfXAKUWcksJ+lNWVlbBxbz08eHA/PHj4MNwXrt+/H5Y31sPC6kqYkxKJYMlRi+xhgSZMkZQyMTM7K0VyypbyjY/XpUyIHyh+BIUrCRhtKbItlGEp6NwB0FUbpLMUC7LRbxiWOdBg1InRrnzPAkv8+L2xfDNiDpehbGIx3QEv+Z5/3szjd8F3vpdV2ADgbgHJk5vOx5Qy8iq0HGR0IJQbnbffiVKy2U2WjbC8k2MtKV+W/y0szJuQDy4uMeMnxE1+82qvszNqqyh1qteqNPqS4mfoY4QlIygLKGniwxxKYcrC2lqYXojLkCqlqCyQLpLoQpIJI54RQTI/w4cC4yz+b080C8rduAgMNlcHxjcMU//nfvY7UFW8yuxgocAx544sraGO6ZttT5v6xRPxFPYxsZ9td3fH+g+WrHLhW4u2q36DqBk89NOUjLuF28tLKaMcvay2zl6aoyOZ6l/V/tkLy4z71ETD9rwx+FWoVMQAnOZSf4BJnwbt2UCc8i+qNT8UhTGVQSqBgez1IHkKY3HEsuyZCXJBDQGXHyhMf4YleZ8mi9woKxBh3A5UkfyAnNMn4ygs7V0WeyY6h/QV7xfSU949vTMIw1yhB5ulT++ktCuhmKSJ5Ufwe5u9tCVmKAscg84gKkOh4r52jOr1yOXlpfS79s7J8fG2lAWmBVAWiBwlwRQETFnMbh/q4eBzRPEW28swqCygKPxGpkHMwKcH9EcfC6AoDJ9VYNkZyoKbvSVIafDNlYXUt2LmUTLo6Jg65YI69MLZyYmUheaolP/y0spi4/6DB4uPHj1cvn//wcrS4uK8BICa3jFGARGyHAFFASXBNlGpg0ubWQOdkojUFIXYiNKsAn95RQEad0KHuPmCQI+sm8W15y+3LIC7ZY2E8OIKeNs3LJy9LX91wmoUMDVGVFjSw3GpTLMyasLUPwylMl4N9ckJ5afiyoLc2KtQkrKAoFYQ2nQsHb2Qkc8baQMINTwbMxHa/gZQX4fJZAoDiTYgkRgxL/QE0vI5q74l5nq2fxgOd/bC4e6+GO25WuWtbbyelCC2JGVh6f5GmJib8VEZE6iEqt6ulIXz81Y40Pu7e7txGdJBODw4NOGQpUicwc3UMKNExvCVTpaWNSYbfnqGhEFmFxj1qXPUnerVjpFlFLPOBnaVQ0FlSjWTISHZsE3dqnOe6XhcwNCj9XIISmAUlgzJ+CDECD96II1QMQCNgvwp74b+5EXU+yPTTqsJed9jytM1YF768fhorDRogHC0IzF/dcbNw+Nwqg79QMrh7stXUhRehx2ZOzJ3X22G/c1t0ZIUBOgJJUGdPaNKzAJxXCknpCCEzqveV6UkcrPyPSmj9x44rt27FxYlTM5KeZyWQNqQUjDJeexSqlEwwCkUScUxLUG1IfuE3DgiEWGXNmn3mbTVSYk2URbsojCmwbuXJsQi0LJ+viAaoZ1A00lZQAlnqZe4h4oDZYEpTx9dJGgswgFw1+Q3aOZh+PsO+feGxtFfZT3Iu9sLkT6s/mkXcgTN0+2mQFAGCF9xpqZcEm9V++Pce47BtJk9lTHtNCkNnIw2L0Hf3FDsVT+z4hMN1eu43me+ZlR17UqC6EYCArOI3ApNu2cGkZu1qVtTFqriKfq2UV1MZ09R8F9L82f4wNDjLz16oi4cB+sA9tHHQujQBEOCxnBwE/dAuGWpip0MyIwCJ+Wp39iVcoCCsCv+sbvHJW9H4UJKAH05fNw3UVdtBgyh02KTnyKzJbXN81NbjshBBwwM3F6q/Y4UwiQ8Z3rGZsjG9P6I4hkRL6LdW97UFmAE9Gtkg2ECkPj5CgMnKfX2zWGQPCOS5YR5SO9jZiWiArKw0fQkxbQldykI7i9FhvJDzlG+KRt/J1dX9lGLEUsE4vL25LEmiC79jhkMc/bvxPTpEzarkL6nNHr9+olOKA0oC+xNwY19KCiPellpvx1DWeheXrY6FxfbZ2dnW+1OF2WBvQp8GiWBiN+lLAxDwYTMR0J4C8rCuaJghRMzC6YsEP8nC8h6Hwv0lAVmFYC8stAWndOWGF5OS5D8Oc0smNwaTVMSIvr+3VtOQOoUzprNsYv29Zj6i/L9ew9mHj54vLK+vr66sryyMDMzO1WTFE3NMxoNEXK3AksWTFGQ4IryYJo0gqMwm1VAWZCiwJRdXuseRLLZLzS53f3uQk8olb+4CjP49obiSPF53FFZsHUzKjYJKSgKMMYW6/gkqLP2lzX4TOtXamULT14YGU2jurYEie8J1bNLUUBZQKDh2d3xzzZDKwk2u0BaSVcfkFKhZU2mGm5bgjyKAuvHmVXgVBoEK9JclcA+JWFgaWPdlIXxpCzI71ZpJCKWfjALwZQjowbkm5kfmLotX4hHwdrsD0wkV9aUUypPGB5TlpzLjFJFvbmfcpXSK1M5tncBoiI2i0eZTsqW14N/x+s2IX5mCLDk8WOGXPrElO1kG2VnVCb7UqgJysX+lEH+LKj9ev68efZKwv0EMS5DmD8x4ak6ZYnaFQqeFIT2iRRKCf6n23vhRHRysrUbjjZ3wrHMEykFJ3sH4VR0dC5FonV6Fi7OpISyhEB1yuxPuVwN0zOzEhSXw9LySliMyAlb8ysrYUYC5NTsXChLKRiVoDpSGw+j1WoYLVfCKAMCCaEl0VaRZTKirxLr6zGlZJbFE9hPc6n2bqdwCVn2x3rZy44fdMDMIwyI0UbamXW+FBENp6iSZLSR5Q1WQq4oFFUqYFIWhkPy6ZX/nwK9WPrtPcg/RXtWmcMgecYYrQH07NS58Q+1TzsggRkGlTF7lWj/tXrdBCxGZMdVL456lmI/3pBdaMuRCEu9UKZSEK5V3pechiYawrzushdBeoHqdH5xKaxubLiyoLhcWWApKV0K4GUILaYnT/Nn+LAAl3BIfDLxE+jE6yB5uAFYGEO6YTbhXptQyGl4KANN9Sdnp81wcswdO8fh4GDflALu5+CgC0xmEVAQ2O/GMqIz9j6xFFZEgwLrA0iiMxtQYgaxZPsRRuCH9BU3V1JMu6EpJeFI8XNwBqdwQXfMCjBTNjM97TMLotWC+t1RZhfUZ5AX+lE7XRCFQeWA+I3UQN55/zuVheSYAgih5dT6MIcEyRAwXhTRByS9P+MZGUaGBaaskzCOwmDLj0ACWzz2axZzSR+IwOOAUw+GeAwL26tzlZl/UCYlB3j66NNZdgQfTgOlpNkEQJ/VUbJvmVkoSG5rdS87Wxets+1mq9siOm/9riREE5XE7EI+lcfklkB2lIVZIcoC3uxtZXYhUxY+aUDG+1jg7cpCfr8Cswr5JUjgd8wsyFna5E1BWmex2ewSZrRaGa188eXXC188+XJjdXV9bW52bm6yMVkvlcpFRpCZqqQtjLNsh45LzIPRsESstk5ZgoARqAQdUxZkN4XBtN48gdMIMc05AzT2DPATKpQ/C3gnCbf4EJp2Ym3FwnoY74BZnymUFg0gCJ+KgXECUlvCC99i1qE2XrVjU1mLbXczKBZ+i6yrlg2BxgVmfdMYmisMKAssTXJlQe/ou6YkCK1AY3ocsKW85dqZGi7LSY53mVHYtZFgLlFiuhAljNFaOvRFKQvzG6uhOj2l2qPhUSrkUylVusgnCgEX8LCsZFlCIBuVV1fXbNaAJSOMBrlS4EyO6UlnID6qdHBwoE5jM7x588Y6EkYhnEE687RvUm/k28rY0fKu8mB2yRmsgkbgPZQOpwHFkcqEd82Wx48XPHVKMXmIyzpGQT06JaY/f+KfEqOrwKTGHb0DdDoHFVSGdTRixbZMSx0w37hutkMXwX/nIByz1Oj5q7D37FU4fLmpZykJm7umOJyzGf7wJDSPuAVYHXyTS9EkHEpg8L07I6FccQHx4eMvw5Mvvw73Hz0Oq2t+FO/M0lKoz8+HqpSEgtq0CY0olqJtl+JzqLpn9D+INi2cKQ5CvVdhdk5CK8cKX+q7HX0focVPRZPJlD28QUjWKS07yEA0RtS2xrqkFichZAxTjr78CEUBYaFXyl50pCkBEfA84Cb07vouWjxDMLmnv7yboyArFyBnmjvWaCqdaR8HYAMOg+mU1dqS8pjWlLMkqSglrYjwb4pZ1bCUmRVT0MoS2srMBDIooDqoSahjq+KlFLQONzeLFi6EKGzwY9pvRUrgwtKyHcU8vbgQCuLlQfGlmQVS6jn2P0/iQJo/w48MkT7AWNRW2vHH+K49mIOZ6Tnjw9GLPpdlJ8win5yc2Yzzzs6+ePuOLVN98eJVePr0afiWO3WE2F++eBE2OTFtj2WqbE5mybEEC/EBlEuWHjLL5eaU7ZGxfRCQs9rvqNoxi2JFZKF5dhIOOVzh6CR0zluixUvjkxyGwrs10Ru0WxSOiX84r/H+1JQF5QMeyc4IuBc5R1GgT47c1TCDvEOyR6RUvWQdBoMByW5hY38HuJzhoeBRxqcE3s+pH1X5dFEWhLxHxVEPqb9M4d3drQnSN4fCEI9hYT1OSsTB0m1p99ApDSBphB7Yq8ksA3wIPuPhVNY3thSpfXXV3el0Lna77YsWrBlvIYfUJTu5wp6ezS1nH0CUBU5EYrxZdf12ZWFYFj96cMny44DhysKJKCS/XyE/q5CUBfw8L8mEMjDNLgLiqu/C5eU17oQZrZRHqn/xy18tPnr85N7i4tJaY2pyqlqtlSVQjzFbwJQljYQNsVwSxkgDQmqeKDNlISkKoKjOp8j0EWuAeWHTnPvABSkHhTDT2oCBv+dCqbKrjhghlDQQ0gSOKNDyHRP+ZeLPBq6j42NjhiyRQImoVJnyrxqyho/8UBgIJogrKAw+s+BKgSy+pjra4dD2TSHCjQwv8Gha/iztMQNIhlYWPAvF1M8Z6bElIz6rwCVZKGYceWcX2bBOeV1C3epyKE83FDGdupcNnQhpRumxm3KlLMzOzoUlCYArKyu2/2BmZtpGdVinmmdmKA0+6uB3MFAuKAyMLGEnjK1tVafABnGQWRpTDJQ52zMS826ouC2/OaDek7IA4G8dH2H1Ry56+HGDpVJV5oqCGploz5SFmBfLj/KGYU1R7tRyr3mmWtdfzC6GnZgFQhaiNSjnls2ECP9SHk/fbId9dfC7T1+Egxevw4mUhPPdA1cSDo7DhRSE9sl5uDg7D10pGIzkjegDab8Oo/2N6Zmweu9++OLrX4ZHX30dVtbvhRkpDw3RyvjsrJ2whcDPqL7lAVD9q3GlRMud/Anp3OloCIuAqW+IedhoISPhnBbWVbvnVnTnCcqv8Qe1VbnDI4wG47N+jY5Y/4yiUKwprrLoTG4wJ9qitS39WbFZ4ZktmtFO2uJz5AaGVi9vwWF/g37Jntz7MYHslJFBz8/bmipWpidPMcV0ZsHN4u7WnqUscgz1GGvCEcgSlpPd3TleldHZorCk8reN0aoX9iYwM9k6a9qIclN0wXGYKG7wsaoEvQX4w8Z6mBZ/GGNmQe9ny5BiyjzXng833f4ZPjxYefMf0V0Gy18u5u+mhZfBhmUGgU5Pz8XPj8L2NsdkM4OwZcrC69evw8uXL4Qvs4EhjhFn0Aihkv4Snk+fyFI4lsHRj7DkzfexTdnMAoccMEDGzMIoDIw+4FpC6cmp9WPc6cESxC4noMm7Lt7AYQnMLFRYriglt4CSCh/Ru2gedgqSrLRfBlagRFo9vfJQZSGzREieEXnfqbk/aLLnghrQXuFZlGeSVYghyTeUNXIDJnyMvtOUBWvf1IPadYwDE7AugQhzkP9mHwx1HO6cvgekb6W8ysPcUlqQd3xQ0BVB3kNuAHiHMJLVpPt0dy677V0pDS25XZkzuoSCKBv0UHLyV+KrCQefI7BnYVrPOI3r550zC2/J/ccLXoIfB/QrC2lzc36/grcqN11RcPPS8gGlYyb0vrffDhJO8t5I5dd/9ZeLjx9/cX9+bm6pPjE+XiqXCyKsUYT+xEhY1gITYcSL0UdqGKJk9sGOD0NRkMk7ECGoAArVI/Ak7Ou/H/TsLKIHhIu2+C7CJkkWhfJdCSMG+MndG7mEfNJm32Bd3rVp1qy/RLtGgGUmAYXHTh5BSBHTYnouW4ZkGGcWYry0/BvFi7KQLUOy7/IOqMIVGu8TppR7/lO+oomblIUzKQd721txVsFHZLgXgSnf2YX5MLe0EGZXV0JjecGEOhcoicOqjZhM2LIL5CQsoPRUqyXlrWJ5LEvwYukYyOZT9iQwwsMJRzB/9ikwekQHQYopGzZWE4b10cxKUOcWRnGw3lFFYN/0j/fQmRboCiLHRlr9y61Xd7Hu8y8afuQQs+YzAaSYfMT8qB6S3XoHubiykEePAiC30IzesBpEuM8CXKlBi1ZbUghOuHPjtWjj1ZuwL/Nkay+0Dk5CWwoCSkLrhOVGEgbVKYO2eVhRIDiydAUlgX0JK+vrYf3h47D6+EmYW1sPZSkIY+rwWWoUJBSIONRpW6VaHToqzVmCPa/Qe8Jb6NCQfMNGmJGQqcK5RCGQC22Qo1fTkiNKwUba4QvwCPEK2jsKKOfCl6QoVMcrpjTQgMhLj1YAc3FrZo9ozvajX3dL7/lTckl/w9x7bkBySc8O+RBAtFP3mT1nUIiyWD5oMzJTsaZNqTjY9yljyjRXztbYVD5ml2nxUDZsLkVwYaaHMKC+xdK18+NTE9o4KAFkKQrCDUrIeH0iLKwsh9V1X4Y0KjpJG5zzabP06C/Z+f0MPxXAMRy8FlT3+oWUfAAmyWbyM7qLICtLj86kKHKnDodevHr9xm7k39n2JUaHh4dZP8gMBO+zZJV+oDcrvWoHXqytr4WNjQ07ZpejtOc55ED9AX2IKQuiST5vXYHa/eilvn1ybIcpcDs8SivKAvySmS/6lLq+U2MWUlhQn+LKgtO28UzFlXIHkHtXFlIpOA6F5BmROFI8eUjvDwRX2fa+OkYbi2WbeCLPPljmMgUzC87D/H3ABkGS3CNHG0yK8STgqd8lwlDHtzn3XFP6Eli+4zMmygL1badUiRfIUewiDvSCSvPV9VXn+vpq5/KqvXdzddlE5FMeuO+V82DzyoKZRD0EcQfic12IskD/8J3KwicH4rgfDfQrC8P2K7AECUyKgpR8vZGfWbiDkgPHVOPUXkJ/5/a2+td//deLT774YmNufnZRgmVNRM5W9hEUADApC6yRLRaZVhKz0NvQJQoCCgWCLg3Jlp7oQzA3BAIaTJ+waKgoBoCwd4GA+feccdpopX3DG6UrCmCcDbBwrOF0zdqZ5LlFx9Q9IyTVajkUGbVTp2uKgTz5tZkFmdmeBTKqOFES7DQkobztG/ZtxZnMpDBY1xtHFq3tZBDdxaxPDg/C7uZW2N/ZCccHfr8C+UIhYwRwfnkxTK+wVGQuFNmMyEctLn3A0IFWrGzap0gqchuMjTPYURrsWEwx+sXFJXUG6+H+/fvh3r17NgsxLaGSzgJlAuWCOmb5Eptf2fjMzATLmCqmLKh0jJHGDyfQh62urTNT3Uc7/IOwVk5WL17CDikPg5F9ZJBVn9JpAh5IHiKqwF3Qo1zcpDk6xlcz8NzT+dnInBeOB5KiEBiJk8J4tsWMwuuwHxWFo63dcC766Jw2wyVLS9QRm5IgxYKNwwgJlDsKHZuRUTRX1Onff/goPHjyRViROYWiMDMbRlS/0ijU+kUkJmySIiVBRGSj/bQp0WCPbHvp9BNzYDXUrNqfkCAKQUCxIz0pPtbe274ZCQTjZSmaxaIJDSxb4NhWlspciv65g4C7Azi2mH1D4xO1UGSkGwHZ2hxpo3yIP9otDW7N0H8iKDWeqMzb0VN5F5N73r9n928nkN08khntQJ8d0/keHokuPJAXK+WLSfye3PRV3CLykyrCXmAZl0oftKDRDxQP5sAEBhya0NCJ40WLteeuRCKssVcFBRJlwWiBS9lEB7YMhCgjeEpSmmK6PsMHgFS2tKVeDWS0kJV/TxClX4OmjK5ywCwSJ95xnw4zB8+ePQsvX77Klhgxi4ySwPsMADFgxD069AdffPEk/OLrr8NXX38Vvvzqy/DkyZPw+PEj+d1TGPVF87Oh0eAwEL/RGIHThWF9WO04dNqmJPieBdGdlJZOC2Xh1lckMLMg+quzMkFm0WYzRXuMclvfqhwqLi8B55/0xSgLqddIJTEUkmdE4kmliZney5sJ8+B9FWXrPpQV4LPotGPxOfHJtLkZIKQJ38ZDY/3Ed1I8CXjqd4kw1PFtzr1Y+FYe9WNKQPrulQQD6t42q7cuMr+0KsOUhatrbnDevb663Lu8umleXd10ut2by+vb26QsUAjKXWT9/pzHvBsgE2WBZUjc8ox3OhHpz0NZ6G95HyP44CG9cj8NOW16C+tRUh9KNjBTbfOOn+hb/qXRcrlcKJVKRQnPJsvY0gFIpA/SaxSXGpV1MiI6lITcvQr8DYITMPj9YKC9GfQ1EAFxg7YUKb5A2lFi/FSAOG2oxsEyDc4cZ0SdKTljzPzn0H8SRLvc/M9d+jBZ8kDaTGgeKAvcKS/SJibL9CCbyG1Nt8D3U9SEnDDDBVZJr0sfID6Pk6Ue3c6VrUdkuRhCI8BRpzUJYFNTk2FpcSE8eHAvfKVO4Ne//lX4u7/7m/D3f/93Zv76138ZfvGLX4Qvv3wSHj58EDbYUL3EXgemnJlVUOfAOnJGM4e2EK/rVBe+Fh0acLrJ6iT+OQwW1CcAVtxKdxpVTzo419Wop6M7S3lMf4RPNeVNE5fkw49+0Syhh3Y7hOOT0NndD002MQuPd3bDqZ7P9w9Di2VHrAU+PgtdKQ1dLjyTcsGJNyxnKhVEM+qUp5hRWFoOqxv3TFF4+OVXYfHBg1CT4mezCSw5YUQPmoqKgirN2kWSQ+lAzLSEk9JIewi2cjPylT93BFzqgbuHu8RTKIXqZCPMiH44enVd39149DCs3dsIC8tLdroXy6OgVS5w4lI4hItjYfPo0G6eDhJ4UaTVODwxXvAOXmhDMIHsFlxlrLT2yjo+G/beeru7QG6e90HIh4pIPfYhzm73JYzmIHSwMjRLtGfITwxA4fehVUwPqQBQ/1Y/jBYyGsQSJqHdY4HQE4UcZhZQ4lhSOBr9LEnpW5j6OL9AMj/DTwOp/p0GUunnacaFURuMU73TRvsgvg/vZYkpo8hnak+MKDfVptLqAJQEBo4YKGLACCXhL375y/BXf/VX4W//9m9jv/B34W/+5m/Cr371K1Ma6BOYWWDQiVlq+gIbNELQp1MQnZMaO1pd7Zs+i436tpFW30QwZTOw3yLMnR8c5Yviy1v9efWWAjdN/NRhILffC3ql+DZQCNpqxDxY/2XtKLUXHGlunBJYUDuT/IA/7/W/+gHByy3RSx/KJ6UZOSIh7T4to7JwoiVMwFZVjI4VC4VytVQqVxQ2rUskR4P4NveEgEwWlQGdaB7J3Er+nzxQCB8PpDsWfhgQxzAkr6nSbSCvUBB5jY4WRTQlNQLRVK84eg1Gwe0N+3EzEp8tRYIAExE6Hdq7Cd8f4ssZpDjiI/4QvAXrhVWI7Fuk4UpMqaco+KwHwHKadP29L1lyxmT5eSfqV4YVgyypOCxvSoaNaCbAbuUQMaUTu8oIZYE1xnZqCacZiYnSGRCXNLZQEVNHYYDp+vG0PSAfXJpzdOi3MnPFPqNGxENnQXIM9Bp7Zrk3r1QJoSpZMeHUTDksLMyG9fVlKQkbUiSeqHP4RfiLX30dHj2+r85kPjSmuIyLi7gkhNA5xGR4FlgGljouk1hi2VAuYj6gMSGnGyujTxVi1RmkqgTJ9hB7yimsmz+1iLt/SRBWYd7SuR8fh/1Xr8Lrp0/tzoTjnZ3QPDgKndNz2/B8y1GEbXW0oJTD0SumCEdDpVgOk3Xfr7K4uByWV1fDytpaWFhbD42VlVBcWAhBArwI3r+V+ugEJFZodSQ6o+Oj08fObJB+8MzwVgqSoew3UpqY3OSsBVsZOaZOqVIN1fpEqLMpcn4+zC4uhtkFKZ8czzvVsKV/fA9abUmIaYp2z4+PpCywB+M4XJ7lFAaVi7WVmE4ULlZeJuS5f3wESKbA6kPP+Xqy54R6TjjonoWPfvl4I6Tv99LF6zFtlJeVnd4z9HfMYm0hlWlsG8k04DlZo93MFJ9Md/RnhDZGg1TH7GmwJYPib0kp4DAGBBsUhuRm5ZblD3pE0XcTpyx+w8/wYSGWv3gqvNT6zwyGlX8KD8X1gPZqew7UdzBz3miw5HQuLC8th3v375vg/0spBr/+9a8Nf/WrXxrff/joXlhbWwkLi743YarB8b3sXVB85RHRjeKOekEfWfBMJwiNiQYlbtoeGl/eK2UBmhR92oZg9cHtTtv25N2gLJiiG/M5kMXeJ5JtCOSL6D0hxZRiNdI3jFxE+UizAakKsFs/RjujzI1vu7LgQri4sPwzyH/kA4K1UxLJf7RbknETkKak0JBOlijbQIHcfQVApDPlS/kWyx9FSeBQm3phrFAe5UY9h8FxlLfhe8JuPvz3eO/jglyNfyTAHQvsV0hQcnroA3qmfkiVMQyteefsmKFSGb1FWZC1KAFQhKLGT+MQZI0FFLdI7hkkQhXxQYB0OFkqc3EkE+tgFAZ3c2bQH3bYi724PXJ7tLQwmsK0K4yKWQ+AfKQGlBqPfyS978VCchx7dsBC6sdCyXKnPDLQG5QFDD0bIcVNdgnZjK7cKH1+YkxvShNBjdFXLoxLV/VT7v6+A0e/npyehm0JlJxkwXpU1iVy6hNKkTGBAeCzNpjjvM6Ay9bm5hphY2MlfP314/A3f/uX4e/+7q/CL3/xpTqPpTAzPRnG64wSqSOgs7DMKw7FT3pRxkCf2vSypcOCSRnK3qMbvvi2svoEIFafS4QR88/Rv5dDmLc6l2imAOaiSjBlIeKtBOcT1eGLp38M3/7ud+HVs2fhaHcvtFmW1u6EMXWsBQmsXLPOLAJ7aljaU5NQwIED8xLG19Y27DK1jfsPwqrMWXX+5fm5EDjxRp049HbN+vX2hb7HDBvfJk0Crzwplqovhc2Qzp6KtzaiTqYPURoKEo7HMmUBxSGM8K4UzCo3D0+Gielpu6thStiYnhI9javtSfrQt68uObmnGS5YIsEIKGudT07C5fl5uLloo1FYWyFsEshpJUysunDugnrMhSCWvhe16kXPVjfRzDA+p7M+zJ5zz0yhKQoApjAavsZaacih3z6NHUXK/U2Yiu9YOQvTEhLQ20xqH3nwsIPvqkL04DzK00aZy00S3Sg8rcTSSglq4hs2kkj8qkOUBNahJkXBqj6HzsMRhrDLTWH4+wwfErx8KW/Kn4Geu8qCQ+prrL/Se/Bc9uzlZxhoV8wusrQ0P3PADAGzBv/wD/8Y/tN/+s/hv/yX/xL+83/+j3L7a/H9LxRuVUrFtC1ZhcSQ49UlBbpMkH7DUO6JbWXAC9A4/F7KKrMKKCuYDFBDbwwiMnPOcayX4nWs9ffIUtr1vv9ngN2f75bFnwIpvvw3iNt5s4CytTKmfAF3T2WO6XVEul1ZQDEjj75/w2NO9WRtp/9jHwSy9ANKX760SEdSakirHeRC+1egRGckWwqSsjhWlVzUUNhJYUU5jEzGAHMQ8/Auvz9LSFTyaUDqKQHvMQcr7F1IXkH12qE4NTVZLhTHyuosSmosojEnfpCGkoQ/Z1RAIkkRJwSaRkQiASaStY9Bjfxjvgv6vPMPOTtxRwQsasPYQLFbMBipn1hgArRM0kj6mVVgih6FgTzBzKxh26/bLKLoli9a+5PVWpFMc02mkGyTNEtehgMO2NngKaGeS6qulLY0q0BkdOiMDHLkJfsIaOQ2oxPf5w9lgX0YnGAEcvwpF68wWosQn8rHQFYYPTIXPNr4NIKR3MdYqjReCdMzk2FxaT6sb6yGjXtrYWllIUzJrYaikGYVLIP+nmfJOyoXevkeYXKKZZ+ikHs5w08QUtLpLAezMvicQd6jh33Kguq/dXYa9na2w9bWm7C/t2ObBduq0+tL7jjh1BFn/Ezt202/4+O+P2F+PiytrvhN3+xD2VgPsyvLoT7HDb1SFERLnOJ1zYZz0Q2zGEYAfDulR9VjMwvUF+3c2npsG3Se+nY/e6EFpKFGv028J7zzLkKraKc67rMMjYZd3gZyCSL7GdhTw9LFjhQYbn49Fw2fS1loyuw0m+HWZhZErFk6/de/018FvXTlwD1kyj0fGLQIovtgZITPhwWJ20yHQe9eNPlyABOQNtDBypI2kUP+7kJyIwwGJvVBuYPmKKvs1Bd8TYKBLTdCUFM9mh/vmdJCeH0/tt0sgebeS7PX9Wf4KQG+bv+qG/sznuo+CdKoN2YKm69HDrlAUGcAgVOMWD70+PHj8MWXX0gp+Dr88pe/CH/xF780ZHDo4aP1sLK2GGbnOMiiaktqiO7qioG269DuXKn/vFLf4tgG9dzt0n/pgxA9H4d+1K9yWldZ3+d0Pm4L9/P86XuuTFG4YH9V22fRrUOytu2vJ/r33wQxY8OgP+B7A69lrxJ9LG9Lg35SX2X1IMzchF7enuYkhNtdU7L33k3hLdjPBqQBOoGPo0RyvLrduaT0knHvu2nppFc99dhoRfmYLBSKE4XiqJQFYzCAZ+rdCCQTyNsjnMmNpUjn+CX8ZCEVzscHnIR0IUx7Fvqh59bj8qkyMlS/yz1SI2qiFqZUGhupFEdL9epoY25+cbZUKE+KuEoIeE5o/dNYoDMpWhjSJhgVBCEjHT6rEBu4fcUbDn95SEF6lvcDQnsj9ucsfhpnBPwQxGBQSVng5AKSkPLBiFuWT0tdikOYTOHgoKJ5mwPEEr8tu+GAf0ytWw1iAJiN0sNlVQj3tjE8CvhW5pQ3RyFKoEqjMzR4j8rzxRF5dvsmyzikNHD5VorHRwwI6+DlAeLoHlkWAfyUJDCNIGXyWXyPONOmdeo4MVfWrZJm78QstgjpA4582uJQ+mypmqXlEwOSTLn0SN/dEuSzHAErTMVpLHnzEg2VCIQS4tlHdnXdDZ1uO7TardC8UL0mbAs7rdC5kiI4IqWhNBYq9VpoqINfWFkKyxtrYfXBvbD68H5YuLceGkuLoTI9FUbHa+rRWC9M/NfBTtApS4CU8menHzFwRHsGe4lz9CR6HmOeOd7VUI8Js7ZjT+7iiKIhJZP2pg6qWhsPExJgmFmYlMnsAgoxNOPLkc7D2elxOD0+MiWJ2QYUGyOcIZCSl3yHhxIMBhpEYJh7wgR5ew4Gg+fRio62Q3vJUH54CvJhzT05pjJPdgsAxjKm0AbR3FUb4hMsNeKuBgRHFD2+b0tEr7392X0X8cQ6+7ApHwg7el+Y6tTi/Aw/DVg1Jl7qNWBcNmPEDtSPn8gTB2IG+C6DOuVyIdTFHzjxjkMqmF0AOeGIvWgL8xxhqveRGdO7MsfYayw32IKvYZdFn76S4OAXdjZt8zRHcDKLfcGNwOpfRUgkzJbBce+KKQu1qi1HQn6AxOib7II4xYHJe73ZhZgGQS8r5F79RPTEvecn6HsQ5J55Ixdl9m5CoGenjBU6a4AOvfYa/bPQ7sdjko3or63OVAaO8gZzX/kwkL7Xj/3gNOUHTqDEVU3+UUj5eYZtgEgENTZaYGZhQvmZGBktSnFgNMiDvCcCOTujMZfRfpH8/2yAXu7jh7S5uTd85Xi3wu6g2rXd0yA6Z8R6ZHq6UV1eWZ2dn5tfKhbLM6KcciI6iMwbhAvYaKcmtDL0YB2NUKYJkAiAUQh0Eowf5MfMaBFY2zOzFzZBRvD8G+bfG2zAvfDZewL86BxhcixB8qU5l/L3M6Q5FSRdSsIbetNlJuwpHvfAISoMycEhPTGhz3uZvJU8+qA/l9xiy8gKm5o57pLZBeu4BTZaoTQyAlCSolDiBl01dOvQFQ3rJbn0DiWIvBkyMyHByuoglks0/B3xYxA396f83O/66kbp6ErpuAjHx5yi4XsgsLdaKDPXKjvHJGAgePIyHRUjUXac6kCn1Q98D2VDaZeiYyfuZAn8xIC+W32cKQtkIdV3DvM5o9t3THans7gQRDYi9LY0MqoyLSqU8GaMTcPqYG86oSkloXUtOtaHb4ojoThRDeOzU2EOReH+RlhjA/GTh2H50f0wu74aqvOzfiSm2usNN6tKAbm5Ef0r3rFaOYyCEijspmQJF6TZMEEuWYYpv0KUBZZB0Yv0o+eTP4fIkhA+1dYQHOoTE2FKygIKw8Skn7DFRklotynlgBM7TqKywCzZtdJuhZVLH0nLl+97Q3ppWAS5+N8XUjSDmMCeReOZoC5MI3n8uRjkprFTobVRyj1FluyYmXtMbMajohnBhUkUBufVvOLtTm1Y/DBdJEWZe1tWCOLQOyh38Pz8TCDvf4YPCV7C3gfFuqOPVfEn+knKpoVSvVCvKAyuNIA9AmD2EX7MoRTq28Py8lJYX1830w+sKInHxMCDIBqjGwKhVZRLaCXdw8NpOtz+vC/Efm63PF8YTzcaEr/h/o+yLZ+t+Si28gPvt1uEM2WhlfVZIk4yqo8750hIuaS/O1TYy27+BTNpHvk3kncKAuTtWWBhegeblX1sr8nN/uOz1VeSj6gzIc+Z/ND/lQ8CfCZ9bxgmgD6Q31AUQF+pQA/k7+Ov9IusRiuSiyZln2DPgphC4r5A6rpS5t4H3wKckpQr7k8UKIyPG9Tnm4mikDepnJ7C8J0IQxgdvR2ZmJgozc/PT05Pz85I8xSRjLKzWUEcrEGwbIfRKiEjDtaY6NmsAxQqsiSoWmPKyEDx5Ag3H2+eVnoNsgd6y34HIX0jvUOcCS04n5cfx5chVCdlAcYEc82m4tS4e+ny72VxRbvF1wtgmPnzp2cTAM3d/RO4IBjBPHsmnTSbvJiWtTWcYsikF0CJMcUMZUHIsa5yoCKUL3/XTpWwDt8FbzyyjiaOJibgHS+qXHoEJMXjEyNXOV1cdMKZHS97HA4Pj22JEwzeNi8rYOqwHD2rzmS8w/Ky5BuD2IPsffv7xCBWoQH2PObZqGAw571guQY6Irvthqfe1YilHBQrxVBrjIeJ2UaozUyEcqMWSsLiVFU4HsqzErAXp8PkynyY3lgKcw9Ww8LDjTD/cD3M3lsNU2tLobI0F8amJ0OoVcJtaSzcSLq/RejmOwXRbFl0L3fsfdwuJdqT07OLvDIz2tMMA0pDv+KgtiCT/DnIhuApuuRG4poUGG4lnxSyFInRR4TaqxuWOzByeR5Oz05Fhy6E2EZC6Cq1H8WHrffUb/9OIE/fB4Z9SJCiwUw4DMxPP8OQn9QOKF7MPrAwCVMChKk88pglEJ4UhUkhswy4JcEPfpGh+IbNFJIO4qAN60+t2eJIMX6GnwK89q3c1V5s4EV/zi/TAJCjh+mFs7DUXwLZOQwDhSEdmc0x3IwqU6GdDsv+OFQDvDR76/xKCnpXfJ+7iKJScHhoigFHrm5vb9sxrJubm2Frayvs7uyGI/kzo83sOINIRtT6NjOJDAyUq34aErIDH2YWgeVHzCpwvKu9p37HT82L+SeBhg69FuL+Bnmi/A577i2DwSAJSbulIaYjGoL03IspxUGZJ2XBl2x6P5j6QqsT8INBlvrse+mbg1/FPSkL3C2F/EM6E0BLQhYisaqkJv4hHC0p44mdG6oUMPvchmAC2WFcV8I0u9AHw9w+KYCyPwYYCf9VmN/cnO5YQFlA5kBJcEyD27hjstuQfLi9HxlOB81fRFRaWFiYXF9fn1tZWZ5fWV2dnZmdmxZB1SCu1EhoEGkpko142ykbjBjQCanT4XzvLqcNdcMtQ2RKsROum07Dno1+6DXCdwPv+vueJho3v8Tda6SghZMnDAzGxOU0TJmSTqbiuEOAEU3XsMmH3lHajPHSaPSnmFRAYnwjYgJMz8MArPNVWMLbM5jesyj4cqwIK1wzPY/C9C6jfGKW7dOTcAZD3t0Ne2K+ZyenNttAWY/X63YW+uq9jTC5MM/1lyGUCnYOOp08ChDLjs7PW2LAl6bENSSAcYoFnUNVjNpngXqMI9UDbkxVkxzAlI84U8Goj2+SvrDOJl1a50fD8W4qZ+IijpRbipw6QXlMM00uiOBNWErBa0zvU2e27IF3E37koCR6HgTY1YJu1ZIMsasoMozZIbf+6zaQEvMGKzdjv8QqOzMAQuimUi2Fal1lP1ELtamJUJ+dClMLs2F2bTksP9gIK4/uh8WH98KcFIUpKQkTq4uhujATRqakJNQlFOj9EGcOMoQehFbxlhh9Nw1jW2MC9QiQAezpmfDJjPYURYZyAMlfYjbYLbj8Wf/IpS1qmKEtIeOMM79lsieDpVfspxhTmsvjVeVbChNnuov2Sw3liTtduPhNNOMszsHL0r+RMEtzHswjQj7wn4JANId9Kg+9eodH6De2GwrKBHTz8V83zctM/4lm3mPwGVC81kDV7q6ZrTw7D61jbtLdDztbO+Hk6Nh4y+ioyrdaC9Ozs2F+iRu8Z0NxYiKMSrEcYbRRf+TJ0+NpApL5GT409EraxGTjqTzJPTKVHs8EeuHz1tScXUlkmZ/vbzs8OAz7+3umAOzu7tmlbVuiD8PNbVMKODADc0uKwevXr8LzF8/D06dPw/Pnz01RODo6tJkGeH1FNENfw908RWYpUXuZMVD/0Wm2wsnhUTjcPbC7g1g2SxqZNZ+ambZ7YManGnbz+2jF6c/zQM75dYAK6Y/Fwcw7of/kID1nAfph0DsLYmXsX6NsE5ICa2L6oZ9LbvxhxY2+mgcG7GhfJgsJfeAU3iqwONyagMcBJ4ehjm9zvhuLpZH8yE6eeMYkTQyWMkjAICP9PLNC9PnIMcgPnsbbEaVbwa/P2hedrZPT4+3u5XUTj8h1mQQlY3lM1ZW3R6wKmUUoCrlrgSkt7ufaEW4JM0gZ6c/QRw70cT8vpP4FSJexsV8BGFQWWFKE3WUP7zvZXcjRJL3+GjMpCJjJPnp1dVNa31ibfPjwwZwUhtn5hfnpycZko1KuVGkIieDSaDfTV2UhdhpLjxB9DT0mDYV3+tEJOaFDr5EmMDJP3n2Ao3vwjr9HWBoxwmvU8GUCCKmkhVubk7LAKwi/9TrLHziOlPPGGRXQ+2ze1bumLCh9LswqTpQFcydcT1mw4yVBddIIAdZXg/o2SCqSPYP4Lh16t9UMLQlLZ/sHUhb2wj7X4yuNMJ2iGi6jrosrEgw31m2Tqt2yK2WN/oJlBCxfQlloX7DuU0y7wuU6EibV+aMsUE/5DcmYfN7yRppjAvFOI45+8+dZOD45UvwtK58pLtGR8OYKBuXMu6nMY+QC6s3vVmAWwkcsQXysXBTWyxWTdz0Op4WEHzEoeZS9mSo7lANaEYrCDaaek5IAZSau6eBP3mhTQ8VOA050TJu5DaXiWKhLQZicboT69EQYn56U0DwdppcXwuz6clh8sB7WnjwIq08ehnlTFNZCbWUhlOamw+ikFMqaKwnBZg6UIFMShKIdW3Jk5c03VTfUDx0apurNUX6WpJThCLglMH+hgtvmJ0w9Exq60n/GdHBTjSs8L6j+hWPXV+FCdIai3DzzS6IuWMqgdIxJIS5L2ak2JkJjcT5MS6AtN6aUDzoYxSia8VhT3P6tZM/SmUzAg/ebb8N8ZHl7wgR5+wD0vaIfy3NG+07/dopSLiThsNGkkt0gWfAwT9kJgCUaDjwrwarPa/EFUxZOTqKysB2OD4/Fn69stqEiZWFGPIU7Lxpzs6E0WQ8j1WoYYQZT8aSi8+j9A9lnPsNPBvDU/v4x1oXRUHq+WzM06Wu1YzYooyQwqw5fRzHgcrYXL17KfB1evXoj+2tzM3z1KryJMwev37yW3/Pw7NlTKQp/DN9++62eX0jB2LXZZ/oLLvukr5mo10MFZQEeDy9heVunHTpq1yeiu6Odg3AuZYGltuQnKQtzUhbqU1OhNF6Xsir6M2UB+uPPmzBthPaT0HIsj75cDxZDsvcF6gXLe4M9eULPVrYeIpVz3s1SZValxwbcYBKwUMlAwqQoJNNyQPj0eoQhTg5DHd/m3B9LSqOVG3myh9gvq4+3FQJKE8oCiiP7TlAWmIVEWSAqvSdl4VbJvzoV3bw5Ojreek9l4S0me6QnZA4qC0fCTFkYnr1PAGKZ/GzQKzhmFd4GdjZf5j8sHG7vg1Lqy2ONqani1MxUqTY+Lvm5CMEYwSek3mkYJpBHodGJ0xtaQogzQa+xJXu+0f0wyL4nIE4XPlPc8rMRFYRgn/FIJwRxAhIzCr4MadQaD2Epinwa058eehifk78xMNkhmKwfj9gHvGtSVAyk9MFcuFuhfXERumLmTMdaOhSWZRl2FBuzHjJ9I6pQ75PltO6f/FEGNHYUDCl4lrdKhc2NpNM+1Qe4mbulw8GeDehgSFMrtC64wKcjz/4IvHzy7wAKkwWjXvQb68fryD3ts32Kgjl/WqA0m2KgarkBURRUtelQHSbVrpTna4S2Gy4n5IK8Ht4mvAUv9RLIBkGuMxN9VkthfG4qzK8uhIWNFSkHq2GZ00qe3AtrX0pJEC5/cT8sPFoL0/eWpShI2JtrSFGQMlmRMkl6WHZ0y9G5ILM76iQUt+1duOmI9i702YtwfdnWZ2VnP4OQo1tBNZaISltXbf9SObtUxroywQ6oZzPl37kyHLkUU7pS5yg6pk1YffNLRbMcRnSthhdKUmzLzFgxHc4MGBuuaYsKdilhoy1ho33ZDZfsbUHyScQVDeK1NhfRvyOI/n2QPBPmX/i+mCDaB73BwegtjdZmemgeWYgcJCdwMHMZ6ifhHU/A7T7rGZUrhXXlRKSmn7SkEDvN05poBKxqtfFveJF+hg8JsQasYmJt6ifVLtDPV8F+sLqTv/d9vqmY/QZ7u3vh1cuX4Y/fPg2///034be//V34zW9+Z+bvfvd7UwieP3suJUJKw+s3hq9fvw5v3mzaTAOKgu9TOLclg2kZLIdtsMToistAxTdu9Ayd26WA6sMMZYcmSZfJFBZe74F6tr4vl6dIxbm/HxfeFZ8lI0Jqs6Tb9y/4u/RhDCYaxBdws70Lanc+6GjOHxhyiY1gZUe6ZRqtWLpvTXYrRxnBBhOV3jzoHVWRJLuRkaJskiAYDmN006N8BwJvexZwNjXLkNLFbH2Qdxvm/1FDfwl+TPD2k5B67SuZ78Y+AigWK2Pj4/WisFRWzw3NIETDCGAIoDVoGoqI0IQ9NQgbZbfOSLEMQK95e2NL+N6Qpc4feDW9bg0gInCnMzZwf5bCkH5GzWFqCOJ2wlBcs+dhJJDIzOLho0RDXH0m//6nEogm33fvfKE6KA0mbCcECCw9T99EiWHtJkuKmMJkD4jFo/ZpmxNtNFjtFaTNRuYE06IjoH4Ss6bz5z1mfBIPAzx/PsoEpjO5kwwmb8szS8yYZeFdFBHSRtypjAGnCWjBGXxvrSmjJyDKkysDMCZDaCWfoE8cUml4rvvRBDCViXWEKr9LOlRGzNVZZ3cbyE3aYRiR/6jqnFE4EahQwjn23N6CSq0U6o3x0JDyMLs4F+ZWFsLs8nxozE+H4nQ9hHpZiiQUo/qXsnF1JTriZC3F799u61MXlgYzO9hb4ardFLbCTacl5UBpktIwIsVwRIoiaGlR+gxFm+ECVLpboOxtuYMd0u3KxIho67YruuCyJZm3uKM5QR8UDgAdwDOgi2LB9uKweZ/1zUWhH/PJ2Quis1iOdnGTaF0Fa3H5jcyKSnGaaREL0jeAvB2wRhXNZI94mzZdJJS/PtGbJUqo4AayDwJOYIpWInqfmfyJhfaSof6SKpTHOzDkmwbwpT7wL1l7E2L6Wmrf6OyIe3wvpqP3VU8TM4KMkiZF7W2f/ww/JlDK3hddwT+Mp6v8czw1zeRSZ4SDB9MPOC9WHWbEo3Cy4+bLj5q2D21nd0eKwOvw7LnPGDyTYsBsAQrB9vZO2N8/sP1CzEQQJ7PBCJUs2+W25/n5hbC4uBgWFxbC/NycLXvl+GbSyDHezHS3WFIonsFgCe/b0mXFwX0w2I32LP2eBwbNboX6oJA27u08gfey5Nt/fyh4TDmIn7J+P7ULc0xpSIoC5R0VG7kmWSH5mRt1RHuzvtqzkY/pveCHBH7Lu97GYbsoC37CInVBveEHpvx7nkJZcZVUHWPIThEonDw7S4WVt78F9qP55wcUyMcNzCokeDsvT5VIflIlOy1LJsz5jZQlJY5XK8VKpSrewKLm0KcsYNJI+Jh1NiANItkhMv6IsQ+Gub0biMvM/J859UfkRB5d+T6BckFSI3CG6vmAQVmDEfPi5mY6UwQ8wgF8K694EK8jnvg62CNhZebR3ROklptrwebpIShf0sQmLz9CjtEVMVh9hwqyY11p0DIpZ0N7lfT6dCLMy043QTBVXF5HOVB4suYzLKArDZnCID/Qv4mC4nWZ7TvIlQ1wfQ0tOPooNcqC0wVA2UEfdjrSGGtYOZ5WggqCS8y3Ysz+PlVIKc+bjN7c0HFLUL5izXizGTp0vNx9cXwc2uqsOzK7J8fh8vQ0XMnvmqVxZ+eGN0Ker+V3faowTabt26IrliaN2mxRrQqj55ItKlZMXIL+tcK1T47CxdFhuDgUYrIXQN+6OObbJ6F5fGRL3pqsNT6Wv57bp9wKrfSccfnZqX2PuG6F4Rw8DUFpCSdCxRGOhJiGuCvMaVPhWlIglA4pEpcyu00pJFIsGDEUgZje4wWUSkoAKYhOoA27QZ3ZBiHKA3sq2JeDwoDQyu3mIvKoMOg9RWGKwgAaYCY7wHec7NwcaKgo8gk9IncjjCkIOXQ/oazDPpHpG9HO3gzTPQz1E9uStS1QsYD+14vXgka7AZEPA7U190wBomlO3g4zRQF+MuamtXP81CY9DodkI2WUO7Ni8JheQj7DhwMvfereFTX1t+Lr8BTjzdRXTtHr9WsoCvBz7w+yfsxogPjg+SxDurBlSMwKcHEnMwQ7OzsyURD2TJHgYAH2GwIoCNz8PDM9Y8oBJyk9evQofP31V+Grr74KT774Ity/fz8syI/L36BgTjZCUThneW2nbcomCittnH2BtHEGsuh/Ux7S0phb2jbIO0Zz3gJiNj4cRNqmbyJN6WPeTnuE3yvvKAfpmfAEz8IK6f/In9VTLzI3PxD4pz0N/A1C5icv0kZdUL9Jccu/4eVgNDaivr+k98SMbfURmUk4+Azk7UDOznxxHv68jk+lMD5eyJ+E5APRooi+inobEGYQgdGxUqmgzros7b+qxs3NzQyKGZElJgRh+ehzQZ2NeRulJkK8Q6gWe7/rnTDfE+w7MQprrMI+iH4IwjArE6DFhEgjDSWtudeLSp6/3zebACgOf9KfBfXwCc2wP8y7mMDtJDiaZu+ZKAakzRiQTEZYcIfRMArDaGtBwpPNLCjt9mF7XXWBKbB8SpCyzc4XF/GUiQvF5f6Al5GjfT5LpZt4Ew8dBfFgogSkdObB67qHw8DKUgwn6+Cc+UTfTxu8FFPJDTyrPm+6lxK6Wyagn+/th+PN7XD46nU4ePEq7D9/EfafPg8Hz14IZcreexY+f6lwL8O+cO+lwr96FY63t8P5wX5oHh6FcykCJ3vq2OngtzfDwZs3Ye/1q7D7UuFfvAh7z5+HXcW7qzj3iPuZ4iNO4f7TF3J/Jv9nFm7vpdIi3Hslew53X8p8oXdfPAtHz5+G02dPw7neaeqdFqjvNIXnSuOZvnss3Nfztp53X78Oh7t74Vx5b7daUpqYKYs0Aq1IcDH6FS3cIjDk0EYvmNUyxVj+CsOkhB01SrswJA5QcSgq2ycBmYKyG+YhVZLAhXwXzsFrNaArISZdGWiXOMdnxg5TlGD8pJl9IAfaYh8qoKLop40E8u9B7wFbwj4YFlFfhMMgtT/Ofi/67CT8mjZI24wRMOprSgM8UeHNP8Fb2vZn+AlARW/8NT4O9jQ9XuohnBcPqzIPS39H38esMUIiI8vq6c2Nd+nf6RcZbUZBmJqaCnNzc6YkLK8sh7W1tXDv3oYpC0+ePA6PHz8K9+/dC8vLyxaWQS0GqzgSFWzTh6hPI7n42WAAMwsy7XI20RxJtWW4DESqvzHFKGVgWD6ILA8Dj+8Lb31NHv6VXoheeQ4myMvbbdGUg/V7yltSFmhX3hfmY83BnXxG+BPz1gfpuxGjk9npk50eXJazg0vwVB5SHcT+u1iUWDher7LBgM1MCH2DikJC4G3PgmmZnIg0F5+5mO3PA37ujLi6999kpj0LnIaULmRrqsK6QjYw+30JtL5R9WZcocpRIWAhtG0nySBS6SAEYDMIwon/9f/yf378f/w//R/+5sGDe1+JYcwVCsWakOVIxkxYHjDFSTuzs6E+Ph44ZceoT8RlSy6uJCRJOEjHoaF9O2HSCekLlote63CiTMTZczcgWtz63kmCLu+CPIA0BhF7PBucRsB3SUuzdRHOz5rhWMLLwf5+OG+eiyFW7fr7ubl5O8HBOkq9Vyj6SL69L+bq4wJyV6NBMRobUccLIvxGTJubaUL0tWnUEaECoBKNLSqtI4y+qxzlqBJX4E43HL/ZDFu//zZsffs0vJEg+VrCIaM/MHM2Hy6KST/4xdfh8a9+FabX10JQehG4rq6Vt3Y7nCjs4dFJ2HyzHfb3Dmwkf2Vl1W7rnJmZDhMT48qTFaLBtfg3QLWRBEtLhItWJxwcHii+w7C3u2vH5QGMKH355Zd2whLAzEKq24S+d8W83wMoIf+lhD0Refz4wegP0x8t77hdtruhfXIWmsfH4fzoKJwc7IUzlWeHGQKWH6lTHOW0H0mTXGtgDVXSZUYnSJoy1aKMvhnPsY5HDB2frtoZG9uRvxklZj2w0T4xifhuJExzohUjdWzKLxZKRhMI3F2WKHHV6pgYQ1F1RgKsuGmDskK0kpZdAJcpch2V1Fy4UaciHLtVOkTkfA9ivxFeKeNdvX8hxfJSaS1yetHCbJhamrNNs9Pzs3YBmym7CPsIEPZJieunp2H722/D03/9l/DqD38IWyg9BzvhotsOY7Wi4pkOi+ur4atf/kX4+ld/GRZW74XRcdFgoaaEiXVRICgPABUAPdMWE10nFJA1RvKZqUBRsD/zgwK9pXtwj48a6UHyI6RHab4Epdx4jsmIr8cAOchecM6Qvs84z7XKMf89y4aCJtNeS/EmSMFjvNCL3c9h5aA3VdbXp+ehI2X16NWb8Pt//bfw//m//z/Cs2++De3zls2qwv+++ou/CH/1938f7n/9VaitLKo/n7CjdtG9GNnms2NKn/G8XBo/w4cC1SV0yj4n2oueEeKtT3KKsFAAfbIP4vFE3dA2Iy/WH+4+AOQDSRwgwOzBm9eb4fnzl7YHAWRWAUF/YmIizM/PZ0oCy43qdfUf1sexCjaNSPuodLqjiP6gfdFUHGq3Yh5l8RZwXOFqkhGYbdz89kX49l9+E97IPNjZC82zc4tjTQrHE/Vvq1I+5u7fC4211VCcboiR0CbUWpUXHw8l36kEUnvMyN9xAKwvBrG7U997WZvNAS0pWsxOcwLNSQVKnVDmREA5M8iI3Xg1SJ0oDAoQg3bN86Yf2sAsPDwPJF5LgafD+P4gpMTlEplPr9k9CqvnhNb+E0Q76b0y+czRVlLIDZmI/Sl/+P3vw55ko8srlpyhC3g8hGm323vNZvP/Jv//5+HewZuzVqt52b5kh1pbwZiCSsg6JfBKssul3lfXMHKlMoDhXzcajZvZ2cc3lcrD66Oj6ZtSqXPz4sWOUvxS+BtnispCRCBv/+jBS+3ngxEpCiH8s0xOQgI4DYm9Ci3Rl/UyQkyXNQiTZA7alCsMKBGel4QoBwl59lYYQuUXv/xq8dHjRw+mpxtr5XJlolAoSemUqGyCsZ/Py2VKk5OToVqryU2folMSAdKIepgY3QBAzRj8RfvbgDCkyswBQCgC+H5Cz7qDLYmSyfrJpjpG24glwZrGSh4YPXFGR758BJ/OEw2bRuIFyZ/iVsMiDB1m+hbCkpeJM2dHe8lBZpYWQ369krKRVUAMunMqwfLgUILlcTiV0H96ciJFq2tpnJJwPjM/F2al2EyJeVcmJlVjyqsEMxiSbXAWXqgjODo8DocHR6aoAXEa0Rh7uYJe6GCylKKA+VuyckBZsZ51XwLG6emJzS5QXowccboSG6KAVA698vAyeH9IpZLe8ecefuSg+rOUyqQYrSjlgGB3074MnePT0JLidry5FXalAO4w0v+MUf8XYZ8Rfps9eGWzB9h3hXvMJOAmwW7/9Zuw9+p12GU2Qh378c6ucC/sq2N/KaXy2e9+H15K6Nt69jLsvHit996Eg1eb4fDNVth/+Sbs6Du78juU2/nmbjjf2pX9jc047Lx4EQ4334SjnS3D/S25v5GQznrlly+Fr8KW0rKlOLaePzdzW+naUVp2FGZXadjd2gw7wk0TNl6HlxLynz77Y3jx8nk4PD4Uy7m2vQflajlUx9nAXJWyoFKCJ5i2SmGJ9YhvnHJk8NZ2ONrbCycnUrCkzHckfIxIcS+NV8N4oxFmFxbC3MJiGJ9ohNEiZ8RDzygfMq7UnuhqaFPGF4QYib5BAV30lX6vJFCLO4VLCTWYzCQk9kk0jj7zkJ4taiHgZoxU4EuLZNG3rQNPCAzaE1h7wVQi3WLYs7lzoqsM+gLk0MC4qp6JW458j2VbLE1stmy25w2zPmrbDORwqlttfDwsircgsM0tL4XRSSkK8ApGfonYhKHYxi01uc99hg8ATiR+jLKKn/I3Huv10Ct9N6nmNHubN80/ozfogQtIJbirHSL8j4/Xw6Ta0oQQgZ2ZJfYjMEvw4MEDW1r08OFDs3Pr87zaH/x/YWFeSsSczNk4EDVpg1rMiNslivRdLJlUEjghqaxvVuSPmtOScnCyfxTOT05DW/QIDUKnNaVnYqoRapIrqtNToTI1HQrxtvnUo+dPDEu/bjoaZJYI6Tma+bBm9yK+Ax63fPingHmKAVM/Z3KDOXqbQ5bJ+kEPam4I2ywnMyWCP/ptUxiyyunF7UYP5ICfp8b/PHC/vYc9SOnMY0qPpUWfd0WgYwOTdo8Sqy9Ib1zKBs2Ykjgy0lbeDgqjIyejhVE2oVx1Ot3LazuVwzhwj20q26InKQSVG8mIN3rvRsoCmb0tl+dFS395W6/fD2trpbC7WxEdTd8eHj6T957w0wbnjh8rJEUhKQtQjJtA3vwuTDCihj8mwbmixsBV3yWZqm8IJgaQhWfWH47YWefygPhEXBAYaw8TQWYvJYhEan6QTwZ9D31AAxsEXk/gDSEySNm9IRC/B7JRFSkMtnFYgglph7nBOEleNkogyAv//cCzEHfzS3bz7BUgn8xjHww6ys539f1bFC2lkY3Ndj6zOngUMGfwpXhKTNn3LSh9ngaBTJQbTjUocauzUsLo0JkaPhvUOPbOT6/YCcdSQjptLn5jtKMrJqEyidjlMh6Zpyd67+Ag3th8bGVG/Ha/ggQ/yqYHd5nRnw68+0Pe/5nAqlQ/tk5GdmOVqiLR3BjIKI3K/OqsGS5YPiRh/4TlSBLmDyTg7z9nSRIohUGCvS8XepVh5q+wCPpHryXcS3E4kDCP4rHzRwn+f3wWdkFbbsQyJikIiu/wKfgiHAmPn70KJ8JTM1/qGbeX4UgKwaGUg4MXz6XEsDTpqZSahM+kcMjNlihJ8Yi4o+ctKQSbeueNcBP7KykWwm1mBaR4HB3shc5FS+Vxrf4efqFyMSkakGltM2GE6AwyY2LFqvKkifgJHkZx+rPIsnf8JZmUfSx/IuBW9Fs2WmPqORvRA7M/8Sp+5cafOIE995YeeZgUNveG3lEo+JwlUEyX78qH/wywJ0yZAjMgPylfbgcGzTvgLzm8NbA72Owogo3NTDl/g29YspQWQ8LRhlMkpBUUiBvKz36T72f4SYBy977WZgky/pqnH8D9qCPruywsrj3gmaOziyX1J+WxMDFZk5A2F9bX16QQ3A+PHj0MD4UoCCgLzB4zGAjfp69k0ApFotGYtFufZ2enwmRjItSZQZxE+ajb0dpQEicNcjpS59JPMGNzMwlg9t1m7NWfmOzgTMH6XpbPMjjGu3YSYL6NxDaTBPt8vvpg0CM9v/WF7walOtr6Sz3JGyCQT6/VBfVgdRJlJbW9TLnQfwqfvZWPPAf57+fhu7PUC4EtpSWPDm5n+ZHPEvmSNIA9iiQMf0TAQnGsWqqUJmuV6kSJTWX9ybDPRDSAbpRPTtIcERmZn0hKMlhXZtvCra2FcHl5mr3zqYNTw8cGLEF6FySFoV9xuIOii5FSiXUI9nwzNTVxPTk5gcIg+imWubQMzRKAwE0ZyHWQDun1gTD4Z2E+LED7Gf3HtPQahjKm9KAosAmMdOHuTDiNxChcfK/XcLMIM6A4DYnUnnOQHmSmNzETZh6Zg54pR2YHxFg7FxfhosXV900J7n4UHeVM+jj3mBNjbB039WFI58+lSlUbJWJzGYI9ysbZ2WnY2dm2Ey7+8Ic/xGPxfh+++eaPpjwcsub95EQKwansR3YJz9OnzxT2m/Ds6VM7Go9RIsqKToJZBToEpqCHA5lP+H2hV0I98xOAWIc3bBJHweteihPKSVXKco2qmOWkyg6sq7OtFkqhSIeO8KrwHCvIcaQj4OV1KMi9KKUDEyVjVJ0mJySZvzrSIGUOc7RzFYqXN6Es5aQsgY5jKooKX5DCNyrFZLTVDiPNtpljrU4Ya3bCaPNC2DKzILdSqxsKF/KzsK1we94MN5x9fnoSrkU7N81z1qPp+91QlMCPGFBSxsY4nYllTJ1WaDfPwsX5aWi3zsOlnm+uL40sq5VSmJyoh9mZKR99ZKRQyi5tzOhDwowFtMcbuzoe5UqtMLZFs8lP7UzuvmkTuqLTLYjmi7JCh5FWiFfvBVvPJZRUwUZ7U745BYoNlsIb5eVWwgtTrgW9U9Q7RZZo6XvGAU0JQE3oaX04gz6FSxo8DBv6fRkeR996pTtniC8kBOCBykO2adN4onBgWBPXQbjjlo93GJi/flIYM3kWd0OIVJ5tuSW8w8paqVZ67HZ7+KPoTYzHZnsMTbFKkCL9DB8evNS9V+r99QD/YRTjtZRCGinkMA/chdCYGg+Li7PhwYN7tmH5yZMvbFkaJEr/sLm5FTgh6SX7kfb2QovDC6DlgbhKZVYcREVUYPvnRD9dtUGWTJrSgFxAxJYW5UZoyrfcGLCzgTLxuhu9Y7RHW6F/tPbikLWx74IUKJqptHoxfX94r+8OgPM83vX8eiX0Ysqeek4/EPw7/qkhkUZ3MCmg1Bn8IFNoeI5+KQ5VwZj4RE3VMSnZZ0LxoCx4ZStKyR2MWhI4w06nY4pCfDbgjIwE3e7FyIsX3wifR5c+yN4R5O0fNaQC+fhAskO0DYdeX/dOFH34ZZ3K6/z8/GhjojFaLlekLBSKKAsQj3UoNHahLTGSiVtqfkZT/MitF7bXNEV2mS2zvif03v1uICTJyBqBMS+xmJRuMS3SZmER3CR0pAbCi2TJs2UxRQQ8L+aFEIMZvdzN7TFYdHRr/4NMi1Y/mIy6wEgZjZFwxikUFy1uYY4jLEoraUunIVFZLmgJ6fSlQIyO+TRvrToeyiUf/eeIPGYGtrbe2G2bnJ/9r//67+Hf//13en4uhWHLFARmHOgQnj9/EX73uz/I/zfhjwrPjZ6staR8mGZmpInL61BGepDLU18evw9YYbg1s6fnjx+o93Q8qiPCoHKgeipJiUsjcRw1yIV2UsSz0TpmtmzDny1/K4aq6q4m96oaY5VlciiC3LArgbak+qaJlkR0quEwLsWjUamGadX5VLkaJtRO6wpfU7iKwlSUhqrMmsIyqFNVWyxL4MYcl1tdcdbxIyx+SndRnXVBdFNUPkqiu4qqoS76mqyWQ6Omb0jgH5ciUCmIHpXJ2xt17Ox9kGBOP1GtcmnfpC1TWFlZCitrK2bOzk2HKkuQUBIoHExrlwKEApQm0TpLeUxNUB6szSttNA+UMW6B55jUMdG6tGa9Dx0qDFESH8ubQKR+GcweIHRwdCyKwvVlxxQ6ZutYJoaCUFIuWBxBeRbti/AFBH/WbLI6urfpCwXDp2+pX1cWiB/lg9mTERKaH/rMI2AZiZjCvgPyvtjfHXoA8t8Fkl08x5QF0QkDD8ZPrE7QZTiNTUIdwprwFt6TCWsoDOnvM/w8kK9QB++rVCc5zChFwb0f7MesAmXShXCqWqNRD6urS+Hx48e2cXl2ds7iQlnY2mJfw3PhM/UTPsjEQFT7Qu1+ABhUZNkRfQR9EEoASsKleAT7Xjj+2JUF6FBoCVJSRGOmLIgX2F0LdtSy2pUp17QZvaP3CJ3Ht0LyfEugVAR3AI+EEd4a1mAg8LsgpmVokqwcjOP9IEh1nBfygXwK+UovjMtHGarP6ikMwnwct7ejN9e3FclOE1IW6yMjdjpSZOJiveoAWGMia4by70UQQXxZbsdGR8gYPejmww6z34nrY4SsQD4Z6LWrBPkCH0RgpFqtFmZnJ6tzczP1crU8LgFG8kwZjdGICuaRlAWQZzCDSFh0J/kwwPs1g/cJMwhDGiqNgD9rDI4AzMhOWxBDIl00Dm8YvcaS0tDfuPIp86e+JpAPkF4ckiyHnEd6R+WEwIQgc9nphK6UBDs6FSGEdCqNXGLDrJ+dHoGiEDt44/ZgBARQNqdNSTBtTE5KCC1FpeHELtT59ptv7bKd3/729+H3v/+DzTi4+Y3hN998E549e2YKRPP83MqJc7OJkynp8fGaldc7Mvg9IV94efsnBCnZEe3oTdwRWrlcbLwaao2JMDE7FRrzM2FybsZuYa5MjodirSItvRBuFdZO3dG7vvzFkXisndGW1GmmIwWZmUC4rUpgrklwro4VQkUiLYpESR1rEX9hWRGAdk8m7ooHf1Mk9D5mWeFKKApCTJQGZiuq+npVdFZVfdfEA6rsHVA6EZxFtCLbSylGnJR1KZpU3OVCGJ+ohtn56bC0shgWhbPKb31qIoyqDEyQ13uOAnuUXbTOvRNXnOUuWrXTyphFkJfJ3gTnk9htj5C6JOVXFi9zPIgrQwJGuwnkzgwBWAHOVA3rp9WaVI4oCq4scOIDKghbyBO6spDC995HeQA9YfGbZrqb//XbMv+UoOQeITlbVG7th6GOg5DeHgisukw8Dz6Cggpvt5kauRPaFCxoDRTdeVZ66QN8mOQz/NyQr5ae/T3rJgVTpSO0l6LCwLKkpSXuTpjzZUYMbFSrRicM/DF4xH4ilqiyxPXk+MyUywTMOvtJRyWjMeKHnnxGwcOgrHq/K7oTb6F/Jv2pf2YJrSn1DCIkZZX3jEJ7MEDdPxzeWnQ9j/6m8NYXehBljz5ZBLPnJXh3Tpx3vD8keecO9CXe0+J7YZwvUMccVOM8wQdPbYlVik/BFElZ743Lv6qeAHaZYERuNrsARrcE+dkF8zs6uh65vnblYCu7tNkgCxMhb/8k4G3rLn4q8AIcPAnpSsjMQhrwSrPgDIh5/4jp/Rz268xOn5fsY6KhsWJxtFirlWsTE9PTi4vLS/c37m2srq6tT09PTbNWEQHbR+UZUbsxYmJ0FCGSDcKWRBjCDaMD3ugJmzodS42n3iFvfx94S/hE/xB+wvQxmBKED9GziYpRdkZKSBvuvrnZj47D9M4znvusBkRU+XhT48lQmndal3jnuNWU3pic3qMn2MLRE0tQQ1FAWDoR891jLTvHTbL5q3Vh6eAa/IWV5TC7tChBcy7UpqZCocbmTsQW4osf4UmPMPUxCVQoClQ7IzUXiosztXcU9+7Ork0ns0Tp9etX4dWrl3ZDJ8jIEeXEpmlGghkR58IdToyanZ2xMkNZUFYjxAqI3++l5X0RGHz+RAGaUdlwN4WdLpQ7xgbR/0ZSr13sJdSTb6qVeXl7Fbo3V2bi5u56R1GgePg5696WoDtojWi5FdkEWLkxSo7AK2q38/x7jVsCsMKXRNMldc5FmQWlE32P9cu2ok3pGpWQOKr4MQlfUdhqkRkOodpHRSY3ndPjwwvsLo+4HhklgA3I9elGmJqfC/Ory2Hl/npYvr8R5jdWw4QUhhG7qAniVOdvVa0fpAcJBrfNZmgfnYTjXdHl1nY43vdN9ZzYQr5ZY1+WUjXZEC2uroaltfVQnZrWd+mrFA9xWZwJFa9JuTKUT+qEOBhJZ520r9lHTaD0QMqTsutXHJjFwc3KNPvDTmi9ST0Yyl18AP4gZ2sRmXIQR+TNjrfKPmoajrxAmgUxlCA6ROApjz1LhEG78m4bY+0RBz2LJ7Pc7arZCscH4jNbO+FU7Zx9UaSdGcm5+fmwtLoSpqXMFuv1MFotq944qpmEKyZFZdHHWP3pM/wc4LUrM1kyiDVDZZnFjbdCzp+2gpzHvrdyuRjq9VrcmzArc8b6e/r+VqtpG2G52I02ymxUUbyiVEKhCLZZlgMx7FJOxUmzYNZ0vFoxXtXhoJFDte/TM9vszCw6/Q1yBBvta/WJ0JiZMSzp2ZgUbYW2Y0RI6/OED1KimfwkFPTaVT9YEHkk8w7E9w3wT20q7x7B2riFwZ+24oFsoEfYk53ctAsOKSyBZYl3sJvLAERHb9O9EEPDGqTv50LE+IGUJtCUAQE8nbpscheQZCXqFDfSmPJze3N7peeOFL+W+MZZu9PePzk5O7y5vW1LZrpFNlC4G72nYDe2qXl8fPymWq3eSgGU7jcivLoplW45IEVuY7dHR2e3rdahMsZw1plScmjp+ZTBS/RjABSFdwEKg4MrDnch75bRDwQ8NlYu1+vjU6r0hdFCYbpQGCsjQCM8AxAOmAhNP24msNj0Wbnlw344SETvdgclIhK3CVZRmFcoI35ubbZ9AHoJP9ei85p0jEaANcPkLvM2OZiZs/uPw0CxJLwLCqhySstX/H4FMREJUmj8PlLDKUYVQ0ZtTOBI5YqR+xbhZ8VkH9x/EB49ehLubdyzI/Cq1ZoxgAMpJKw9ZUbh3/7t38O//uv/T/ivsv+bzSpscjqOlApORECB8hkFTstgPwSzChKfIoPp+7BBPqd/Cn56YCWg+mcfyag6y9GyhE9k2DHVIVI7tylX5d6ohdribJjZkNJ3fzVM31sJjdWlUFuYCWONeriuFUOnOBouRm9CU6pCS9iWEM9RpF3V9VXC2OmwZphaKEphLatOShJ+SyxVkiuCLqMBfLokQa8sIRm05QEoCAj3Rb0HSpBGKGb2Qaw+jCueekH1rs5/QvVfL5dCDfqDDkV3dFg2+swyHP1Jcg5jynOlXgkTM5NhdnkurNxbDRuP7ofljRW5NcJISYFsekACq94z5F3ljRHEjjqpi9NTEx7adFbttq1bZiaF/pHTx5jgLihtHAFrEoihMkiADBWnys+VNDE/5ZUletxNUlBe0sCBcqFPKwzp8RP+InJSBEuUmLnRswSecNmRM6cBur8zWJYmqa3JVlD5F1BG0L4yEkZBkHJnZYTap5JCUVR6blXHriykwKTDTVzy+J0wGDCzJ4+cp6ym2KAsil7g62mAxAdJpPCQD6tjIemD7yPpqawTi/NOpZfmz/DTA32Z/crw/q+Hd+rkHVVk76u59DVJQak8GubmGuG+FP4nTx6FJ188DvcfPAgLCwvWfo4Oj+zWZ5a2fvvt0/D8+auwu7sfmufMhvux6gw0cfIZdt4xFH3ZPQvQnNokygF2/AD4GrMKDOxx273NoqpvtIRCfUaEUKGD06Njgndk97uBlxMOAGVuyXgX9CfPwNInx+wkMWtL3sZ6MPDSUHiP7xv04hpMS4L0/R562uCP8ATQeaX6shgmvieQBDA2WhorForYBeZJf8M7qs/0VcxsGRKKRHKTnhmOj69HkDNubi5T+D8bcGr+WCGdhpSUA+fnVjERgWH2zE3tdGR0tCh1oSqZtFJTxVdEQByBhLeBMyMHCChhHvKMK51e8qGgF3f/dyxFlrZeOklPupQNpQFAQYDAvaNMykLMj8Wnd/k1t4geqY/6EsTcojkEhrsCvC0k4SZ8uXLFM+u2+Qwjfom5Wscu5NnSYxnmXQx+HMgDx+KxPt6Ot1taCouLwoVFW4c61ZgK4/UJdQjMECDuUL/6ReiMS5iYQViQgrG4uGBxMLqEspGVzTty9f2BuH7M+H4msGzoR+iiogRFE15VN8w0VEuhMjUR6tw7sLwQZtaWhMuhsbIYxudnQnlqMoxN1MJttRyuJMR3VS0d0URbNCGxOVwr3lvVLf05HTIjcTwg+vpot+pQn2K2YUTvjCSFU7Thsim0Ao2hjDJixEyF4kAgV1yjbKrWK8VblAefqWAUkPiJx28GvzS8Yq2+8jaifqGofFWVbhSF6fnpMCuFaG5lIcwKWXJVlhJhkrXKwyQSUxpIKG6KV/GhIJxLWWiiMJxLWWixGbkbuP16VA2tKCWhUqyESknKshSZPmXVyh1TaAXAM6gfZdzuPlHbNuFX5XLLEgd9r3t8HC72JeDs7obzne1wvr0Vzre2Q3NrJ7S2ds3MkCV5O3Lf3w3to4PQPTm1OG6VRitrksKvfRckHfoWqErKZpTk5zNLhFWYDJI97/Y9ge/2wYADj6If+ANKAfzO+R+zIs77DFVulFVCU2r8X+idisMPSOtn+JMhoxSzxCeM71EdvJvw+oqTi65Dp3MVT8ZDWL9UUxHfEH3Q92AyQIAgfy665+4dbnt++RKF4bkUhj+Gb7751g7HYA8cS5V4h71znI5Ev2XKetFNFAVO7mN5q/VpCgt1MYNK/8wSXNurZzwOfuFAb+x06Pg+8F7F8l2B3iuSBL2UmQ0+hKF2lLUxYXT2QL1XhkPu+5J0ou1dyRoSoSp7MDz9eULSlJQFViS4spCThwSSoWAPxdGRQkmySUl6glccoPA56EuA3svvXcAc4eAU4ODAjD8rsO7uZ4SR8E9C7ljgfgXgXXcs+FJaelRHVitg+jKkviVICUVLxenpxvjMzMzU/Pz81MrKyvTi0sJMXYDQytXtCNkI3RAQRMUJOeMclyamYKQbp9iswQtp/Lh7Ex+AIU7vhCHhYXYJEsEbcUftnWcYEXYY2N7evm2qYeTellAp7Wi8TKG60pCfYeD92JCENiJg7hFltw1AmIQhl2oPsnpaBzEDryArLzFgceugwgpXF227uOt4dy+cymQJEqOrrPucnp0NiywPkOBea0yGEiP8Kn/ryA1kmtVN0uMjsJQ8TECCqvLJUoOJyckwOyOBbm7OUQrE3DwX7yzYOdrpXG1Gkx4/ehjW1lfDjJQHFBDy+sOARA4ikMxPEZwJO5poGK4lFPtGPtWvhELvKIScFCI04dWEWJWn3E2kVDjiUB9t76EQsJwPxANaM9q0OlW0ihqak4vRHce2Ilzb+d1sBqaTRXEgLESpxmJLBEVvoAn9QpQA3rHwfEhBTUgUjTN3ca33uor3QrTITawXEpDblxK4FXqUGQfORp+dtrP5F9ZWwtzqcphFCRI9VdmrUC76TJzitrbBB5QXab2mqHC3yKlo/kiC+oGE8oOdXaN/LjDiGEXKrTpeD425mTArhXdhZUUKyaK+OyFOViRzFI6QNJMoTNww5W4od3hRu2NCflvC/tn+gb67G06ExxwpLCQdZ+IRZ3sH4Wx3X35qi9wzcnAYzsQ3WscnoXt+Hq47bduMbcuQEHTIC98DzEjUoF8929nwuMskaQlsWYE9m2dEfzvZgbxvz3UAokfiLkAvvOoWOoLPiK8cK++7LPc6PA6XKhNaNZdTwgeW4TPzs6E4WeeonBBUx1aGFmv6et5M9s/w00CqXehLdR0frY1HM+EwSOExkcWvLlEU1LalJFyoD2pJUb+46NgMPO7NJstXT9R3HpiCwMzztpTrA0l5h1zaqXbBCDEXvB1JiThvspTkVooCioF4VkHSpXgee90mxCtYCnl1obhP1A5Pm6Gptnh+dmaKCG2JU/2q6pdn5uftTpUy931Ag/BKMMuX88E/lf56sUTsFWvOEYecKeDzw4tWL0Z3U7TTgwoamclWWojf2ZJSyVGgDQ4KrL4wIyawuqL/4CHvIXs+ve6fAmBGO2GExoniN7LXYrrSwAtyG8uPkJMwWUrG0besRuAd3lV61TWpd7m96V5d3Zy02+2dZvNkr3N505bodFMqVRTl7bXq8pqg6q9uyuXyjRROXr1RvLYMyZccVW6lnMrskDjFTjpastsyJD75yQIC9c8Jw5WFjvBSpQw99ZQFf07KgisKvkevt2cBtJmj3HOx0ZiuLSzMTiwsLDSWlhZRGmYkVE8gJNKYIXAIO2mgpiwIfW28aliCB0RntzerY7LlNIKs4eRhiNM7YUh4a0wRSFcS8r3xYXdtGWg2W64sHBxJMLq1I0AnGw0Ton3ajREUtGmPJ1MUsjg9vqQoYNrUYkLLJX8kpocuJOCYgER7BdlIqykLKre2lIXjY1MWuJStHdeCkqYpRvolJLEevMqmZTHU0bLKXN/NPqQ05j/kTyhLEujKUhRqyi+KQjZrIMFLwhdKArMPKApc4Y+iwHnbDx7ct/O3ESBqVb90rx9633p/SGkcxE8VvC4TwJQ56QNFAdSTaEO1YPQjVF2OqQNlyVIa3WWpDDRisSgMJgqDKwvenih7LgssQp+UF0qAwjDqbs+ys2RH/NhMs9P26Awi/ZI2SxfKfFIYZOdEn56i4Om8FV2ZoiDXrr7VVjraKAsyu7yjtjEmJaA8UQ8TEuJnoCUpCgtSLGdXlkxRqEmBGJOCSf5YimNAm4KO0oCU4mwdStDY3AoHHOUrgf0IQT1e1sTSPPYYTHAZm+Kc03fmlpbDtJTckgQPNVpxLsVDnIPkaUC+YhuTkNw9O7V7Lk73UE70TX0Xk+8fb2+HEykqKAsoDbTDE+7DUHpOUCAkHDXVLk1ZUFtl86Vqz/aCUGZGxqABtagS17MpCsq3l20vGDXitc3TXcAn+fXeeVtogTz8HYdk9/AqB1MWRE8oC1J+dqQsnEjQ4zAFaImT1GajsgCfGZtQ+aIsFFXGJDyDfCry9s/w04ALeVbBVsle/t5HeX14PxXrJVc99pq946aasgmF52prZ2fn4VSK+4naHngqQR63g4PjsKu2wDHa29tbdlHnodrC8QkKgisJJ7KjNLDXjb0KtSr7iyZCpVo2hYET38a5VLFWs1nCa32zo/hRFs6kgHP5KAIqvKGo/pgByFn1UfPqn8qNSTskIrBnlkEGGTGXnpF8Br8neDw97GtAwJCorQ0Pcc9HYHWRf1mFDW9mtoalifB1Bmvg7UCqO4vbXASpogAUhiHfzBQGQVbfFoPb4fn2l+KKYfrcYnjSgoxnioIpDSiNUhaU1hRWproK/d/cqhu4POm0L7bPzo732p2bi0Jh9GZ0tGD7FUAgKQuSwXgppyx0FeGk0HbXCQvCovDPQ1kY2hV9NJBmwul/hpk9CnonSigZkXbIcpRb28yoKoOIwEQwCC5JWbDNgnTUVrcuKCF49Ajxp67z3Pdi4yMtolPDlBdGbmlcCGs2Wism1GuwFIWDnvr/8IulhSBg9mHw1my/zSM23ohmh7HEsrRnPm2CliyJGtP3Zdqr6ZEgClNSR8+9C43GlCkICP+PHj0IX3z5OHzxxSPDJ08ehyd2XJ7f0rmxseE3dc7Nh8Zkwze1vhNSIr4L3jfcpwXkynNG6TuaIChHaKYHVBqdXUnKntrYxEQYn+F0JJbsIGivh/m1dbNPLUjYnp4OBdVdKJXDSLEcRoUjKOV0tvrMpX6uQNEJ9w/gJnLJ6MBHs5UCEYJtUI0jc3bqkpJxrUdDheGcBF+Rbyv2DXHrishh66zqv1Q4cf1QUNqr6sAbEigXJFiuSMFcfXAvLN5X2teWw+TifKhOTyrtFXXyoh118r6cRVk3U8iMizqmG5YDSUBpSmBAaDhnz4KU5Ct1VsySkBH2BFQlQHB074TosYKinNEkORWkXtOKG2VJHXGnbYL9hQSas52dsL/5Juy85Dbq52GL077Ap8I/Om59+zRs/uHb8Pp3fxD+Prz5/R/C5jd/lPsfw6bwjfw2v/k2vOH5j0/DtuLZe/0qHEmIakt4ujo9DdcXF1IiLsOIlDLLqn5slJF6sLSRYv/ztCe8CwRP+D6QYsnH6Pb4FCNLaUnpASxFEI7A/VJgc5Iv/FO8Uwjv9JhzEXyGnxxSHTv06mKwbhMYXxhA+sKmlEf2sXGwxbNnL2w5ESfl/eY3vwn/9m+/sWO0f/e739lSo5evXtmN/tysjiCJYHlx4YqGH4O5G/btcAIp+1IIoBWWMVXEC5gxYAnSiPqkUbnZciQG6WRPA1EMcHDPgq1KQEjtZ2gWpgc4fj/4/m9E+K4Xc0nzsu85YKM9kUdHyRqRJyTI278PvD1ZPZ9Mfkhojimdbjq6PGRLnoU2kBXrJYHi4S2Yb3nkdqREz6K4LKarq+sRKQKjQp7NLQ/x3Qj1aA5Ctn/hzvufEjAU9nNC/8wCJyFxIRu9O7060D+zQC0nk7S7+R0zCzMzM+OLiwsT8/NzjbnZualGozErxcFmFkQERnTW+NV5V9X4WcrD9LWN3rN0QmEYuSQsaOcpC9Q0zOyD70sOQ8In2gcgdkeRsNKb7HTYKArs8t/b3bOREPyUN7tkLKXflYbUoIU2OuPoswwqQuIVphHSvpkFtQX/IzERMSh5E2aybluQtDi5oBBcqrwkaJwdHofD7d1wsn8YmmdndoIRISemp2yZx+T8bKhMToSihMjRclnpoNoAYuNDbrW49eMuMCqUu3IYr1eUb5SHuvI+Yefh2/n/ElqnpmaEbGTu3djJemZL/1vBc+HmdyGQzD8nIE/OkFnXaw1RTr4UbNTQaNH+HFTjRpPQA1PvdJoltSnK3I7Hjaf8sESA0ShmFMoslVM9chux3+xNR6pQtghe/xF5LykJfgKQGL866HSRn22yNcVBqbFRecLrXb1zrbTe6D1MDlljWy9KwpXo7FbxFEQXVdoNy9eWl8PyxnpYk4K5fP9emJN9YmU5VNNJOjYaqG/qfQjRluuMxiUt4hGheREuD0/CyfZO2Hv1RsL8ttP9yWnoSBCxi8EE5Vo1zCwuhKUNKbCKn1HvmujUTgOD7yj9sZFZePgQF911pXS0ThT/3l7Y39oKu69eh20pC9vcev1a35ObzR4wk6Dvnh8cyjwIx3oGzw+PTIkBmek7k9LBCWXnJ2ehda622Wz52uq0lEt/NoukMh2NyhmLxJj78bSBVkGyefuPKXbAyxySTy+ExSCrobn0gLrLO2IlqhSdIXQZZxZumFlQ/rYlHB5JyenAY0RLrC2fm5sNSyirMkeZualIOVVeuH0Xfs7xl8SYeKPH/hl+Wkg0lEBtXYSRR/e9WzfwKKvC6McyI5YTvVKb4NI17tnhLgXuVPBL2PwitjdvXtsSJDY2N1tS8LtO82kQ0b8pklcbZ7lqg35ksi4loRyq45VQG6+avFAcEz0pPEvhOsdSONSWTg6ORIdHtvzF5YtSqIl/MKuwIB5TUR9lMwtxsMOT3kfdOLwVvLTcTHYg//bQWAYd7ZOe15jdAcAPUz+EMWsvYOof4PuuEPnR6BZtFifv5VMZIUWDHBG93Sl+B1vft9zu38zFlwsD4JXeYyYbJS3NLjTFP9mfQl2neIRiJTcjysO1+qCTTqf15vjkeLvdvbnAe1R+17e3EgNhNiGbWcgtQ7JZh7QMiUHMTqchO0NSzCyc67UTmZ82wBk/RYASEibIu/WhhOQRVexooVBSXzAKURhDyDOFNKuAYIPigCANBbO0B8GGd2gUcpH7h4UB2o8QO2J54k+6PR9pGhB/BOi0yU9CleXB3+GlzIx/ejC0UNmP0MLx7I99kLKv7/UesCV7fF9AECs70mioMqdzjsizi5YCvWPLGizNHgc+vH95davGdxtarVspG7fh9OwmnJ9fh/aFM3bWjk5M1MLMbCNwjvbKyqJdxLO6KsFvedGWHLFUCWWQERAbsb4i7piNoRDT8V74ZwwUkJA9toiInFIEIliRd/poUxKgAMpSCkChLKV7shGmWQ62th6W790PK0LMhdW1ML24JEVxNlQnpkKpWg+FUlVCf1nCflECvepHisK1OgaQZUO3CPWMugtvJag7yh1TdX9bkh8db0Uo4fBW9puSUO34SgrKld67UtxmL5TCtRSUW6VxVMppSUrCOEcoqgNfuLcRVh49DBtPHod7XzwJ648fhvl7UhaWFkNFyucYswooIlAm/TuKgpUDIF7SbodLCeEtCa3N3f1whrCu54vzZrjs+CkovF3Qe77csWZLBicbkxI+xk35cSVBgShLhGFKmAviOhehfXZqy4YOpRBsSQB6yY3kv/tdePpb4e9/H158+23YfPEy7L15ozA74XhnV8jSpB1bDrUvZQKTJUrsZbD9FJtbptRs673XT5+HV398Gl4qnld//GPYlIC1r7hO9/ckAJ2ESykSt92O0sR8jU/7gp7YxBsTYkR7fEzQe+/9oRdFjDMP8DRQZZf4I2GMXxvfjrwTZwNSqj/5sWwN4cb4e/T9DD8jWEV5PfLg9dlfe3mI7Cn2gU4Z9Akt0erBwb4UgjemIHDCEafiMZvw29/+NvzhD2ovckdZ4Dhj7lRgEIkBJfoKDtKYmZm2QafJCZYeiUcpHSxfQbmkj2UZbGmMfY0MGCh9KJty9yOMUTxJm/d/EiZNmCZt3vGQ+JiBCJmTPX035MO+7zt5iK0gltvdGAZLfdBOeWSDkOQXjG+5CQyaObBP2sczuJuKPJBWR3tKZZcrQ8DIRZCcSRvyHbM9NnhKAP3n3uINFoQVpbgUb7n0JpfwzrXPLmB3J/v20IvZJia4VSiIdmwmIg93wn5q8HEqC+n2ZvqjNLPwdsAv+Sd7n1uhgLJQHpN2XxThFNSJjNJoXQGQICRigojowMGihArcAGYRCOco8uqny58AUgOJjzFbrii4sEynaExVDIt0J+wx2lxh8Id7+rOSSnZHh2S+AyxN/AwWShL0XSmDUdrsjJmx3IWEs7TSgBmx5NueIKHKX5EwKsDsCdPAz589t2NR/8f/+JfwL//yL2b/A0ssJOwc7B+pg2grbr0pQdLWlHL0ZXUsVIWVCvXrTJx6ZJDgmg2zvYL9DAOQqwmrFhthps6E/LkvzZTlQnQ3cpVgPqZOtCxBvNZQRzs7F2YWlsL88mpYXJXisIHi8CAsbdwLM0tLFqbA3hEUuVLFliZJ+2P4JlyLJm5MMSgKC/Z8pTRw7Gr7RgLBzVW4EHZGbkJX2sylWPylWP4l4fTelYTv62JJikNFyoE6++p4KNQnQ1nfrM3MhYaUltmV1TC/sRGWHkiZeah0yZzV8+TKcigvLIQxCQuj9Zqvc1ecIqBYMJQKKPq57oZLKQRNNkVub5uwvscI9+5eOGOfjvyuu10bQEuKQrVSlbJQt1O66kJmGkbY8Ej89g19RMR8IwWkc3pqd5Uwa7D1UkL9s2cmzL8Uvn76LGy+fBF29c0DCT4naicoKO2zs3DZavk+BH2b0Xf1eDQom6FgOZPd/iz/7kUrXCj82dFhONzdDduvX9s3iB8FBAViU8rJLneVKB3MklzqnVvOnFf5M8JPi2fK11u+0NoVCPTsTjFD4K0eCaAv/lJsMW4jTOch7IMyoUD1hJ0DLGy2IP4lISG9ht1nV8H3SMJn+CCQ1WUeqI/3rBBILSFRYaYNt6l/hO8zCMhgILMB7O3j5v6lpWVbnrq6JlxdC+vr63YYBrc9f/HFF+Hrr78Ov/jl13YoxuLSorXX3n5A9lrBA2JCLc3QmWjOlAe1BiUm6wOZAZNJ/2cdlSU4BykD3wH5UO/3xnvA94jEcmsNxttOkjdoXz35QZC3R+h95oelOvXbb4vF/d2XtFFXRepLdkuXebs/qYx8YFR8ZGQMCyNj7pUQGHwGcn5JeXCFIYRpmX1HqObtnxygQf08QL/y32T+s8y0DInNzSw/eteFbOkEJEe3v/00JMIUl5YWJ1ZXV2bn5+fmGo2pmfH6+LSYxjgEBFFBQDAANjUzsuBLJjh3X5+VQH6lTtEZT2Q+JuhS80Pq/vuSw9Dw7pgaHibIqDhpRaGFAbJRGEH6kKUEEkhIMyMiLEOCmaU9C9aQEcgxUSjMLTbsGLeNisifaXj7Dibh8OcvpTOZsc310u+VQ1jstxJKuLkWoYXNlAdsPGTE9ezczpvmnHhOhmDJx4yYMOvFWYIxapvKqTbFIqGetadHh8fhjQSV3/72d+F//H+jkvDNt+HFi5d2IzMb12zTUpdZwjExhYrKQtYsbTGtAhh16kRIZ34G5gfB27gW8CNE/9NDPkNOIyZ2xbykLBEqKdT+htPPmAR8RnI4sYrlR3YhUqksmZvTq2p2glWZuhYtu/IYGbfRoehW9Gr0yCgdCoPq6ErS9iV0f3sdOqAE1a7MS9xFMhzF6rcL+NIjZiSkNUoIr4QxluWpfZcmJ0NVCsDE3FyYEt3NrbKvYi0sSUhYXFuT8rAcxqUklNSORtJmWJSErAEIjF4igSkNjLi3Do7C8dZO2H3xOmw9Z1nQaykM2+FU7h35h0s2dI9Yh1WuVsKE2uji+mpYub8RppUONjyOyn2EE9gi8d6oDSHEc2oR7Wfr5avw+vnz8EaC+6aUBhSEw92dcHp4ZPc5dNVWUEpE4BLgYZTclzAaSkp/uVQIFfGEMkc+Kn6OKrZRtljOAAIWGxQv1G7PW81wdi4FosklVec2fZ9OjqO+KAHyMyZ0PkGxeOvvkY49GRiPyT1jTy6DPgbRIUWF6coCvBfFREHo7KEb4YjSdirFbJ/N3FKWuDGeoNAb97GsSBhkqVcwxU90xxI2llbpQ1k5jIBDU/MZPhBk9ZssAijDaia2uf46iabC2zvRBFN4BpjoE1ia2xYtw1M4Ijs7CEPte01tnb1sT548MXNVz1zQ6YgCsSal4Z7dx/CF3cdwPywtLoSpaV+KxLIk9s6xHNMAPnCuNnKstnJ0Eo7U1x3S3zFQoL4GGuNiNpYgcUFgTTzIeYveVx9ktB3zY/mPeckD3sPMBKmUBrEPco580yLJliHdCS3ofcXCZBFg6/nBE2y5z2XHeARxe3iHvpjjZ230JMaR/3b6itmHpklvRYKxb0T+hT25A9hJF8hgJftNzsQnbe9Jp52FtV/iGRnp3FxfH3TaF69OT4+3WhfXYtzmDcJ4DFWXfcuQRGNscFaY0g3LokdHa7ejo8Xber1422h0b8/P2eB8oldjZj9RQKD+6QGZEvhv0RymLFyJWxAuKQs+cOVIuntKw+CehTziX1pZWZpYX1+fE8xPTEzM1MfHGxKmuXPBCAYhms2GNOY0ajAqPzojRqBZv0sDwG7EJ3cS3iPpHAyn7bfDW8P3e9AQTPhHAFLmSQfr8FAWjln6IEEBoYz1+exbIA8meNl7oz7KllDu1rGrh8dfPyqp1FlGRSEJAZbLgZzyQMlimoe3AX/kV+mTgnV5cSEhRsJOUhb2D8OF0gtTYSMYJ8GsiCGjLLBnYUxlPyIB0yNH5rm2kyx2dnfDSwlKv/3N70xRYFPaJssq9g/UKXDiBEIMwiojCH4pDqclIcBY8uzHDTtmU3XJ8i3y78qCf+9PhvdhATENnxZ4bRqJZPbMRgC1H8qUjo5CkI/RGHtlCuoHpSxgqi6YrSsVfVSPzel03oSxTlLv0d5Y11tkGSACLSZtkTXBKJGlYrhW3KYwCDtq9F0Uh1HRWlFtQsLwrTpvEEGQvS8FKSSlWt02XZcnG3Y7MkuOJiUsNJYXbdP1nITIOZnzQmY66lIiCmpDI+IFkqzFRaAN5Y386XsmnGKno4uKQlMKwenOXth/vRW2URSkMLBX4Vh035LQct25FDPiBtmiXUA4PlEPDY4N3lgNS/fWbfP0mNzsNmgUEwiXpQuKmz0HR4qL/QibihtFgZH//e0tu7GY/QuXrM9Xmwqibb5DW3cFoRiqKktOcfET3mp2kkuxHDdiSmimrAsKx3G3ypGdJNXuoiz4racIO5y4xpHHDE7YaVQqA8uPvoOyYEetym68xMpKhvz5dxt2pxqe8twzQ3snBx7YAC/35tc7BGM/5qEf/Y90L8O5hDRmRtiLwdGptmdBNDU7p7JeXgqNGSmA42xQF4/hqF/jc6DzPE9/+nAuAZ/hR4Z82XrN9oHVhfNkrxOzDZgOVv0xihSWfsNoV3RLPwnPYQCN+3hQFFAIkrLAKXnYuc2fG53nOeAgC7OqMPfCAyn0nK7H8dwVtaWK2im3OlvfwXeVh9sbyQhN37PQOj6VonAQDpmFQ1lQf4MyylHJi1JElhTvuNKTDUTEtud8Re0i4jBIpZXMPPDGMOwDT3D2Pf6At3+z9yULk48xZzV5BGWh68oCr+Xjy8ecvmmQPGSmuPNfeVs5pChSulO4TAEgb7KiqJE2TE5DslOxbKO6KwvpPTNHRi5vbm8O2ygLZ4dbzZYpCygIgO1XAKOycC35UVHc9h2dKtlDikLt1nlLSfbZ29nZ2u3JyQviyGX80wMkz58ekpLArAIwTFlIR5i4ojCoLPRM8tBTFhiSS8gz/sXV9dXG+trawszMzPxkvT5dG69OlkvlCto+BEOHQSfuG5u5n8CXIVGzTBvaZj+ZdnKGOiDewTMRWh8McXonvCV8Pmq3i/gYATNlAYZ4ZcoCV5mfSaBmZB1hC2WBERQ/9tUj8Q7R32ckxEcC5QdDRjCRnzFomS7s4S9T7+Nt9yxYTBF4oGTxE3rjz4sAtzbC6ZsxfQkFa6fPD49D56JjjbdUqYZ5deCcOjPLyKqUhVEJLyM2qup5bCtPe7budDNsbm4Jt225ERuk2XdAnqhD6guhgDxzIQ5Tzb4UwW/1tSQBljSYiLdZ3iXcjzKz8F3wE3zix4V8oSUzlwlrA6ksI8OGdoy+VKb2p3qEriLdmuJAPUVFoIBZ9vPH66zdR9FVJzrJyD84wzKmGeG0lMl6GJWgy/4ElIOrglgFdSuaKUzUQrlRD6WJ8VCsqw2L/selGEzOzofG/FKYWgQXwzTHk3Le/vpamJGAgH2KDfYL81ISZkN5ejoECe2SrsX31X7oyMkzSoLlU4hiJEW4iyAvofRkd9/2Bxy+2Qr7rzbD3ss3tkeAzcUIDZeiYS6GK0tZYumRHW2svM1wsaCUhVlhbW4mhLq+iaJDm7zU91rtcCnh92RzNxy8eqN42cjsm5jZyMtMAqcUqSGEosq+rDZQkdDPzEFFWOV0p5pvwqxPjoeJqYkw3mC5k/gbSkJVbUX5LMu/pHIdU7mawqDscgRtR50+MwlsCmRjNndDwAsRwLkYr6R0crM2R0ai9NlJTqTdm5YVm/3AILCZ2Y/8wkYA7H1wxwHwyHvKgp7T95hlleJ0tCc+c3xiab6WAgHdNaYmA8en1pT/ovI6wmlWlLXx0pQKizEiMDQBn+EDAeThpc+f10V///pd9eLhjQTVvzAghWLLXUONxmSYVxubn58NMzOzphSA3MUzPSP+or5nXHyjDoqHTIoHTIrfNEQv9QlOKRMvE2+jnyGhabO/p5l+T+2VAUUpC93Tptr9mR3je6R+r3Xesr4aHlirj0tpXQ7L4j3jaWaBgQ7FDxgvJQ8R8wCZJ1J/G/BGHxLd4EvJk9js3wMM+6ZBjMB8COO2DPxJpcDAjfgFAjnyEnlJ8Q2JtQc5z3z49J2hacqByysqP0ubA9+mKBnEQtbgmX0m8LJjDodgmeaAskAc/s7NUfey/er05HSz1ewyJYCCAGCmDc7XpVIpzSzc5jc4oyyMjDC7sCBFYU54dTs21v2sLPzJ8L7KAnB3ZoE099vvLkPCTgsES/fvrTXW1lYXpSws1OsT0+O12rgEyjLCIsQEoaAk+Gk5FTs61UgPImPpkRgPmmnSUntLJjyJfTDE6Z3w1vBKQS5+7HTI3ErKzAbMEILntAWWILFBi3OfmVVgXWVRnWG+IZBXn11AAYDRefwJjctao3M/lAlGDO1P2e1LJg+UrEyEC28Dg8pCJ7TPGWU5McGJJUgoDlcSOghTUVmbssAyjMUFO9t+REKOEqr32VdwE87PmmFra9tmFTgTmz0JSpV4bM3WeyN4jdeYDfJlY+SZpS5FCT4oAexRYATI1o9GsPyQNzHobFbB8vknwPdp+n/SB34uUGK9YqM9mjETMFXbOCrEzZRP0aXdmAv9qP6snPWXvUcZ448iTh1VJajWJ0NdAvr0vF9UNM/onmiBy8k4KWh2aSHMrSyFGZnjs1NhdJy9B8VwI2HPlAXV71hd7VZ+9flpM2sz0yb4z0gxWFi7FxbW74X59Q3DuQ2Z7ElgNmtjPTREf3UJkSxLKnFJktLkswlR8AXU5tX7uWnPN3YB2tHubth5/TrsIMiDr7fCgfBoc8cuP7uQotCV8MCJYGwIr4mvQK8NfWt2YU75Wgyz6yt203VpelLfrrhyQplKUQhHp+Fiey8cSfnYffYy7EpZ4OSjo50dUxQQjhHYaypLLoVqqM1PSNAxgScKPeNSEupSoiY5FUzlMzHbCBW5lzjyUcpJleUUnO6i8KWa2pDaH5frsf8EAYfbZrmvAKX9Urzmmk3aCOCX1+oWxTNHCqEkZaHAMi+lw9qusQL9qL4NY92nNtbjEpE6CCrzDgx1dGd/zzsFA+qK0WROoWHpB8KA6qijNPNFZlUmpYRWxmthTPXLXS7MVFl6rZ4jMzMYND/Djw+x3gSpPu3XHkQXhrH9ZZDqw81eDADh6b6SKZQiywwzA2cLC7NhaXle5rztU+C0mokJbvwft/6efrNSKar/Z+aTmQNmp4vWn+QHkmy5JQMHit+SJ+JNgoktu211pCwwm34eTlAWhJwuxkmKCLU1ZhaWV6QsrBrfszafKQv6Tmw2/FifLEj57M/vcLBX80h8MvsgeQqSUM0linwufXMQsjT5k/1mgLucUBb8xCHxikvxCYs3vpO9MiQXg9HxJ7fsazxkgF//Cz5Addfd89ZTFkCWIaEsHOWUBev/BXEQduz6+uak2+28aJ4fvW42O81rvSp3IqezM5SseCNZ8bpard5IDus7DalUgr6mb+v1knBUSuntbauFssCKicMhBfDpgJXQTw7vqyzQFoctQ3IlAaSmh80spGfiL92/vza1trG+NDM9vVivjzeqtfFaWaphUhYgtKQsIHjiDu0ZsaEkqOPMKwt2nwF/AwRqMMTpnTAsCnPLeSgdcCfSxewAGjMN0pUFbqe8sJMWGEWZnJAAJqEE4TlBpizwvuwp7WkTlqHcubTKps/0bGuRPeRdpsND5G/uQRugknjE48bOlG+fubJwxjKNPTHO0zO7vRmBsqqynltetGUYU2LiRXXkNtpnjJMjba/DmZSNre3t8Pr1m3Ai4YvlLZMTjTBtx6FOm2IEw6dT4EQkjkl0Zu8Mv1Ytm5kpC+RDefPy6CkKCXLW74bv2+y/T9wfDSjRXrU5cDc6B5Rmo4+oKHjdO824mQN6V2iPUehiKRSoI5bGsAmaupQQ3ZhuCCXUyj4hoZ8ZhYYE64n5mVCaqNmswpVa9dUYrEIKqcyi3CflP7U4HyakJHCZWmNOysfSigTydeFamFUHbbMLS0tSEJbD5NJiGGcmoTFpS5wQINVglD7yJp4vhSBcX4bAaLqUcbtnQG1tFGFZ7Y09BNuiyTfPJcSzuV4KwpEE+9NdCaoHx6EjYeGSGbSOGJnKir0ZKLUsY5jWdzku2C55k6JQkyBTkMBu6+hVfgjjt8dnobO9H85eb9tMxa7QLlqTgnJ2fGxCe0nprUu54aQW9ilNq7wov4mpSaFM7EIrQysflWOcoSlJUeCG6nGFrQurUtTLqouS2g43qNMBw3LgfygMV8rHdffKFB/2XhRUPFW1xeqYhCpb9leRgl62mQmva9BpwMyEkS4Sp+i5DMAdh55T6gwMqSuLG6K4Di0pUSgL3BjPEc0tKQwoPb70a8KWtHH0LcieDUaMrc6hTftCQiCZn+HDQ49jUMfNOgAA//RJREFUeKmn+hgED5UHIysz9a7ssHTj72oflbLP5E2rHUxLIWemgEGmapVlkL7cmD7RBpZEExVhGmjy/qH3LZMFoDcgJsOEbKPFa1Per9XmL88v7FK2k8Mjm13gVCY7LlnfYWZhiZmF1TXjb0H9k/V52ew3jJZ8WOQ4GPSx33dATJajXkr2Psg5kicQoI+01QbvgFQ7d0Dv0RewBAmZhIFM4oWPuIz0jhwMRMmj1WX08Pcd8nbAwoHZdxxSvuijkJWSG/sUWLJ9JB7KvixLo8Xh8hH26+urM5SFs9PT1xetVlPsjgiIPC1Dui4Wi9fsWZCMdTM2dnkjpSKnLEzcViq127GxkrCo52UpCwdSFrgB/LOy8P3hf1fhp83NQF5ZaIlTIIunZUhsbAapsBtLrysMzlHA79yzsC5l4d7GxsLszNxcfaI+Ua1Ua2IUJScOHzFESUCAZQkLjMLoQ8SEcpApCYYKL3cgT6AOch90yhrKW+jkTngAAo5WQfya0sV0vys4aPF2dbmIHkS4hvlNqONnJI39C6nRwDxRHkDspokTIx+ho8SkwYlhONNQ45FbpizY1yOkh1hEvEr63DmFlrLQZXMzZ06f2PIj1l5f6Bmhg+9yFB2jx9yOOykBikuxbGQ1pod0M2vCjAI3VJO/2em5sLFxz9aYsqaU9aUISjVGqVV/dAysTbXzsCcknE3IvYpGL1AibQ+SwPONxY0EZs87/JjwoeL9kKDiohOwWYSM5mHMZnPUA3/ebeLibpl/hoB8RWciYkcEdKb2JUyPMANE580SGdWlIWvsWToiAXdEHTmbmbsS/i7VBrscJypaRdCdX14Ii2urUhCYhVgK01IUZpdXw/TCcmjMSjGYmQu16ZlQEW0UJDSOjHOXAUsKlD+1bQ4wYNN9R/TGiPQFl55JsW2qU+EeApQDNhGDnHC0/XozvH7+wpSFfSkKnBB0fngSOmfNcIuCoH5jhCGpuFSuLGG6KmWhLuVkRkoNt0LPrS6F+tJ8KM0wYxKXPZGeVjucb+2G/adSRF74sqPDnV27lZjNeYz0Eye3xrK8guMdF2hHHBHMjIwUoRnZp6WQsHG6sbRgG7nZp8GMS1XtpSIcn52R8iDlamY21KWcjbN0qz5ho59cNEV74p4MmymCh6hyR+h4lSfmXStjEq5UhtyV4bdwozBSt0LaMWaiA2tv0R7R//zpDgx17AGUNqo0JYozWhJ/YPkRp1GxFMmWgai+WKbJEhAUIZtNUNo4dtcGJYwOxQ+N7zC4Ijf7+EACIu07DCYu+pnzoN9n+GFAedKHJXsq32gmQ2YeAQR9lqAWSygDsW/LuaMQmFKAfUx9awpDoEFMIE/6Dg9HohBEnBY5Fvm2LaW6KT5y1rLN9igM0B8KN++wJ3JpZdk227PEMptZUDo83S68+kP+w3dhmG96K0Ml8U645ClI8gHga+yzN82tB+426Orgfj6z0JEQfiGTYyaiIG5hgNhOMhh4zkXOW1YO2KOZD5D3A+GHyS3lx5cgufyGHybyEooCB8IwyAphpXdRFgDJGWedTocNztvn560LxXYr3kesfcqCZI0bZhbUHUlZaKIsKEjxdmZmwvYsjI0tSlEo3BSL1byywCcGMv7pgJfQTw8jUhiCXcgGJGXhRG0PJeHS2mB+VsH6h4ikGa6eMCkLcHvMPOJf2ri30bh/7/7C3NzsbH28XlclV1Xhpiww8gSBoSRwSgtrfpmSgvZEI0ZkKAjJvBb2GliPgDMaMCaSINnfRh96Px9FBjh6Q/AG7W6MlkDUNAI29bbVMGkAnTYXobA+sySBmdGTcctDepcGkVcWLNn8ROQ7pp2bnzMNhAQ9xT++Hn/ySOnmgPDukZtZODkNLTHOphSGtoQpWhdxoyxMsxxjdcVGPAsSTvThYBdvWcMdUR79cp0DMd2ihBPVYfjlL34RHj1+ZLc2Ly5KOJyZCWxgo95YfjUjIQgBCqVJNW2dAEBbvmSYwMqD/JLOfshc7nr9cPgQcX5IIL3QD4oyHWFkuibsI0Aa3VC2aqYKB01StnK0esQ9a8K4E5dMXz7iz9YszMQiUKdtQpzq305BkuLAJVpjUhpuCiOmICPUX17JtNG6EVuLz7GHaxvrYXFVCsPKmoTltTA1vxTGp+ZCpd6w41K5UyFUokLK9xTHbTwytHV2aopBU53ImYRyv8hs3y43O9zZsc35e1s7YW9zK2y/eiNFgeNL2Wi8KcH0QO+d+olHUoRZllMuSOmBh+gPBb9cYV8G+wampMQshaV7G2FmdTlU52fDqJRaaRPKi9iX0nWt9sKyo5e//X148/R52N/eCWdSuDkYgPxTvrQd9nbMzM2ZkrAi5XlV+V/aWIvLrdbDrNqH78lYDhNSoCYW5kNNykF1dk5Kw3yYmJ8Pk0JTGKQ8MKPTmFK7mWyEOqi2xOAJioAtMVNdm+IoRYiLGktyszs3lB42OheFNjqnvIykmRqvaaeJSCv8mVP8jSH6YaijOzuKhiSc2J4F4rWZhSubUTjY2goHKjNu5GWQ4VQ8SKqubei2i9hEXzdC9eiiU/E5BEalmw32cLC7EOkTElW+PQUADkOAvOaAUP0ugmGv3gnUgxT8HUH+zICcem6t6PnJAL4TTX71k0fziXZjQwI25l9csJ6eEW+aGvun5C9kBh0Sgn/Rh9rBF6pnE5yJz75PLHzXv+3fwbEnmDAbyUDBjb7D7AJHJh+r37IDPa7Eq/QSygJ7FlxZSMuQRHckxj6neCxyEm4feSekEJY8Ac99SHQy+yB5Clw+8LfJG7LBnTeM5h0833nIOah/QCZhxJ6ZBc9KqqtB0HfdEChADJPCUrO8a/Ysgv5nj9vR93L22i55SooCZnJjZuFQdWLKwsDMAooj37i+vj5rX7Q2T09PdlutZlvs7lofUBd3y+UypjCgLDQaDVMW5H7b7Z7etgkpZUHyV1QWGpz2fYuycHa2GU5P2f5gygJAojxhnxBQQj8HeI3/d5n/JDMpCy1qS8hSJGYVQML22qSjpxvT7f3LkJI9hZGysN54+PDh/NzszNx4bXyirN5bgjPz/upj0IJZqlyWkN2bWUhE6ZuaJTAJfYYBgTMKTvpzyNV9csrgXTShRtOnXCQgEo8IguaoVAg6KQswNDYSpavpbfOhGoaI2BQFTpshXOQDZk/KgufLU255MKaIqTwLTUnQ8x1lwV/roddM+tFvFALt9yZcqmH6zMKpbQQ95whJRl4lsDMCicAzxVr1FS7oisqC0omwyFIV0kYed3e90yf/qyur4dHDh2FpcUpCjQSwSt0UpDTzwzpTBByfYmYPA50C5cV6RU5qQDHkMxLiYC4kNVf8lscEefuPAT92fD8BUFamLKhsKaZMoUw0E4kCIdKUBR4pV/kzBAPynhWxRRZpBDM+60UPYe/qB4WBbzDSR0fKVD3CtMJxHwCb5lk/D+NHcWcZ2iKXv7HMiFFyCbw1KQjFck1R6f0bpYcE0GnQibGkqHkWLk9Ek8waHB6EUymkXHZ2erBv+w1QFM5Ec2xetkvNDHfD4faeC6KbUiDkxi2trE/uttrhhhkzFUBJSi2b7VESRrCXK6EmwRsan5JyMC9BYfHeeqhLgA/c4mozajQmAZ3t/mF4880fw3MpCxy/eqI0MijAZVCUC6P+7EFgX8e8FA5mVJalGHD868zKiu3DmJDfuNqWKQf6bkVlUpqYNCwLK41G4NK8CliXUmAzCmzylF38AyyLF5J2m83Ud+EHN/ScUhypO2YejeHKLIuvlFVXth+Ak6uURlN+EkAnkVYcI1i1554TDHHqgdOOCULQD/FCc0pXiz0L+6o/6lV8h5PUEGDY68V+DIQyyIEe/4olCgmhb+IcBaFrPUOXQlvqBP3wLTNzdiCZgOWxZ/Z5RfOdMCTQ947jfwJwvhPNtxUK7uZ3G7pSFtptTsyTQKH6LxZFz/AXXtczpisK8DrcoAH3H6yA9G33iEseRIwjDKigLNjMQlO8hBucOQ1J/EFKvkKojdXC4sqi71lQGx7pW4ZE5IRKLSJ95/2BN4ZhH+QcXbbQN/Xt1Pf3Q3rbX8qy3gful+1ZaHdsJgV1gLLuB8J6gfZHpSf+3fD0xBC98u6ZPTc96SMWPrqlPOWVBfxwYw8TMwtHxlN7exbwN34t05SF9sXmycnx7sXFRUuc4PL2dvRKYfPKwk2pVLquVCp2ClKr1eX4VFEOtzWnZUg3Uhaqpiw0m37xX+jd4pynqk8G4Pc/B/Rq/r/r95f/m5SFeSkL46qthpSFQx+SBAlDG+pXFvI4uAyJXgrEjn/pwb17jYcP7s/Pzc3NSpCsFwvF2tjoWAn6QglgFAEB05QFCa1pBJ6v0znazYvqrO2mz1vohbpO5AzwTPOIkHnkaaMXut9dYF69MKLhHODmWr+ny5ch+V6Fls0soCzA6PBn34UfS8nsiDciGgKas82Y2J9ixC8xRUzFb0IBKDc/Px07YR1jUiLiKDM+9kx+mVlQ+mwpx4nNKjQlBLGWG2WBpQsIJJx7zubm8elGGLNRlqKfhsT1+ao6hKTXbzZtgzNH4ZG3CQk0t7cF5f86nHMiDefQMzLc4khWlYPqCdOvnfdjUrti4sy+XKlDoK5dcfL6paxBUm3pzyzfAe8TJsH3CfsxgcolivKqDtEIipy1C+gGR6w0TSxCheE+hBvZec/R2wXeekt/aswq8EwIyyKKdkxr1bLoez7qpvDqiK5F7yBH8rYQ0kUfjORPIYyPS3GU3Zb/SDG8PG1K8BbdcXwpp5JI+D/f3Q2n3F68+SYcvnkdDmTuc3na1mY43t4Op1IETnd2FE7KAsisAciFfwfH4eLwRHgaOifNcCWh4KYjXsDJRRKib6/0XX37RuY1ionSUlI7ZCPjzMJCWFhZNoF+fmM9TK2uhAInIKkNQPN0WkHtuatO7HBzK7z+5ml49fRZ2OdSNwkbbdEyo+HlCbWZxbkwr3hWHj8QPgqLbNZWfHV9oyylYETKgKSSIG1cnI82Bao9SXFxzNtZlqNn/NlzIGG/IHOU5UdK15jcuSuD5UjwEGaQ2KzJiUgc+gBfpLqY1eNkJfZ/cJeFHYGs8F6f0EtEKVPekdPmjGosDH99kHvM+9g7hv5s70GPEIzSxHGpnD4FzyYswcgHAxEonur1VZaXodW5sHskTs+lXLDPgRNS1JmjXJzLjaVo3NOAomyHQrBkjWFoItR3TPE0SKlLzwIYZl+qHe66DIGBQClWzOQVW9sAvFfsHzEMyxPg+UosgueMXWSOMvsG3FIANwCbEZNJXbJpuVCkL8wFUGAPATkxUu39n30ih/aGfQuEuyGYRHfxAGYVrs4uwsXxmd2zcMDJXKawipYUiEM9mAlcXFN7VZ/H6W6hJLqKfVEqB48VcJPftyHAW8ne7x9j6vPUj/27Y5IRXDnKB3QzhnK7PSS/BOnZD11BYaDP9VSpVGOb9WIjPfqjyWYQv2DpMl+zp03LvJ7A09f/fXuycP4t+zO7fc7A32PA0PcssMnZ6kQB8LPv0b4FKAvqV16LD2wrzLlEvq7Y+h1lQfKVxLAb26ugPN8oDikQ9duRkcptt3t1W6tN2PGp4MXF4e2p+qucsgDk7Z8EeAn99JBqXOZ/DeE3/zQSXkhR2FOtHW6PhNOalIfTkXAhf7Aj7KpHYHkS9y+APvOAogDpIWLS5DIRQzWBOyhlYaPx8OE9ZhZmK+XKhCsLoyUIEo0YwdrPIq8FLvEpMErGKLfAhE8RFh2jSEMuUcgBsuqWJcewhtn6IAvr5mAoJ/Lk6ooCyEVXEDWNUUqvlAUJRAgZSh8jI3ToKAosy0mKBeijg+RHpaP/1BBRBkxJUIklJcEwfs/D5fq/O8gP0GNv7kHH3Y7rvqUsHBxJ8JKycKIGo3Tahk8JFRyLyQbW2tRkKCjNCCt2z8KIUPGQx+cvXoRvv30aDg8Ppdi5oHF2chb2D/bD/v6eLVM6Pj4KTXXyKE909mdSHi4umjaqyPpJZihgYswKMWvkyoLXbxJcjKHwT/J7mXk3pLDfhZ8sqH2oQFiycYvyKZMCikXlIAv0Ab1gEde0uxDgqtdRVWDkzRRQ3qWsrdAZtc21A6ymQMhC5Iayq85UeSFwXC5nlktB7EgRYLbqQnTAsaRV0RPLYuisu5xzLsX0bHMnnLx4FY6fvwzHUjZPXrwMR6Kl/efPws7zp8LnYfelnl+9kuLwJpxIaTiVwnDGOf3q6E3BEN22peh2j07Dpb51eSplpdkOQUpCQb1/SXQqUTSMMlytpF9LUWh36V3UFsVH2IvDHQ5LUhBWJdQv3d8IUxIUKlKSRyfY1OyzaWxqbh9JWGW500tuT35h94gcqVNrSrDlPomxWkWKwkJYenAvrH7xKGz84quw+vWXYfbevVCbnw+FyckworZvgr8UFVuak8ZLbkmfChSJhYpheS0m7oQDTXEAUdaldMkcKxVtJgMhhyNvr5UOeA+KOG3tQki14c/ekZLMkto1x+KO2J4QxQvfAa1+aW+9UT8FMLqwtjcAicYSGonoHd4FjDcZY1IeCIFASLkrPvZu2fG8EsbY1DwmZQbOfdHthPN2K5yeSZhj7bJ4CjyE2+G5s+WIWaYT0ZUUtGvxDOiUmUuO9zUiZ6WB6teYBt/sS7fSxWNKeARSa855xzx4dvreGXw/gVpi9Op37X/5U4BeeodlPw/QRirmQbPvLazxMV868HZoBX5vm5fVtxuvEvTiwS5aZMbZ+kLoUp4xzmSFl1ns1n9TFz5yaY9SUK/tNCTxH7XlAyn6+wxOSBnlGGKgWq+G+aXFsLDKEkkuIR1UFlLa44MAuuk9OfCcMEH+2e1OK763whz8xx158EfZUxn3t8MUhvaZ98uHAdIzhyFcmsJA2zaBnT/xDOwxY1lc+U953CkdLmCDHjdx8HIvTAJ396jdrrCRPwAe1N/BP3/PArIBbv5Nr3dA/I0Nzq/b7Ys3rU7nrHt12ZUCYQfEyZuGzwlI1ygIEdVFoiiUbsrlUbuc7eysKlbVDvX61G2hUL4doiz0EvkJgSj1Z4FY4/81mgsy9yLWhbtCKQsOmCC1mUfSbqa6JeygejqfVVBt8Mx7pQf37089fPhwcXZuZq5crkyKcdTEMEo2uiAqgFAQsNk0aBv7JLCaYCSgASCM+9nB6mEVMTWdEucgl9go/fdd0B/2beGN9gUQsgvvbMZiqsxPCjLBuNn0mQUJGzRQRk18ZqFqeUjKAuizCEL9uUIgG0wxuvs3HE2BwI3wyihoGU4I5O0GKSc4sgzpIrTingVmFs5RFtRgOKMdZYH1m6zbbCyy+bQRClLUMmUhkiVTuC9fvgzPJNgdiQGjLKAUnStebudkOpFRQZQDu4SndW6bQFEYOCEKBaGjsmGjNMgGLIQNz7OTh5ezl0FfXv8nB6NNlQPKAhuJRQxeOP7vbFNgdspO/oS9loMrChIIhfwRhjktoykKHGFLpr2bgX3RMXbGqmxXFFR3lyxpk4BHR8yG+ROm+CXAizvb2nk233bOpUAfyp+lRJxQ9GYrnEjoRgg/kyJwIvNoezMcbm/ZEaTHe7uKZy+cE5cEx5boiQ35HcXbZubirKnvMosgRUWCwLWUkduO+gwlS6K0vluUcEqbpI2J7SgdN7Qt0TGKMDdCL9/bsL0Ei8KZlaVQlQIxyjGt7J8wWldxqA232JDLXQ1K79bmm7CrtJ2pjV+prEYrRduETBxrDx+EZZbiPXpoexOKUjzGavV48zOKgujaOlqh0Th2lTSKAcWapn2s9OVGeJCZAEPs4gEyx5Q+hG1OE4IvIAiwzKDbboeWFLe26oWBBtoyS604YalcnzClYayIIkSZgL2azpasqf6NHuA30FUeBh4T2AhxpBtTMowmY76EcrGBAGZC2CBfUrpB9r+wMIIL51g/3ma5V/vCZiPhG9xUbYMMbGzXM/njnhiUE2gLRbSAoiA6uBFf4UQoSyLfTmnHwA7tCiliaN/Bw6iVmJlB8k6QvGXGLPUFwRshcDgMxP0JgJdPLz/Dc+CuVrQR3wWJqzhf97ihMb+xPNJM/KSHcTAFIaLR4+B3VKde9hEjj6JOLU1RWWBGs3XEpWx7NrNA39SVck0gju6dW1owZaE+oz6P2XQOdmCTs8VGnESWR8ApJ+/yLuiFHeSxglwhep/Xw7uQ3DAH/Qf90kACx8xfBe41QCbxQYFe6FS+6Xsu5Dskd5c7ev4epP+9YZCPy4H+3d1oy8hKds+CZJK0DMmBevc6sJmFTvtNs3m+3bm4OL/sXF92uspQ6taceypbNygMRHAzMVGUojB+c31dVnd0fSt5zJYifVYWfhyINf5PMjkW6Tcyk7LQFWbKQuzp+sxBtO4NM4+qDUzeKT15+GDq4aOHy7MzswuVclnKQrEixlGEiVBrLEnhwiRGu6vqZOgkRZXyQVvuhksJmVeiFwhukMEZGON4H1A4ov0e4A3EO1Q2TZIuFBeEYWYWmE6zNYKKGgUhLUNiRMyUBL1LPlMDTB20NdrUcGOHnTT6FNb9SYR91tOeEEimQb4MrqVgtW063/YtSMBr7R/ZqMvI1a1tmqwojQhUU2KedSkNnHyTv2fh9ubKFIFXr9/Y0amM0NgsgQQUOyv5SMKVhDtMZhaOJUienBxHUwJj89wFAb13qDAH+3sWHiXLRz9Ynypmqvwy6pSmnbN8/iAYRg8/ONKfBVzoccyKRsTGkhtGcmG40It+LAxiVBKUkrpAIy3oN9as+fJvbxjDFup9b8kel7mxn0hMvXMmQU7C9L6EaU4H2t/aCdwG3mamAdpXOhBiOQ3neH8/HNrG5L1wvLtv4c4Oj+QnhfXkSPQg2jg7EW2w3OQ8dKRgdljCJrq6Ym+AvneluK44NEBCJcefsh/BUAIB6/ZthkvfZNM83TFLXcq0O9ubMBOmFxftZvKNx4/CyoP7YW5tJUwuLoSq6HyEGYW4fl6NUAWsONSWm4cHpsAc7O6Gvd0d24TXveraKT5TaicLq8thTXGuPLgX5ldXQmNh3m6aDqOKSzTsQr9M7Akjv5BFiCm0uor+jKZR5jynMJS9tQUfbTPBWwI4baXb9VnMK/FDBGrOlqctsxYbQYjjV6sN7nKYCIWyhHQ7fUjKAp82zVN1KuKAZpzfwI+c9/TBwGMPvI0af7I0xjRHxM0unlSa2NDMrAi8kA3mHK/M0crkB4XCB4NEgcoXQs6F+FUzzta2pDSAbFq/Fi3cSgi8Eu/qiIZQWsm3DbiksiNR+jcp4vbGBSWZhnIDLL+WzndA9LaicqsBdrwS3oW3+3ycQI7yOXR4e96Gwbvza1WSwwziZyFF94OO3O3dQOAYVwyfhHGrV5SFi7Yvf5QwegQfEqKEoixQp1W1kXn1d4tqy5yGVKh5G0GZ7cUW44t2N5N98Oku9L2lnzthPdPR7sb3h/QiZrL7MiQuZvOb3uNeNwraeHwMrW97e1d+zStWiCD59cIM978DfW4pvMdvIJP+njaObICMgLLAMmWA1+F1hJds1Wx32jvN87N9yQ+tTueye3l1w8ZW0Jp4HsVLbiqVwi23NV9fj94cH6tzCKPfR1kYkqGPE6DSnwNiAaEs/LPM/MxCn7IAph4BM4+4kX4TMZI9ITUmkzClx48fzTx+9GhldnpmuYyyMDaGslBAaKbeWHJEp1Kvj0uIrQQ7So9Xbdrd1+GhLecJFzHBYgffCwifp5F3AwTsDSM1EBf68aBzQ+jlOnsEaGYaABQEllKhMHB0aqYs0CHHztXW4NKpKp5MWTC7Kwryydz4tv1Hax4xMrCHlDeVzO21Ld1iM2pHAh3KwvnekS9DkrDFTb5scJ6cm7FjHjkff0SChiQPX/KiPzYjMQKwg/AkpkteaeBcQEeDR3lg1IaNQ4TDfoZQKURJoNM/V4fPWuSDgz3FI0Hs4MDKzZeTiUhU7yZESICwo/PIV8zfnw6Uw2A9/+BIf3IgtSknmcATEUcXnK9N2IJWTPGWp3NRFAZq0WOgNUlkFIquZBpS0LQnRp4woW2bjsddbigKzCicnoVTlotsbYc3z56H10+fhz3Zm6pzBHo6JxRm6vqYcHtM/0tR2D8IZ6I7Zh8YBW9JKWhz+pEUgjZC72VHnVrXZg6v9a0b2rc6D1OAQIR4IcL8iJLjt5iTvjGcwqXCXMrCenaUBBTfGTYdSzFIisLG44dh6d5aaEhRKEmwH1Hb9JOPiEeRkG++Kdpmk7VtorYlMVJyRM+UxZQUjOX11bC6sRFWpSgsriu+uTkbxUdJsbgA4qICEgFj5u0G2BVe7d7KO6H8vbbSn8C84pI98REGSkwQgBeibKvMWVLIfQ8l9joIURZq09OBzdO2rFDtygQhPk+kFrEDSSJ+4zlZ+iIMPDrbddpx5UI8zJ0iyKI4LC59jzphRoEZDz8OVmZEU2yYcVA9cCACvAia7Ugxa4k2mK09V9mfi8cg9F2diV+gKBxJwGBJGsqC6J6jYu2EJVMY9H0hNM+gEojCwNoFMk3KbQneYD6BVCZ4Je9o5otswCsHconlY3A3wCcD/Unn6ftmJh/e7RS599uO2FM/7nzr+36DmD0u3nSqFJiyIKXyXDxGPOtY7fngwJUFyZs2sVcZ92VIS5wAiLKgZ46E7ikLKdZcvGZGN0+2wTBSSpDeIPydYLyYXr7j+X3AvuBWM8UfxBe49Z0BVmQSm0GEWcYQZurbtFPA68KsBu7XQ6Anc/W790GfW7J73Kaw6I/2yOWStsH5WG1bfUua9QDSzIJkq9bFRWvv7PT0oNVstbrdq7aUBdaRJWWBBGUzDFFZuJGyIP1oVCYzC++lLAxmZEjGPi7wWvs04b0Ld2xEIvLoaHF0bLQkQmXuP+a7R4gmQKvzAj1qiE2Elqdmc3P8fqDwb0ntMGenffehcfjnet8GIfSEeKdO101/L/35v/48yrfCd3i/B3i5+K++l8qTPIhpMBqLNm+CJlq9ApryYh2uhwNSvlBm6ODn5+fDogSuqekpKXVxT4kYLMI+sy2MCpidDhzhxkYzpVSp02aTNAoEswooC6xTtpkHRg4l8DDiwGcTfjjwUvkUgWLJIwSZ6jMTrAeyZ3SXA3+KgfIFDhIfQnvrQsLZWbg6PAqXEvjPOXmIdfzCXXDT8XB3P7RO2YTaDV110OcS6g729sPujpRCCdy7Uhj2EL7VKZyons9QHKUoNEULrFvvMAAg2uC+hivxfFsypWSw34IN2oz6j7K+GYFS9MbJQBUJ57XJiTDemBQ2ZMecDJMzM3Yy0ZKE+NWH98PGF0/Cva++CGtPHoXFexthankplKRIjHLxWlx2YLMnlAX7MZRvRuo7Sh+zYWy8bbNcTv4spUFZWFpZsROP5leWTVGoKh3sJ7BCJw46ZIqWaFOZ8hCL283oTv5oa6aweBiiIYj1fgRVGJYhoYywNJDTjSr1euCyvBkp9rPCaeV7sjFhigInNSFks4xHPa2EIwYwVLJqw/1pcMhmLkEccn6DkKer7B1hlj+jPb6jB9Kttj9WLYeiFLjKzGyYUt2wHIw9IxsPH4aNBw/C+r37YX1dytfqml2SNa/8cNQyyzjhBwwowC92d7bD9suX4c0f/xjefPOtmZvPn4f916/DqWjsUnxEgYM0T1OcSIO1BUuTo1cNf+8PhE345wmx/rz2h8Db3L8L+kvMyCSDXp2k5+8HvfB339SH+FhEp9H89+O3+/7cPWH+9+OEt6Ury6SDgmVFPBQGwr8n9MryHXAnTC8h/V79CezVl5kEHVN9FW9HRwtS8lyTc7jzhTzonXf6vwP+1Pd+UnB16qeHWDjMLADvnFlIiBQ/DBE1GbgkLwnZ4IzJe6Uvvng89+jR442pqemVUqk4IaGyIOVA7+KtwBIOOHKTS72YWfC1vhJYJdAy8mijjwi5724F7wb/1HtCj3jd7uja74hN8zF6zig7sx4IbbxQKvrxr7ZnocAyJBQH1lPLpCO1OISYxBndDBHaTdFISkdCi3ooZM5mSWXDC9LkLxHkLkKb0f69w3C8uRPO949saQfpQQhjA+gMm71khlo1cIycLQ/ggzE6FIlKpRqmp2fCwvyCHZG5tLQcloWYPC9KIFhYWDClYp7be2fnwsw058Y3rE5Zc80RqowoTkvgIdzsrAQe2Scl9NVqFX0nl8mc9ccDIv0gEX9wSClPDc42JkNzkoSoKtatU2+2v0HPVF3qDnnPZhX0CPVmZIIPSl2RZTQhXIlWzqXIHW5LQHv1Krx+9iy8FG6+fBW232yGndebYU/I0qKOlArSAA1zfOqFlL5mu23TzIxssTYdIc0iTukSrXPjc0JOF8LtJtq5qAtBk4u7GCUviR65YbpWnwgTjakwMTUd6qLBSdHNlAR2NhvP2ubljbAiJWGZ5UEb62FmbTlMrSzaMqHxmYbdExHKzABIEbGhQZ93YUbBZk9Y/iKhc3d7M2xKCN3b2/XTOiSAwpNWJejef/jIlAUE35potih3OzWMwqVGqATQaicH9jl+8HcjQ4EVkX6oTpQTqzMLSr06r0jtcUTlzP6QICXrBp6IYsdSLbmhLDD5zl4FZgnHp5RG8SAUGvZZKRL7HmDJxFTcfInvmGN0N8jbBYntpndJtA3kpMESlSVKKwEtDGnOcMwHFqT4oHyVxXeYXeBOFm69npmdDpPiE4z6MlOAwmADGBSFMjXS9Zt5OdmNc/NPrW58DTq8CX5pB0SgYJIn1TNlhrLFzebwOhvQiHz1rYBX9B4mciTvu17JJZp3A3xk8PYEuk8+P38KAt5vJbdk75k97Ln3Q6I5VzDUPnIKIH/2pr0XaRueE2cW2qIVjk1l6Sun9bEMCb7IQQDMLCyuroRJa8dpGRIc0lqdmf4H+LNj+o3Q99AP+bfuBCPRKcN3PP8USJH4zAInM/q+BZUHbdMK0nMG5Ms9lWeCfL14GC//BMnd3HLucoyWPBAuWgWkhbsVWKo8OLNAnL4Kg5mFy2anfbFzfn6+1764OBUfbl5e3rQVLG1wJlZMm11gZkEdmW1wvr4evZVsJhy5rVTG3zWzkGBYwj9asP77Z4BYSH+SskCa83aUBUyTSSL2LUP66ssv5h8+fHhvaqqxWiwW6/DvSHcGjEjTgXAREetb7TU6IhE8I2QgxJ8n3O8N8VvvBwTubzRmjwRNYzRloelnOLOGelRKAUcYpg3OHHlIA7C1tXR+etE6f8yIP0RZ6HPKz4+q2GF715ed0G22bCr/VALe4eutcLZ/GK7ETOg8OWpxakHKwtpKVBakpKnDpXP3DnhMHTf3RkyY8L+8vBLW19bDxr37djnbPeGGBLX19fWwJndudV5ZWQ3LCHBLS6Y8zClebnimXrnlGQEBRWGFYywlzKEsMKJYrjDZJMhnakie/3RIkf2okX5wILVUbWps9gwigEo4s5ONoBHRjojHhHIoIS/sYEVRsOPJ8MxAPnZqj0y1tdbhQdiTYrAlBeH5N9+Eb4XPnz4L25tb4XBv329JPjoWTUlR0LdtGYiENE7ouVBnDF4iQELHohsT/MoVOxVnVELiSA7VUGSWzG4Xv0mA5OjegmiS03zKKJANKZqijwbKgWhmSvTEMb/T3JSszp5jUJfv3zdFYeXRg7B4f8MUhcml+VCb47boiTDGMgNmEsjiLXuevL8xZUv22yulud0KZydHYfPN6/Dq9UtbgsQoPUU1qTTc0zcePnoUFkTX41xeKOWD5T0WaeJH1kipIXtww7oz/aQytzCYEQW87oPyPrOCEMQvQVOd9+Ij3TdhTCanN11KWeiyRluKGp0wMzWl2niYnJ+zgwtQHIolP4ZajIdoIySe4maW7vgZg5ydtJFOD6t3zBF38WMpMPBoLnq0G3QVMAYjACENjLdJKCuiKChd8ANmKecX5oSq09mZUJtQvav+GVhgHwZLr+hUlLFwKSHwTAIgs5IcvdgWzyVOW+opnlVkBorlZVI0RjmWExPFk+8mHmxpz2VsECzhbk3tJx86eefdHJJLNO8G+Aghl8hUTX3lkzffhXm46w+N9ez6jc9Oe9Adzz3AO5FN3nQaRDF1kzR7fCkOIfJCuxOuz1xZgF8d0JalLHAaEryxpyws2yxdb88CPILltx6X/+XiNky/Efoe+iH/1p1gnvBod+OHQYrk+yoLrii4v0Py64Xxsh8Gfa4x7CDwanqftGRHp97Zs8D+LFq7LfFuti/aO83m+W6r3T7pdK5bUgBQFmwZEsqBwBQF4bXeu5WckikLV1fXUhZYhvReysInBcYPfwaItfsnzyyQbtDssqTnDFUrqbWZsvDo8aN7MzNTy8VCcVxCs9y9UyQIHVrqRLiICKAjYtTMFAUhnZIRt/l+X9CH7FvvC6mxJMRAwCdLriycnZ3baUHcckx7QABn7X1SFuw0pPysQqYoxI4L/FGVhVQy+NzY0go2oHJ06gmXWr3ZspkFOnXSOa6yRviaXV+VsjDja7n1KkKLEmJpGRsrZZflNSbVwU81hFNhemomTDWm3D7dMKEfxL8hAQtkicSkFAFmFlAUmFXAjgKBosAtzzaTJGHRly1Z4nsw+PyDIEX2o0b6kwAppnoNc88QnZmqK0MRiSkLhnIXYGSNVWFHUTJ4BzYLv6VDkZDP5Wi7r16HzadPw9bLl3Ya0N7enu1LYRRbtRPUpYaSYqpIwahKCC2Lvll+xmxfV3FJXDSBkI22VdVrdVz1LmT5EEtowPKkzMZkqE4JWU4k2mGkfhyFcmZKOGM3GjdEIyz3mZaSMD2/IGVh0ZSFhgThSZmM8E9LIZ2W0jm9vBSmJADUJHiWFEeRIxHrNVNA7FI5Zi6UNja7kvHUnmxU/EpC98WFHde5ufk6vH79ypa/MBJJG5mZmTWl+N6DB2FaNDumNmPKDhyPRq84rJSZCVX7ReBIYJ3ktfiVzSzgFT/cC2JREI702axHDGJof4A9kGApCipj0s3yL/ZLSXGj022yN0l5Yc+ClRN7KlQPJaWVQQvu5/BIohGt9qHsQZC5u2Ep9+QbWJrkZ1wYwY28UQZC3OBXNsvlGYgvyWIj/4Vs4zOzmtBJRTylJprgFDyWnNnpT/gXhQpfVLmOKfrb7lXotNrhXB0+gzQkCaWCDatsoq6Jxrih23iY6txmFSjomA7jo/b3DsAzBsgr2wmS912v5BLNuwE+UlBCc3ULUFwOWN4nIylcCjv4nuz+73ah0UZ0SfSP6c/unoH598JYmxIYnVnfaU/mBj9jZuE6zixw0IKfhoSy4BucobmFuGdhUv0P95K8XVlwew/Tb4S+h37Iv3UnGIlOBX3H813wtsDJ/fsqC6lcvUyB5DcYJkHevQ+GuUVI77uy0DFFgZlbZhZIo7+KsqB2qwfJe7bBudU827loXZxedq5a3Z6ycCt56kZ4jcZAtFIW0iVtd5QFP2im9jZl4e2J/kiBfvzngFhQP9oyJJNH8qhawY/3Sl9/9eXc4yePN6anppeLpUJVdT6SJ0KERRg/wiNrcIFbNqmhLIig8oSff+97ASl5T/AGETu9HPhIhkpIzIeNU6y7Z4MzTA1iZ7MuygKCcd8GZxvhigwOU26p4WUKww9SFqJpwMO1XZjVOj2xk2hQFo43d0P7+CwUFH9dQkVDAhq3N8+ur9gpMXToXdaSM0qoMra0IADlIicdOCF7ICiyfIxNisyoIPRXq8q/BIHxcbAq5Y/lBvWIkzbLMCdBZk7KyaSEBN6jbFKV8iXy3J+fHwNShD96xB8WKBcT8EF36ssL9EGFiIZAOkTrb2MQDLrA1CBdyQD10+6KNg5tTfjLP/4xPP3d78Lzb78JO5ubRtdUw0RtPCxJYN9YWQnri8thdWEpLM8thBkpiigLxGMj4gXRguq9LgVgZm4+zDEDMDtnNDY5NW3CP7MDbECelXA/v7YcFqWkcv8BR5uuRFy+dy8sb3DU6XpYXFsPc6urttRoRooBm5S5+Kwu+hkX1hRnRcpFWQrqGEehin/4bdNKF0chRjqiR0mCOGjKOwSsgri5pnNtm7Lw5s2b8PrVK9uwD+1P1ifDnNK8RhrX1kJZSo2IHGZlcdvJbMwcEC/tXJi+SRkjSKeTm6gTa+fUUw5QtFKVePoIE63263ZCMKvAvQOjbOTsdLKZBU4nO5MAzT4FboOeljA0qfJBWStVqnb6UO+CNo/ZgedoRkjpsGAJyIuMgaA9IM1KtC0FUk/gS+LykWDvWc0dmmUWk7KUacuUmHlQ+XL7PfxpUumfxF4shwqHc6scOXQBYYilVTX1FePiK347txROaEA0aJv0id8/xlejLZXoW6AX3NvQACTvu17JJZp3A3wC4Ik23mv2POZhmH8ee2AsC/rGYgCdRFs06dOZLfC+3d/xmDxswvwsfOpHhykLt5yidt4M7ZMzOw0pryzAB2xmYflTVRbeBimSj0BZ6AXNIL1PWnxmgRMTURba5pYAWYK4Jew3Fc6WIXXandN2u5tXFkwpELyXstDpXEpRuLodG+v+WcwswNX+7MH7BruY5XZsdBQKNUJJaAQl7HWd8idMdAcgx7cS648OfCdaBZYMzGQnbUo3dw5Y+uVOupyB9d71NEeLxSnkIfoDvPvjgqeUmTrWMsM4pK0rzYyq+iwOswVVdcwoZj79p1YnRaEjwaPTaknR6PhsDgyYuBQlKKdw2WVmRX13bOdWt4URxcmeBI5xLEsxqIapKZYvTYfFxbmwKuZ8n+UcbHCU8LWwMCdlYcJmXyhDZme6HI3JR3Jl8z89WFXGwheduYmHqEgFzxKMEdb6i+5Svac/ibOZomDrv/Gm0kDKWp3q4es34Y//9m/h3//f/6/wm3/9l/Dtt9+GrZ0doxtmh1hi9vVXX4W/+vVfhb//+78L//gP/xD+w9//h/CrX/5FWF1eDRPjE6FWqakuGxKsF8KyhPuNRw/Dwy+/NLz35ElYf/w4bMi8r3ge/uKX4Ytf/2X4+m/+OvyF4vv1P/5D+Ov/5X8Jf/Of/mP46//0n8JfyfzL//iP4Zf/4T+EL//ub8Kjv/p12PiLX4Slr74I808ehdmH90Pj/kaor0nBXVoIJSmdo1PcmMxtyexLEDFG+rHs6hdk43QkVEeEZ5UdeyW4l+JKZczIPMtbyDuj8RNSZtlzw0k+BeJOAmhsDPCA9GcQv2sgO+4s0bq+VadtYQcgOvR89FLGLKg9D+K+MYzSYKPvCNV1CdKMzMtkGQ70QFzsn2IWlr0kptBAP3nIpzPnlb5F8MFXAPdPfwJ4mRQkLqq0vRFSSmxDNvwklZXlR6Gh3Wvfb4FQ50TsMRqoTqoTk2FeSuGa+MRj0cvXX38V/v/s/Xd3ZUd25gkHvPeJ9I5kkiwWy0gl193vdGvmfXv1rNX/z/fp/lozs1ZLLZWkllQqQ08myfQOCW8vcAG8z+/ZEeece3GRmXRVSVZuYN+IE97siNg77I/feSe99dZb6bXXXksXJTTOSEhl5QHgvQaYQFaBuGnFcTk+IMLNKX0FzwTK7HnYhF72NZYqiDESDIHgBB1SOzLnte9DCdVgPPpZuyUsBAXGVc6xMFaB1eqVoTNcj7CysnVJSygC6bqT0QXPsX4F3xCCB8r1kyHqMgzQR527P1PF2zhgkM20LwbcfdAJt7P6/QV61T8CYGa9/7jMBlDjHmzpFLJ6ggq6zZvU9YeAkpCcrhAWQnrHMvJGJ4ajSGszT1Xyf0/ZUBLNLMA0WKDRd7MheoZVaXEdFMaCjpr82HMjHP14FwcgP/hrIrxB0ePRYeYyYcYgznLEOxp+S2N8JPGaJ4cZKbOIMkf4ChrgwjdzWqErRFaUtQu97kJElbJWXYLS48RsG37YUy7mKklIOFpdS+tPnqal+w98uwxbj5iFi0e+BsSEinE7dy5dkrBw8eo1z/jPXLmaxi5KQDh7Li3MzaeJsfE0LEaRVbTZuTnfanOR60XF7F2SUHiRh8vE5J3TN3j+mrDos3ru+rV0Vjiv8Oe4uUiC5IzinL6ieCRgTl48n8YvnEtj5xbTyOIZCQcLaZgZwblYTejnTEJjNeFYTAS3KUGqsKSFLTVWBEqJCOWOYoSRN1Ovtuy3XGTG/ne2RE6pHNi6AIMuLiX7jyowlDDD+CRg3su++BfYyu6KM9JVENBviZA0KC2cAxmjLTGzLhWhn3qzX7l1ewdzCF8XIm2Rqm7woE8fAiruwCjXcBBKAOko+UDNZnyD8tPPFcpjU2lydi7Nnz2bzoqezklA4AwUFyhwIQJXazPBACAU+WC36s19R1XOETF5pw3EewtECL6CTmhWUtE3zb4O1P5DV5j3znD9bSP9dFVNuEcT3wVsJAv+ToUOz89wdwKCYkJ9BV8Lnlfcxb5yB23Unjr0/LBa24DBrL4YrGX1hwP1SP9DB5iaqiGrSaoDN/pL0NFCm+bZHR1+Ub9zIJ6sFTSSLY2T4QG5IImN7UY4ArNnKZ3hPKej+9rQiMTh50YIlqQoIaTV949rgPWqAwclxUBybzswNMxjbWOx4sAhQTVWhAseTIMXYVKWsZoLdEDxihYUyCOrDnt77bS1xY0H22ltbUu4Kf1W2tjgpdZdX5VK3AV4W4GVDgQK4oq0vwID9Qaa89UPSEHn+uwAVzM0S/3CQB2IWWzLmNUF1RH+WGFSHfC42qN799M9CQn3JSQ8efw48UYGM3cLZ86kK2L437hxI73x1tvp6o0304K+h84sJnGmCkgEcHCYDvfisTQehhsdHk2LZ856X//1N2+kS8KzHAgWnpPAcFbmixI45i9fTjNiAKcU1pgYwmEx4wPj7DMfFXcOMTHjLxooWBGbEHsEAmb4QdFLloL0I6ZYKtuhwCIkBPYZEZtqBhwaCyxtAqSIYHy5FpithBxunpqRsKD24Hdf8CLfOLRvJgZgkEW36DtADmCcByTADAyLtln9KR1Irj8U9wcwysKqvXaBD3QyG+8Eyp6ZfAloI2zRmZyS8M25n3j0jK2QuCl9JaE5SCMx5sgr6Iqv2zqD0ymn7rus71QDcViw13c2c9qUH5j89oFXNH3LE2ZOgMpS9T3IpIKEtWkJovP55rRJ5ZWJB/oMx+3gRPdVHPKbzVWr3sJ6oLbgVRbifQXPgSi7Wi3gAs74bIhyjpWAQdH/EG3AKwFh3wTs2MYaDw8OeRzg0gTfjNdwzxBrhHSMwQdEXAXxUtOpadamPVIdzjOcsBXUYb6CF4e6xAvkeiiYTaPMMYuvTn2Gri61CWXC4I8NnlEkP0Bw+4NoII4gkAa9nAQ6hKwFft/Ntx5gSBypLvroqMqsPcCAH7P1DNbht0r97yXhRBLphKyqBmpGRKaReKeXbUnxwFPLt6lwNa18aCAe9b5ODg/2w3jkHJdJ7SbAv8h72t09loBwYAFhZWUjPXmykh4+XEr37z9K9+49svrgwaP0iDv7ny7J3br8iTnIwLIyjd/LyyTy91JW3yOAmEoFuBIyohgKnYnxZRZVQoIfOBPzxUIuHUxfW3S610otrhR8/MSCwq0vvkj3JTSwh7QtQYRZ9CtXr6S33n47vfXOO+kNqZdefy1NnjufZIlkJ2lQ9LK2nrZW19MuKxQKd0RMKudQLl+5mi5ffy2duybB4MrlNAde5ipThISLXpGYmF9Iw4pnQDR2LH9ttZd95W9fTF1LNMm+e15NhsEjH1xyEEtaObMmR/IeDPQx7pTXo7ySwlw6LCfUBaJHUAhEH+UUYUQbZssOiBkMDttcEBampqfiwgW1BQsvAHWBX9qT3NJGqvMABuwD6A/Yi1/eJKEtFmsrhCGMfiPaKJBjCHDdk9dcBooTIapPZeeDvWKoqzNSkt7Zy0+6DDn8OD8QRgbn4SRgbErqsserw4mfLjU76Ey1IOuLvVE/IHaUN1uSLChkgYH9jcdMWlAXcqe8IBRxfS63qE1JMOLiCA4/IyyU/iJWc5XnKvwAC86Kg20u3k55Sr7/uKG7TCi/ugwDilm3+UmI0LK75zs3QK5G5H+qMZNvAUiFl9rbbFXyNiW1c9VlbO2LvwoUpyiiJgXTx7MSUtsRSsFX8M2AMg/MBl2Qq6aCnu7o8k4Btlb/MUJX0/hhgsevZisUcQQx0TtkwioWTbVBRWa+u/C7ggi6M3wnpUpnTo86Ls/8CWLQqmwjfaeks87VtwmESlxgnilVehBgYq9nPJYGQwSQrmpWVUjSfVe53LAtgAG21dpNK6urPvx569addPs2h0Afpzu3H6cvv7yfvvjidvr88y+kgl9K/2W6efOL9Nlnn6dPP7uZPvnks/Txx59K/VRmn9ntPd9l/zTtbO+JV4iyM2PVNZv0CgQmHQolo6sW5lGabrqi+PqycCCHnFNAWOBg7BF7u7kZa3UtLT9+nB5y85HqYXVl2R0vM3t+qfjSpXT52tV0/sqlNH9uMQ1yqJeDw6IfmK6dra20JnpY5+q73V3RzbFnBDmUykz89OxsGpdgMTw5mQYnptKQBIOh6Rmrg2L2BsT4DY6Np4GRsdQ/xK1Cw+l4YCgd9g2kIyEqIs4RqPZUkBueIFByrBblmWQjjHBmhm0nFYoCw235RpQIBgPVNioX3gdAUEDlOlruc+ZKWAQGZuv9PgjnAWgTCAyOSwiYw4n+yyEq7Aqxx6nc93Hvf/FDtLbMUILL6Lz5z06NHYBjmGQJ12xF4pppbo/j3ECZqPBfCRTVGN5Phtj8rvUdfVblN4LqBqe35Dv3JdU34YBAlZaCxSys7Sx+hDIknyr3WHnMwkEu707I4Z8Awq7DfwW9oFk437ygCKFUT1v9RWuvpX6e28a21NdsppXlDfUfm2mTW622dtLW5m7a3m6lvb39tNc60HjTTvv7vK0UyKRSq8UL8RzaZfKAumZai0hi/DKNNWmgSkS46gnFIpxl90BXWK/gK8OJ5pnBxrJ031Qcle8M7jNyHahmxYQwcVBDPcX4IqCx6wcGwbn9wKG/nyGb2Z0YxrlthI7fKH0AhBOqfzMh8dUcfKJz+O6hV1wVoQux82EsOjCMYAywE+Ct6V86q98dRLzERDnHikc0tJi5h/kZNcIAMZNfHjSKJEeejORLHT3M4PLyipj/z9I///M/p7/9279N/+N//I/0N3/zt8K/sT6+/4fs/mf6+7//+/QP//DL9E//9I/Cf0r/9I//lH75y1/K/O+Mv/zl36f/9b/+V/rNb36bPv30pgSQB74VgZul4AF68gF/rEA1mmRynVR7wWXoLUmq29yW2F5SVo+89N8vZlc4pLpVDdv9Iddrrmugfvo0LT14mB7cuZMeSwDc2dxM3GnP41jnL12QoHAlXbh6Kc0sLqQ+3t0gTmaA5f9wcyNtyP9jXnReWko7PMymSDkMzJ5+b8khidAdMz+o5MHXihZmO+v7MvKYu5BH3cF+CQ59EiAwO5b9sfweIywoHz5boDB9OxpMArSLe/bCSRDmfYfYeBMQRcgfM5F5e9ZxW1953QEhoS0z0d8RjIi+EbAGFOeQwhsyk6o0ec8dW59yHuivyGhG4onwI12e8aRfwKIBfJvXKeYkVYiAA4RV809AHNQBjQMayHRAWfsaUspe6aIeYm8+NIE3ucFd1aiEOZ4Sk9Fm5fvFIIeWfelPmSLfMIfUjVUhwqUfa3NB5LicD5UhZUm9Kf2Ub5/ph7TKTQMQPAhznxUnVkKltqkzmRVG0aETR8EMjCuDTJAIB0RzpW9+Bd1QavQFwQXehUBRBdDErvqHpafL6e5dJpW+VJ/PpNEnnjT64otb6fbtu+mh+5KnaXV1ze9obG/vqF/ZE7bS7u5+2pUQsbvb8vZV6CAmviAjxi3OusVkVwFRfPWbtR2AjdtGwV6OXsG3DlEfUdoVdH1XTVeq+tC+o8OjPtVs7CMtwHbFF4SZmayp4FpWv7+gHvKHDWSQMYINAt5aIKpgIPNsN/t9GdREOCaJqsPpU2dfzBsklSmqMOHfHWgQUhSBwYJE51KrQAxWpKWRXpt3z65haKvvHMwc5UGaNDErF9ebjlhYYNa0LOHH9geENqW7pN0DPzM6rcRri3du30m//e3vxOjD/P9D+nsJAH/3d3+fESHgH2z3r//6r+nXv/51eu+999KHH36QPvjg/fT+e79Lv/vd7+T/txISfmP9xx9/rIHidnr06InC3zAD4KgLvoJOoHBoQNQRNMTgCCPuQVK0KeNwEvuEPTMuHMIQN2KyWhqEeUthRUz+00caoDVIr2ogZ/sZh0bPnuMmo4vp/OWL6cyFc2l4ZlqMnEZltVdeOE4726m9vp7W5f8R/iU0cLe/aVvxwCAfSKjgDMyRBAuEC7Yscb6BKy/NJTu5MNcgjL3CL1iEhz4xjVmPvd3ZD0EgnLMVAcZc7QqGwQw87ulllN8GhK+i0h5hLNQuXHakS8jgI0Ro8LWkcoqAxdxlXB2sL+JAWBiSirDjAm/GF23cacvoW2BkFimIait9QW2azYVRk7TcsK//BMRlIaGJVLjasPKOQEBcJV57URrLqm2FHZBjlr+vA+Er8thRL94qAsZkBeax0mAPkQ7SzxkQhByEBAQGCQ4IQAY7hsajH2O7JFem7okOERja7bgW0rSnOiBnrmO+C2YbxhdWvmLPfHcZvIKvDFG0J6HLnLphMmHpyXK6c+eeV5tZXf7oo4+90vzZZzctQNzW2MKqNULD48fqm3hIbXklraysGVdBCRJMKm1tbnkFosRVbiJEQM4thUo3PRS6sKp6L2h7o75Fh2Fuh4JK8wq+AfQkkaqQS12U0u4s8+gj6UOl9kmnDk29dAfAm7wozM/P+3KEHwqo5/zew2ldiIFxjs6/fXDYxx5SBgBIxKsKzU48E0oZOqEoE5YtMyFl9buGiMKxoaloOgg9sKQFt1g3tyFhFnYN7ArrOwXFYYFMA3IcHGMZP9JHWmJwj8GcJAdjUTMX3o9NZ6o/3Bwc7HvWhwerOBD78OGD9PDBg2Acl57YnLv5ETBwH6sZeeZTeuLFnIbOcjLI7CNmTu7vo0y+j0C5UDhmDkG+G3SEHjV/UmMDqkczujCOLN9vbacdbj8Sg7/25Gla12C8u7Hpu/pHRBu8fYGwsHD2rF/+TeW+eoQFwkdg4DXw3R0fhOaMw6oEB1453uUchMLhBWHrxcz5ALtoLCBSlRNuhPk/yogc0USSbFXuQIvpJg4okb+g4ZpeCTeiM4POICN9AK7r2C0c51CwozmSPRY9eexsQBHzaB3lFkWc4yYOGFwEBVSbhTWAU6O+3cppX0LUsAmo3GXsBPtUngP5KxC6nI7uNEkf4REnTHn0nVFGxa3QUNTeYKdFrfx0QgglkT8pAXbaGV/Rh2pXrpfoB3Oespso26w3ZBe4Vf/AeEG/YebQ+VM9yg/9ivs1hI5SNx0Q4UQ9vILfN9AvwOQ/ebKk8eKht5/euXMn3bp1O3355W2vLsSW1Ztebfjs08/Sp58IUY03M8Y37j6/+bn837Ngsb295b4m2nOGUtU26rAxYAJNGsMg/4RL22f9K/h2wH3AKYBV2IPRVvnX16HGibbsDmUdTEKAA6M/+GOE7h7u+wS5VzcU/QkzJoyCUfTew76D9oHHYgsLwkJMHmTV+Fm6Nrsg82LvAOn0Gx3/dz0IBOE24lA6SEvBgNpN09x+GehyGB3hfMcAS+SBdGDIDHs5PEwSaGTM1PGSopd2xbRTuD7HAIoJYYYPJp/DhLyFcGbxjO84P3/+vA/BUifUJ3lCz4oFj+nx2i3u3njjjfTOO++kn/z0p+lnP/tZ+ulPf+ZvzC9fvpzOiinl5WeuUMXvII8oleIs8PsrrpcfKJuCMFVI35zvoOfATIWVW4jU+IMpZmvNvhj67RUJCiz1P3qS1jTI7q5teCZ9ZGjYL25Tr1xPOXtmIQ1xPoEZdPkPBk7huu22095+K23v7qYNDdIbm5tpQwIHuL4Obvi15x3Zc1jaW43YZlJm4gmPIeBIKfWkfhxYPDAqnQUPD9LBkZhDxameoBIYyJFfQ2dLySArY0P+JtssEniP8/5BOmQ7kfwSI8XDKsGgdLwEPAwqXYP4g9kWsuUI8xG5GVTa+pSeY4XBNryyOsef008+CmYoZNrc8sPIppGuS3AJKKEVbEIw4Mq30P2GTYkryqDoq/jlQFl1PGbgMxPfHa4he6nAjhouc76qVd4mZGeEDcN+APMu5JuAvTKpPqOciSoMvF9kZYJC5eLbqsgXqw25j2eFx8IN4RQEij4yl1cmsIv+xiulot1YKR3JN7exFa0WGNz3QkeHPOoZ25Z+n33w9wZ60cWz8AWBsuacAf0DKwUIDFxwcf/+w3Tn7l0JC7Et6YMPPvS21H/9l1+l//W//jn9g7eu/qPxH375D161/uXfg79Mf/c//y79zd/+jbe7vv/++94KyThkHiEi5QddfPOT81eNzabt0FffNgOK+gq+EXTQyYuVaVUFhmNuud7XELcrOtpjtMgWdvXHKigA0bv98KAiGfhUDSzHLa7pPDgQnxJbkYog4EYrKLNIPAamkcWUUezR111BQPH33UAM9IERq2Mr6S1pKgmyeZ0m/HjgNsPAAE5AtvqOoEqIMBgrBtWyqkBZU76UPUv5+2L8mAVm0Ad8RzsDbclbnwbkkVE/tnVBzCSPIvGg2sULF8RgzvnKRm6K4eEuz0wvnvXDa7j70Y9+lH7+85+nX/ziF+nP//zP05/92S/Sn/zJn6Z3333XDyxdu3Y1CwwzEkh46Vpxv4JnQK7bqNoQFCphAbuwxzogdGwx2t0UY7+ymtY0WK+w7UtCA1uSOM8wNTGZziwsWFg4e0GCoOojDSMo1GFCt+zzb0nQ3znYT7uiGXBnby9tKRxeR12XkMDz/WsSGDDbF6MddARTLjxWQkuQ8IbwgBIWynaVYD7F1Jm5i/M2wTCHF/LjVTsJHgP9omcJCt6Drj/an/sN9shLYODufdocJeCiEuJSooUFBtBCBihb/kJYkJ3C6m/LLwIDs9hmOGFU5dQh1iUMuF27bZNXpYb+TMw2JmaMrYscAOUV6RIcam0bevoM9xv5+yREGuxW+YxtT/JT9TPZ8gQ0055D73KXm36F3aDgHZ/riPLBgHwLmWzwK8wWGkD1OdwA5X5FZaLwEAxcnllIoN6ikrPA0EwQ30bKP/KGteOSAEJcnLVhSyUTG/0IuKUPs3fKJOjLwgLx2uYV/L6A8meLKa/28lovK9P0F2ura2b0Hzx4mG7duuXVBISG3/3uPW9V/c2vhVLZ+vo70NtYf2eh4le/+jdvdeUcHavZ1C8rhhGhWiI04g96B3RBnwXQ8m0Tqxj4I5T8G9DUv4JvFRqNseaZot3SdPv7+w5k3pK6L6sOYaEXjI5mzQ8conf7/sEL971qz+xl1RghMUCgwVzIKNEklLpz9ywQA4mgCBQF3NAb398VQLiRxZJNxZnjNlZ0G2746tyGlAfvjC9eWoJvJXs5nRqoKUO+PWvpwTOXMekiWxImxLFrsO0mRVYNhtPM7Gy6ICHh6tWrwmvpypXLEgwupfPnzvnKTB5LWjizkBYXF814snpw7dq19LoFjNfSG2+8lm7cQH3DwgR+z8g9e+UJ31tKSvkU9Vspg+85mKgKRl3BeAWqqKSIuvwXBddZeLydgbDAuwprEhIQGDYlOLT3Wml0aDjNzUzH/fVnF9P0wnwanhyPB80kHET/HGHvi9naOWilXSGz/sRC69xvH6QdMwHbYgIUzxY3nGynPZkdtA4krdDw5boreZEN0aXbS14xMIZe7KBQdnbJL3SZEVqhjYVV3i6Ui8RhgmGNDzsTnbO1qF8MLucSnHgKT7b8DUpfob4j9jpsh0KcqLRnlYFnx2FAaUPKWISU3RTAraztRBB9h1QCt0FWBTgJ3yWcgJKE2kwmzgNxF4FEoEyXPdhkzQJHM3K7KvouaKTjNKiCISXOBJ4QjAJq67Bz8Rri2+lHzfb+s7521gHY2VBhkRfVnwUj0VRsYTx5yDn8oIbieCrMZq+gE04hiW8OEtDVx7DizCoyE0yoTC5xDe74GI/rDbteESboQ1iZ3FjfsEDB4eg4nxLbVal39Agf+550ZMWo1L/agwk0Z0Z17fouKtpMBxiGItUW1U8HnDT5HoESX/L9bPhuc0kaAus2CHZZZoOA6E/RsAZNT314JL9fm0oHBoa/Mwr/Q0AZOn5I0FFBatN9auRHEhgO1Lb3RA/7cqDxLAa0gsxWuWPInQCEZCKD2c16oBDfdw0lXQUUq+P1oWA4En0X6zDvISw0iyInmXCqjwYUk5M2LwK9fNVx06FG+bZdtrgmvVxNyDWMfuiKmTkypPJPmWFkxWF6ajq2F73+emwv+slPvUrw5pusElwz848wgaAAXrx4SQLFFd/Zf/UqgsNlCQ3X01tvvSk/b9rP2bNn0vT0pGcGYRiJUjxYVZ5/9NBRnRSKsEtgqLZ2mGU0B5wxPHPYeHtjM60tL6fVJ0/TqgSGzdV1WbTT9Ph4WpSgd4ZzChLcRmZnUt/IUFITTVyXe3jMhE7QL+8ebO3tpp39VjpSUxwa5fVtDfRy0TrY99YjBnsOIG5tbqdt4e72TmrvtkRGVKqTUwFth4eXhpgdHhwSDgsV5gA4bBzsH0oDfWwgKoID3WTuKkt4OasICIOi0+EhVtIG5BdfuRRog/QlEJhon7wHscmz/l2kwgGhtytxIFaI3u3UXG9GudHY5e1dR7Qj6aONF4j+IZzLHC+yLDRtwX2AfgK9sBEsGtoB26JAtUwHE5B1BEQjUZlSrt7SQ/wKy9uAVJZeIXS8SidvT5iRAolFSGZPgDzUkZ0A+8iZoM+IlQOl0H1g2INBhepn/MtfKRvCx73yZWR7EqsAqtuqIHCGu3BrZPLCceSJDpW5z8eI3mAmUdlOybZKVpZKGgmDMaOklduQiDf63VdwAnIFfpulQzuYmpqstqW+9fZb6W3eb3nrLY8Br8vs2lWNA+fOWYDgrRC2vYJsT/Vqtfqm8+cvKIwL3ibJuFK2wyJ4sBWt8Axu47n+Xc/QQAO7wSY2xy0fPxQoVH4y37l1fGtQhd4VT/2JpmkX31W9ZBOAqqt4JlBW6gL0zxJ6BSUL33ZWvjegHvF7By9SWcVNH1fpHxxo2DoSJ5LSvqjhQLaHTeIoMwSooc/eM+UViikNoBDcdwekS78ko0pLpAMy9x/fTkNJR8kykPUOI/RVnmxX9DU0bb851KE0yxgkP6TbwoIG0lhVgMlQPmAsYKbMUB1prO5P4xNiLBcX0+Url9MbN97wNiOEhjffvJGuX79uYQH7MnM0Mz0d25Nm2eYya8HgwoVzXpFgdeLChfNpfp4zC7w6KyFF5ReP7Xw7Of9BQSGtUp98q8eAEVVNxb5+6tf2jfJTWbbZLsSM/+pq2lhZkbqW9ra2/Jrz9CR1M5/mhOOz02lQdcGB5vYRs3e8so2wGOGyssCqwp6EBqZ7BoYH/bo36eBmmj0xcCEw7HhlYYfVhe3dtC9Gjq1BTmgDPPsv2oPB54rSYc7WCIcrQUHhm2EOpjm6yFwQJZuNrPoWKAkJQwgLMLIw5TL3ioIQevfWFxhK0oOq8imCQrxHIYFDtG5hAQZTanVQPBp6RCZ/x2xTAtVW3LZkzNpCAfdNmZEGSAJAEKS1ufoBhH++MWd4JM64Bja8RhwG2ggCA4IC7RmWnPDIN4K/27GsMS9CghPQjQ2wm6zvAhvnPJJeypZtgzDhpf/Fzv1LD4w/+spg3kkf6Fum9C3DKJgclsH6sItrc5Uf5ZWZZC5aQGDgZiRUtlNy5gXBKfIJEF8uS+qROBVWM4pX0ANK8X0LQFnD9MPYX7/+Wnrj9TcsNLCV9dq16+nypSsWBM4snKlWG1iFQGUcYTxhXGHLKn5u3LghVBgKhzFkcfGsBQugbD10+qE56MDIt51UQLrcPjOaqLObLqffU4i2al3VHgK+bfKvQu+Kp3xG/J12L5II96mZV2EFN29CKgE1A+wKPED1KnN69R8eMK69rECBn1boTbumm259Rg0d3rQrGtC3CSJjYWKhLQ/8HkwoltzwgdK4MxS/Lw5ye4r7Xqa1U8WT1WLoX/oZpTEGIZjdQy+b+upI5cWDo7CkuSOv6G0qaDaeEkX82OiFAT+Vv8DCzBiyApAmMxeUs759oJxZVzNRNYOBYrfKBzPBMPdzc2L+zwXzzxkFVhQW1OFzJSt5Y7aP7SheSt5DJlSdyi/P/o+ODUjwCHVgUGWjuib8QCftFTShlIlUGELPVIMygmlHNWZ9gG09g+4Xm8W4725sSUjYTge7e2Jy22KIVZfjYxYYxqUOIyxmJhaa5lAq25Gg0kM12bZUUbWk/KPUkjDRkoDQ8hkDZpEhGdmJ7lsKn7c5EBIQVHzPPoN4gaJ1ogOVdKNi9V9tAmYQIXpPfmEIekDxoWSHoJD1Yd4MW0A4pvn8EJs+2X6EsADCYFqQUbmguo3bY06wIxFCtJlwKSv+gELTtJsqToGdZsRluG5CM50lRLP9/uM/rGGiQ5CozypEnETifoa2Tyh2H+aRAL4bGK4CURpA+4+f2rvzxrdNa+jymqHbZbe+fHerGXJ6vapAv4nAp4iifFW22b4DOszQR5n2cPkKBM1yKdWdq/zrgQOhGvrS8PCIV6VZJQA5/zYxPiFhc8h9BluKGDcBC5JCztcxlkzJH1tcERjeeIMVbVYm3kyvvXZdY87FtDC/oPFoMvm9ILVF50N04kPt6uMQIA/UT3FehbjqOKI9GwutIFSrldGiwoTfZsm8LJDbesZe4LavMq22GQuivdR5qsMo/EFXWNhZ6TQv4URYAXVYNTbN6Z8o/7Jlkz6cb6+KZjOAIOvwYUmO23t7B/s7O60D8VUQSVci43t4ePh4ZCRu6tbQI7+7x2I/DP39g8dPeRfo8eMwOAnNMLvDfynhJRMW5nKhMYRWUPSoBQucpu+Avr6BYzOHaqGF2IKY2B4ThINxx+09EFaxcxjhL4gtE19G/fTUV0h8YJe5fmr3Ofk2D11WK2fB6PuDWTY6t5hho2PiXundvV3nh86I2c6yVO/tImxhyGnHf8lPAacgh+8ohM8F3GSH+A8DxeGOM4eFmeIiPsoV9I0lYgqZeeV137YYvdRqmYly/pQ0J68rjSPDQxoAJrwycO4cy8TnPRAQ9vr6uu/Lvn37lm+74NG19fXtSFI3yIw+2lEpCs+45rJ6BTWEgKDeU72EzxNIfygzD2/Fzi4pO1BfzLK2xN7vtNIBe3+3d31Ogf36bNEZHR5OEyz3j4+nEdFBn69G3RctyH5IdMHWMA2qrC0gJBwOKNQhxdt/nHbb+2ljdydti873RSueQVca2AayL/o5aElIkOAQD3KRyq7KJ3miy8N2IEktTqBTUW1mdGMAr1Yb6Qfytp8qqwB+u7BYi+LNsJuZUL49AQGTiTsEY78BceSNTl5JkL0ZFoQF90PD0Rfhz54EuKGMYFK47cd2bJNhqZTUi+FQeSBwEBZ6/dfQSCdZAWsoH9FmXRaocuS2jJXCVeP1SiC9IoebfSe53GCPip9QBeQXP3LbAaWQ8EVDpE8KHwbS5TCyEXlwf9UIpgoCNRwY0XdMlMiV0+avbiihhNuA2iW6claB8YC+i62LI0Lqxv2Yy5m6zWFUQUU4ueReQS9QWZVio86pbxD9NwXIdHS0P42PjafRkTFftkG4O9s7aXl5OcHIcU6BSTaPiUoMzDxCRggLi+nq1Svp3Xd/lP7sz36W/uRPf5reeuuGV6jPLC5K+JhOY6MRrmlNgbNVze9yqC/iNiYmMRAeoGW3bVbFlDCvcNF2yWfJdKaTinxeInD77oH6yS4C3LeqryTPRRCjbAJz3vArdxV/4GAiHH+jqjyqOAQljNKnAYWXKVjc1xi8nbHhLtLXKdAQbmxtdH+q4aS9v7a2tbu2udfiQW8ZOlm4RS18YmxjHs3mrG6HTiEecwA+4LGv7U3pdvHfhKZZL/uXCiidlwymnleovaC70LvRlCriENWxxBAE1SQ2iNCMrIhAVGMvmMthRaxATYwRLFDrOvUV9DTsMtZHM8zctASY1XF6eV9Ax8YsCUTO3slWXhonzRB9NKxcvfIXDHw0qgiTGOo8hZHCr36Lq2dBdpH9O338oTqeiKM09DpdVIbKlxlipbkt5u9YDKP3fmJXUEAo8H1YyWsaGRlKk5PjaXZu1oebZ2am3XCZKeIefgYB7tV+/OhxWlle04DAvmKFoSYPcwjSj4E5id1RvgJBLppKYEBQQECA+hgGUEsNlzkxEVkwwhowj1Wvh7vUrWjyoO3tR6wqcIsMAsOoBL8hGGkNLEnCLpXBLTbsfadbUlduPKYTl9u+4UGfWeCQsw86U18wokoX25YQFA6gJdEBwkMZcDpAnzSfmAjIA1ZlFTRbmN0aZUJYDg/PdtwBRNPEAkFTuR1CvIXAOHgNQeNYdr7NR+jVFaEf85JQEDeJlVYqwI3M+jwRUJhUBaM/p1t/bmsyj7CyPyCnC8VpzN9At7NAwtSfHLscsCQ+9ZGgBUUZuiwrN6FCGwACphIinbAkJn8GEoADCdUhoFUYmZkAyBPecwgdUMwoJf6U80rf6SOHnXVFH256hSxQ/NQ7N2SRFsrcjAK0i6Bgpq+sRCuME8FEDK/gxYDqLvh1ofinn6dr8aqj+gUm07a2tv1OC8ICzBwr0dAW1+COj0/4lj1WIAJnfR03k1KXL18UxvkFzjLMz8+lyYlJ+/P5F7cF0awGlTgEzSr/vvuiIiy4XcttQb6V0ugzS1/wEkOUa26TBSsIwm8y6OadBM5nA/HlCZkSVm4joQ/VptmekKP912iQHXEUnib81+HRf2Dnm9OyO1YUIn353RS5qcNVzxF96lH74Ohge1sDV0ogw90JQFDwxMGI03csWjre2UFa8A4Ww/Ly2vHjx9xzV01+lwRWbgRN/UsN9HIvM3zVguzl/thbFg7bfVbbh301ccmySy3Q/W2CyvqvDr2SFdDLhvZAfBCvdNlRpJlkYc8sBcTK4AVjUBoHbkoDqIG0hxl/DqBAlc8I23E1EOXFIFzmmJz2mLGPRhgNMWZB6VC5OtX7foVsn6LxwoBUM7A5jfxiJJ4xjISDQ8wYDUlQ4H2FOb+SyJYkVPagUi4sBTMwsAz4+DEPt61rsNjx4AHkPt7lVTqU7jr/Y4VSCqjMIHsWuYF8040HNkBl6BFawsHxvpCBEqmMTlkOB1TgrC6wvSZm0lUB1CmhoJU9rB4fDld0wPmE4bHRNDYxkSamp9LkzFQan5pIw6MM1LwezDak/ergaUuqhQbVs+PuqlPq3PHAhJfoMe9S0VT2/CgDHnyUJ5gCmOQmEA1GZbY9GGgswt4QkQdBG4PxhuEkkmjfQrvNbnBfIPsPISHamTQZgYZbQfXVdNIDIom9w3DFNQNSvNQ7+jp70jud2aHzEDbF6OtCDqWCZwdXbDtdNWk1MPS4K2ovsNtSJ0IgqsA/GW2c1fLxCr4OlCI9DaiCgh3Q8IPdwcFh2tjYTg8eLvl61Js3P0+ff86Darc8kcS4QJ/BOMHKNGMHN+VxNuHq1Ws2YxKOK1d5yZlH2NbXNl3vXIwxPa3+R34j4hw56aLdq49gFbLMZtd0Q7tVv6O2W/T66Uh7wAmDbx9OFODp8BWcRhnIQ8lzgV456nbTAU07yqgHVC4oSyv+zdiEXCcdSBoRZup4OqM5PuZSHGkKFodNVV2eBQPhng0VSrF/Efgqbl8K0KjzUgNVWAo1V8yp0MvOZjzAtC/mRUxEH0ykpMsgjUyUQeDwOmrcTEmYkAKqhh0fnd/fERB+k8GmFJzUnF7MmHVkZoNlU/TNNNUNNtzjny0bVZi5QclVViPoOoTKZ0NzOtROCKGOh/voYyYlvgEke66rQwpntgeBgW1UbKM4xo3yElsXamimKxIrMzkZGetLCwsz6dq1Kz74zI0X3HbEigOzs8sry96SxNP+bEtaXl51nHQU5sUUBnXO4AKN5OJ9BQKKou4tQ0AomKugAfpSOXoJiJUFBAYLCXKtQqXm48Aum25UmxQ0bawQXabxzlCho9gWMC5BYXp2Ji0snknnzp/zQ30TEhjYasegzJK/b6jZ2fHVqeXcgm+pgYMvwRKN2sHAQMZKWAEYyGuMNqJfaFluSSJ9A4eqQR9qzUDwRMMg5AffYBakNrfoVACNI6myggLm23KAyq/KhnJn9YQ0FObcARVsmlcIFDWg8+t50O26ES4FEBr/FX1Vd0XNdnZuQaPkvqk/DbAveBIi5Fot4KgynuaqWVYl9FrtHV8FrsNcl3IafWuYd8JzwnkFndBVXCahjKdBlH+j6LvcYt5qHaQnT56mTz75JP3bv/06/eu//Ev61a9+ld577z0LDAgL9PscaOaGoxs33kw/+9lP05/+6S88jszPz2tMaHuS6YMPPkn/+q+/Sx99/JkfeeNOjhpIBC1VoHREkoJWSEhJYgG3HOcvZ7JCekiphm5f3zI0g/+KUZHUTs1pEAE/K/jnBtEDar4G/5Rl7qvVp5bvJhbAD/XNWNEM41kQ2z97QvGMygI6ZxZspmHqq8DXKIE/LJxaIi8JNCvmRcC7JlAzGo7aR0iKxkOeWjgSuUA02R6AgTRBwfAw8gt6ESBY7F4cTnfb2wZGqTM+sgONk27M2C6FsAAWYaHYg2QOBVAoZtYtKDQZpHBWOczOKyjfJZznQQTLb45PQkIIC2XJPl5fjpngPQsN6NlD6CI3Bw9Jls4Tw4gc+/19DjEfiilkj7o6APGkOJ+cHHMHD7LflFkfbip58uSJBIUv8qzSHT/Ew4ueu7s7DpOgmysyLrdSNn/kUEqeoRC2uCDfITDUTJfBHvSjsrTQgECmz0LDRpzInuV5VpNguvm2Z/mNEANNRaIHVs5Gx8Y8sFO/i2cX0zy3KKln7h+MlQUEUMIqs/4VwToowo5PQMmoyMxjdAbHV/0F1G5lpg/oo/P8AhhuiQIa5fXkenUhygtL7B0gEUvIqVDtgu06lK23WCl8+5WPKJFI2elQ7E939yzfQKd9hFPKgSRHQWDXhCgTu7IaZieBnBfsgg6j8tHDXQOIoeDpUGw7XdU0W8r1+YB7+9EPNVL6Cdf/K/jGUIrRJNbAbsBdwdMAO7oTVo9XVtfSndt30meffZo+u/mZhYRHjx75mmXGIs4c+Ja9y1yt/ZqvVX377bd8iHlB/QsTXFtbW+nu3fsSOm6mLz6/lZ4uL7vtF4Ae+K8ButCv2m9NI+GAtlIyV+tzJ+QxWfh7gZzgZxVkD4jk5bRb+6z0ZruvFkUNPcJutrsoV5xFerqxpDP04Zcx3n13GW+6IAdpCN4lf9TQ9GQ9vIviKOYnA/2BQWO4fOngWYWPXbOSnllRh36HTSLD0fG+UCo3p9ZeCgEiKPTab1cIr4nfJRB8Mx6SGmkMJgVzDlaNjoawwIEp0lzSbrdVsQi/UnLrcmlqXwTCee2JJVc6ZoQZ7/Vly5QaIgx6maENab8wX/jiB4xrC/fFWG6pg19bW/c+U5j9paWn1fP99+49ED6U/n6F9+7dT3fuxLP+N2/e9AzTxx9/ZBWzBw8epdWVdQsslNegmE7S6fL+inn+IQJFUBCmVSy4kTMERVCgjpp/db1lkOcg3zCjjtkrGvuHtzVob3nL0JHqVxa4cGcEBksXMTHDwxsGcUvJZFx1qIF+RLRv4VfBM/PPHn/awsTkRJqQu7HxsTTIi9BN4TirnhggPccIqWLOUfUXOa6h+lIkHtMRfsXgI6SUw9UOE6UkHnOhb3SS1uc87CbMOzD7l8yb1DGllsoBPCB9svDWHrBEYvwaQEZKZjqzeAIilvKb/zrS0A3ZvEprQETznMhOhHeShS/fqAULdNudhOfFX1ycHoKIxX1T5z7r01zLtEeUz0/FHydQLhRnLlJDg4ROQHHbdF8AMzUh9+esCjAhtLGx7nNsTBzRP8zMzuSVhBsSDH5UvbvDrUfnzi2mM2c4pzAjYWHOExNcp0ofwxZHxp17d+9p/LiVVlZW0l5rR3EqUjP8kehIg/oV9sZLZSKEsQ53tCFvy5V7tyeF2+wHemTpu4OqAKU+J+K6PugH+I7+oDKOWsy6zHUo/GgnQvS27YYSQqh1PJ1Q2tupUNIDqixDH+GBAGEUQcHh9QyypDlO5qmrr4D5nKy1ms+loD9mwrNAfcD5hwmNIvneQLOqK71quGneAfADggMRQ0steF+yYMc7C4AbuQiqKSwAFSH2wO8OOsMu6SwHCbGn8xsdHQthQR2PO6jYYlW5x6Wdd4PMwr7bMr4r0xfMYjgrjok7GiVF5KtLJSww209aORiIeXVOwA04/HUnhzBojKv5iX4EhAcPHqQ7d++mLz7/0jM+H3zwcfrtb3mq/9d+pv/9999LH330Yfrk00/Szc8+86rCp59+KvP3/XT/hx9+lL74gr2rjzWYcM/ZodImYWaYlZcXzPAfCUAfsNGiKmMIC5iXclI7sJ4Bs4kyhZE3yp76Fk0cHB6k3T0G8Y20LuGPdxjadLZsW2IaPkKSc/Ril/t4ayP5/QEORHP1ITOCPlwoeqK+LEzIjmtYp6an0uy8BvqFhTQlxoAH3BLv6pBE0KHS+JWnI+VI2D6O3PkRMcdbfpsQgz2CwqDiAvtZFSjhlmwrLm9ZYqRR2jiQ7aFHanXYV/rwpxiE/LWUqpba7x7CFIe11SbydEXGHtCZwBeDLj8l9F6xxDe/qsOMxTSCyb7cD4a7+rvAafrToHaD7lk+il3TzbPcd0KzIJ4dk/tJ91OoQjqr7L0aBzryLIgO7RU8D0oxoQq7i7GAi9wY5R+YLQHpGbJhzGPCT22I1cs259OOPYFw4eL59OaNN9LPf/6z9Bd/+ZfpL/7iL/zAJ2cVOMTM+bexMfqRYQkKs4n3eDgDN0s/orGWyQ0Ehd/97gONJze9cmFagO5p18Skb8a0WH1sMKcC6MQXD8gt47UzW9FOwd8PkKJShtbb9HQIOreGn94prQLrDM1fxa4LSrhuQ89pg0UtesD+i6oy7TgPQjqthj+Et8JzBPSOT0NDQAxCGeNQeoYqAUx8BexZoOyEOa9cXbiQP38AQA//EgInyA1Vxbwg5Mrt8CfeVXB4tK8G3JLuwPJ+g+jQQ0RNYQGzQnjd+IcAZ0ppghEnCXFmIU7k8+1r2zxbL8andFLNUihgs4ZFpQ1No1g6nTXNTwWlT2wOs3AAZeV747OwwMu7XB0HeHY3p9N/Dr8zEjpc9qDDXC4/XfZh5QcP7qe7EhZu3botQeDL9NlnIQx88smn0n/mlQOuKnv44GF6IgGD25FYfg4/t+yPlQf2o/IeAx0IDJ6hVO0L5fWHDxSDasgCQ6egEBjFlb+LoMBAiJCgzpW6BuPFXMkEMMStPZX7loSFtbS5vp72pD/a3lHPm4UGxVJOR7C25Ie45J8XU8fHxiwoTEyMp2HRvlet8qoDDAHCwvTMTJqcmU594+N+6M25aNan6K6sLMQrw4HEG4hjchlq5dlZRBiIAb90A9han7Pv2S0hDAQrAwgLPnuQzexY7giPEj1Q3OqY0p4QgWFf6WIrU0nJqUCYXxPwWryfFgy1W/46fQDdvmu7usRqXUCv3PQyExSvwsZOrwqasTYRKGpA59dJKPkLfSfom76pC0kUfyegEEQFtZvnpeKPFVya+olSfT7YbcYKGnrMGVMAthExPk5OTYppO+NX/XnU8+0fvZ1+/A7n295K169fs6AwOztlQWFwiPcZBtLU1LhXF86cWbA6rX4FBn9N/RVn3xg72M4U9EDtRg3zzaQdD/ihNvkI/EffEQyt6aVgBU397xGa5Xkq5N6AJHakGWi2jxq6v78JdIdVUkBZGvN3QDbLKM+ui4ovkhHGtstQ0s8vP9nYAP+i3+NQDU3748bigmAzqwUu+CHAHwIwbH2foFQSare+fBeo7CUAHB609d8+QFjYF1HAHQTIFUQCIcFoMyNRZueBQk5NwvquIdKTidfpIJG2qNIVjFL9JkRcEbcfh4VJvzvN6KiACDOYpBxEhBk/PSDMcVu5fx4Ut/HjFgljxc1NzM5wbSYNzjMr2S0uc1QZ+CCf7bS3x5aVHTP1LP2yqvClGP7Pb970WQQY/zt37kgQuGc7zihweI0r8lh6Lp0D9cr+U8LADW55k4EVC15lfQXPg0xDDcSs+RdGUqlbtuoMD6bBkRHfZDSkQZsrP2GaeZF5e3fbWwTWVB+rEubWl1fS3tp6OlRdc89tv1hlUUka7ONhMmbyFY4EgrjecNLIHeesLoyy9UiCAY+8TUxKiFB8fcMcHFZkGrBTW/VLHTPLeMgVrYdKJkJIMBQcdOaGJm5qQrQoSI4QGIxqMyImBddWEPXZiNIW4/cZQLk0UYDAwmwX5cGKAucVFGIWWSJmUhDYhO5voHZd4ITPnMhevruhuGnWb5g1Q1UaTQyyq/JV3GWoPkoJ2UNoK2h8Z+sIKfJk6PYiaMYT7muz0EdaarWJxfQ0CDsnR5l0v5n7klzlvZL0Cr4iuC70k5tEVbYvArhtui/hMLaw3ZXrT7nliFf+eYX59Tdezy/+X5TwsJDm5sbVX/QndSNpaFh+c6NH5d6BsbFhrzawuoCgQVgzCpNJLzP8ch7tP6P0btMIChlj0kx0rIThJ94/YburOp9mxl8CaJZl0HlN68+GyH/dPmoM6xcK5KtDs+y64oiiVQvPKw36ymkKQdJ21GEjDIIgDzI5UJcW+2IziseSoICrygw+0fq8umCzJszPd7wV9oOAl0xYuKACLg+zVVC+u1Wgl9sT2D5sH7XbrX1JCy1J/EzeVSsLIiETEjPM7KFHWIC5LMRv6CCq7K/YfQdA2M2Zd4AkoCvR0vkM+iaV2ILUEnPMWwtxDSkdFTmrgXAcXocQEmE21egF63i+OkS8YGmwdJC8CUEnXgkLpUwbaTFY3077Enz29na9vMcsDo+usbJw+/Ztrx7clpDAKgNmy8tPLSTgDqGJoIfFRMJU+uXOiQkLVUVoiHMPSw6TQ0qv4HTQMNfAuh2g4zvMcv2hpW5VxzyuNjw+mkbHxdRzfkACA0IETPGO6nV9c0P1sJyePnqcnkpw21h6mvZUH0eqb95e4N4kiQpSWY0alsAwmkZYQVBYPOo2Jj3fY9JPc5Yhb09yPMzgMx+AgKB2kQ72hFIPefzt0HIEggIvJkvcFqIWYYGzExImsgrTCvt+zLYlCR0HamO8DYLAYIG8q6Hw1TSJ8lEoEGVhEuyIPocXqeNVas4seISyu/AT2IDKuGmXBYUcadOGeIp5BzQcldZa/uxJUGq2CquCpmmUTgEnqwNKeHW4J80KArUawkLTTlA+s1Gv9HV+1+msIXyV31CBRjwNcL9ppC+O/rijvypwwqg7hojlFTRARdJN6i7arrIsdFXUXsWPXdniMzIy6heYERLeeefH6cc//nF66823fD7hrASFiYmR1A/zl8MzEGZI6gaYw6mpsXTx4vn0xhs3jAgNbC1hpYG3NipPOT30BzzgxzjjMdhjLWlT38LEBJMoUmNrZjPylwNO0nak/zSwW/xkPqW0jyY8w/vXguApcqvKZUgcJe0Fsau3fNX2gO1KOEKMw+5YEkAfDEG777AvU4KBVQU7iM9QM+/QNBPWPe7i4lmfkQm4kdXvL7xkwsKpUFVAD8iVdAIraLcPj/b39jXGtyQL6COm3XMfFQTHVYgcjOpeWRA1ZRc1VHbfERA+jH0tLGTCDkt+9c2sqDofmXNDA0ICxBuCTl5ZCK8GwnG4NOhcPFb5J0yrNiw/+g31q0FESGqjwcbSK51l0QMlj8yuhhDT6HRtV7aExXIuS7u8zeD79HnBV3rMiYNyYMZnfHzct+bMzc6lRQ0WzAZdvnzJB9h47ZkBhD3vPOwmb8Tk+F7BaRA0V4sK8Z1JqhNMPLJhIGRQFNM+LMZ+dHJCOJ6GJDgMaIA9lnVLTDd7gFlZQFhYuv8wrT58nLaWltPuylra39xOarAKjz3HnGdQPZs+xMArGlYCyqFnBEEe5pubm/U2JITEY28rk0MEBq7MKsiqgugfJjQEAcLk0aQDtQvR07GEAI416Zt4vaLQQA+K0CT9A+kRM2Dm4hQyqssJnWINohNEW4T245E5BAUFonzFeYcY4MJlEyKcylLQrJGeggHQZV6FkoMp1sGcN6EOu0MvZ1R3s38orgwdH8UNau3eULkjsC47A3WUoZd1FxS3qDXWJdTEsHk+UE+ud9V1We3NNlnN0COwFwn/jxlMf8KKDjMZdJRstquajgB95TY7xgxknOEME30C/f+1a1fT1atXzbSxHYntirip2m3GZlgAcv3oaH1+gRWJCxcvOAzCZlUzoA4gzky0Q1jID0MCMf5xI+CghIUBz2pHhhqZMjQS8AcE03zG56Up3MUYXoSjAqWtfBu5Kox9BVnvFOa0FiwQE5Uqa0HTrpjXYWJ3pKGpr6XP1tFhvNBjCyGCgtyVgLtVILutpmysDg6OHA8NTTTdfa8hSvLlhe7WVCBXTlVh3RXStFebPTje3t3t29nZ6dtjVlAN2gCh6B8iMkOqRt5cWegFhegK4X0XEOmJNAEhBQdxO82YWWqObzMdSndJuw/y5PQxJPJX8lgd0qugOx/fIF9ODlJ7Fgyc7kBbCkrHgiBQytvphgEjXXZfn3PgEDcMIUz+wvx8Onf2nDr+S+nqlSteVmbGh5stfvzjd9O77wp//OP0jvDdn/wk/fxnP0+/+MUv0l/+5V+l/+0//sf0H4X/4T/8u/Snf/on6Uc/ekuDwLk0NjbqdL2Ck0DngJAg1j9jMVM1UVXUl+jJaJoSWlhQ3SMsTIyn0enJQB5Smxj19iRRoQ+Hba6te1XhyZ276fHtu2npzr20cu9B2nz4JO0traT28npKG5vCrZQkQBxubqXW1pZn96GtsdERD9wIgWfPLqY50ceI4uxjWhCGQEJL4kakoSGpQlQJGRq1yUHqF6PellDS2t1Oeztbxv3dnXTISoSEi/6+EEaZhuxjVUx+EXg4h0H8zrPomXKoKdylUGEBXDS/8Uvr9lWrfCP4K/x+xQNDQTuo3ZfQAx1t0es3oMT+HOjhrBlS6Hs66wBc014D6/wV9r5OVw84NfDnxdqAUyJopr3om1igqT8JkZOSP/or951Vfp3hCiCFbnh2+K+gQFV2lHOjfHtVb4wl+UPgauiqB3jDIR7tHB9Js7MaMxZmPZHAY2pjY3EZCG8u7bV4YTmP8fKDcOCtSO7cAlkBGBoacFgzs1PevnT+/DlfrTpajRsKIyeCia2KhxCPUY3fipPxjK24TGwxljczEr4jz71z/u3B6aHnVOS8FLU31Ha4K7xKc+Wt8o9qfcPsefCi7gC5bcZZ0HwIPIjQfXgPczADpNcW7os/YuYIFqojEdRfXl0AutUGhKDQ11e5bUJd6d9DqErrJYdmITcrqiDQSzVy8wnXNG5tb/ft7e31tdtHfsW5Cd3bkLrtgUKIvey+FahyWQaoiMcHKyF6Ez4GhQmP6sMtaQ5BobGFSm7dUAQl3d5HWfIQ/xmLrvw2kvMcqH0pTfw5nTm9SnukIeKknJuCAisE+wd5RYS0OdaBNDQ8os593FuJZmdn/cw+y8BvvnnDy8rcZPHznyMM/Klvtvh3/+6v0l/91b9Lfy79n/3Zn6U//7M/T3/xl5j/+/TXf/3X6f/8L/9n+q//9b+m//Jf/kv6T//pP8rfn/iA2+TkV3tJ5Y8BqIGCsR0oEH2Mp8zwq+NVdTHj31cJDNkTwsLoUBqaHEujM1NpjFeXZyQwsMIwOmyaoO631zfSyqPHFhQefnHb+OTLO2nl9r20efdh2n34OO0/WkqHT5bTwdJy2ll6mjaWn6adzQ3x6G0LC9MKe+HMQloUfXATEm8yWFBgIOCAM0LCiAQECw36xo6EHqu9tHbT7tZm2lpfTRtrK8atjdW0t70ZKxueVIgBn5LoH4pD+j4rBG0rHAsKQlY8yLqBcmgAn7QvG8dHUbzaUB4jHFD4g8I+CTk2z26q2ggP9Xc35rb+IlBc1j5ouTVEvECt6wDlufQp+q8RK+x7JQWzkxE/ExxWE6oIstqNGU4LvpmE3tAIhLzBCEl1f9xkhrKTgBxiI+BO+1fwPKBEPZFEGTdLr1mnKt8Y96KgTW8ZAYxpSpxDGlGb52YjGP3RUW6zCXd7e/tpY5MzU9tpe6elfoiAwn8TGIpU5YaBwT4LGggeF86ftbDA9kenwwlQ3FJZ4W+zO2E/Tzh6PKuFBfcbUt0HOTO2Fjj3VstX0X/X4GTkdEDXTfVZ4BTKHRi8ShGoM+9R3FiH26x5QShhd0NV/9m+iYXvAQEmU82H6K/TvBYWHJ5qTyHC9LXU3vcPm2daBVlIKInpTlTT7gcNjJx/CHjRwu2uoG4VoKJPtYe5OWofHLUO9g5be7sHh7TmvD6Y24iJCEJrbkPiGyhuDJngmvhtQp2eSFPJBgQfhI8LiBuz+A4z3Edj9aoCjcbMW05fDthhxn8nFPOMBU64eyaU1JM+/ZFeGiSNNac74q87F9/ghLDALI8EtSIcBbCcPOz78llV4N7rWFa+5kd03rjxenrjDfANCxDgDZlh99pr1/y4zhuvvy7zN3zzxTvvgLi5li5fuZDOsHfVS9KDHhjcr3+1DP+gIWosOgjaUEG+C2McqwvSGHP9U9fMkotJH56QsDA14ZWFEVYWylYkOWNA3dnaSpvLq2n10ZO0fP9henrnXnpy6256KlyWALEqoWHtzv20fvd+WpP9yoMHaVnCxfrKCq+xqxPv98oQAh9vK3A2wjdbsYjMeQWYfeGx2vQRK4o7O+lwYyO1JRTsLi2l1SeP0/Ljh2np0cP0hPMvDxS/1KcyW116kjZWltPu+lo62JHwwL3qolWEI+e/mfcCxSzrwawYrLrg+AmGwUIBbUQMBIfAQW9TEKiHsdoN0cJqfQQq6O28ExpuSlpLCI2QKrWpK4A3939qr9Gkc39Y7OSl6L8anPRxMvavC88LqdhnNTKmf/pS9VfonV/M7cDOoi4b6iv4GhBlWdFRLuJcwoZmMZ9a1Nip6dB8ijvqj3F9Zydu1eNSC86sPX0auLyyJjMJDlt7qSVB4mC/nfb3D+WHia1IA+FwS9L4xKhfjueiBW5n87jmhGpMA+XBE2Bl8kv0ghtWEzivxwUfvh2uJJAEO5ORU+Xcf78vcBKeAdRDT2iYu74Yy80zUXc5LyhF3/g9PdDeUMJ7HtS0UwsrlG9UUc1zYEedVIKC0D6PeIzreF+Z2Vd+DkvNIGPKjfVFzdCdML6F01JOPdx8mvn3AmJU+oPBf2sU3rvdBfm8727A3pgr2u7VTkUJYkvb+9vHh4cb+tpWrTOf0NFaOpYQpdYEV4MD7WH+XQJJDKIuxF2+O5fTYjY/GPJmw+gJ2ZhGJEfxEbkLlJn9FqvnQClF0haAxgn1do3YjsRnmFkVcDCbR9e4uYgOvV5ZCEBAGh4e8TYklpJ5OOfS5QvpyhXOIZxP588vprNn59PCwoyvv+P2iulpzi1w5/5ImpoZlkDAC8B9vvGiXy1fxZIkM6atzR0NELup1aK+KS/ynCOuk/BHCxQBSAdRocqnX+XHPEy/0H+MzrikTkWDRjG+CAVDYuRHJseFY3FmYXTY5wkksWtg3k172ztpd3Mr7axtpI3HT9PyXTHtX95ND29+me59cjPd/ugz4SfpFvjxp+n2Z5+nu7dupSe8xLolBl6V6YODQywRq3JJMAIC17Aq/MTd1zvbqb2+nnbE/K/ev5cefHEzff7RB+nj936bPn7/vfTZhx+mmx99lD6V+sn7Mn//fauffvBB+uLjj9PdmzfT49t30pqElNbausLkoDQTT+Q555fSUdkwlHiVQbSkQUf0BJMpNTckystuaatKdx83o0gfWwql2qy0j4KnQ7FtDmFOA2rGZwPpzGpOIxD+6hAi3RloormtGItexg6hYzw9DSrXPUCDedaV+HtCM4hu/Qko4aD2CrOYN+zIVO5H3ZeCMjM2IukV2iv46nBirGp+5kIuXQxqE0+AzJg029nZTWvqW7jqtFydfedOXJ3NDXpclFFfu31T37cTD3auyw/jQjNN3fFE35cNaecIClxUwOSXMHiI2MYYVz+rP2RVcnDIbb4jQEfTlf/vCKpYexRclR9B5P0ZacptgXGznDsMnqPbrw2yXqA4mvG8CJygDaArrQWbW9kKkC54DQSa2lz+Sxg417B03He8p7zsK4y23IZDlqQC+G4iUNQOmJubyzrgrgTFMbkb7un2+wSMdH8oyIWHwPB/fZWCLG5Rm/oCJ8I6bB8dHLUPt0TKa2qoWyIRHmjLtvIgvQlKjAaNvBBV000TTjP/ptAMtW4L0biM+TvMQkhg1oLOqNyMBPhwsLCS9DsCDqWYY1WwQFP/ohDprRKdk6l0wgSBWdixXoieMmdlgf3rCGkny1Ud7eCgtyP5zMLCQjp/7my6gJCwOK9GOW3hgOXmkRFmb5jFiQEFbAK3Z25u7KcnT1Y1WPDq84O0tLSctiQwtDmM9nUy/QOFUouuwowUp4UFsAgMsvEvTHMTYYJh4CUssLrA2QUOOw+MjphJtpCoemd1oC3m+2BLQsPqetp4JIHhzoP08PNb6e4nn1tI+PyDjwOl//LTz9JdDfBPHj5UXW6YdspAwMqUbz6ScHC0uZ6O19fU2tfSwcpK2n38OK2LWXjyucKUUPDRr3+dfvurf0nv//rfJBS8n27K7DMJBx//7r30IQ/3/fa36SOpn7z3Xvriw4/SPTEUT8RobCmc9vqGBAZuV+LAtArFpSNAL2RrVj9MgtteMJiFuCivcC8iVXvl/YnSHpoPCsWfIId5EoKhNmb7IiRYn9UT0CMs5tX47/TrkBu/DSAMCwzSSq9seoBWTvNfhvDcA3DRxCZkM4XXzM8zoRlE0edgOlGhgacCdlB5dkP9wfwIoTGEPk9m5LrEHXWVta/gG8MphViMpVLcBSVTd3x3eFcVce02gsKjR0/SbQn7CAO84M8jnbdv3zJ+9tmn6QO1//fUzt97T/3CR5+mL9gK+eSpX5mPXQbwBjE/kBcqJRgEndNmIz5WIVhVYFWiKSwcq23HGIagwEo5Ext+d8YJt2dj+S3U9V1C1b80Cq2i5S6oyL0BxYj8eULEbYQxlI6h9uA8nZKhU6I7FU7yBqek2WlqoNox6WOMp07Ql7Aq39x0cXzUVvveV05AZoNKhM6G4ur4Dq2h41tsSgXc1HjvXv5IH2b1+wuZ2v9QcNo0VCWFlYpofjdVoDJT5Re3BYFjSfyHe3t7+/v64Q5VkRDEUAHEEwQVwkIhKBPTV6XqbwI5xe5H9FNjmAdE1jCDybCwwKyFkE4J9z4XoMYRS4OlceSw6iaiUGTu4EK1wncFuOgweAYQLm7xwaCKkVhJGCIhy6+kj/SCpB1hho6Vjp33DtjzWYPSrT/ccbvFqBjNCZaBJ8fSuHBM+lEJCcOj3MNPHJEv0k+47QOloo3aFmO57fcV7t+/n69ejcfZ4nGdHZeXOxY8d5T1HzdQFCCdRFNQMLqosotKUMjfzJQjLKjOfMg5b0Uam5yIa1RVn74di3BFn4nrfrd3U0uD+87T1bT5aCmt3n+Ulu8+SE/v3k9Lwqf3H6Rl3sbQQL6xupp2tzWYSzjghe8t3uFYXUkrT5fSClfpSph4qrp+eo9D03fSEzEGjyRkPBSjcFcMwpeffJxuSQC4LzPcrT5WXAp7SfrHd++lR7fvpgdf3k73v/gy3buJn5vpgdRHMnsq+y0xIPt+F2KXq51SaisPojl6M85yRFnlcwxSzfi6vGqIlcIQEgKjbdbts1s9HTrC7VIrUPyngd12p6/x2wG0EaFXFED0TcRJD2/PB/sMbYEeRt8YHF53Tru/5Uh5AUu+ysSLvdc/cv61MvsKOkBUr2IM7CxPqqGCbGUnpbvJUPGpwlZLff7mtrcZ8VI/qwjVldtS76lfYKUBPe/1fP75TT/oiUDxBW3+3n2NF0sSNta9OnFwwFjKuBJjSzNJBngHOWhLuODGPk+EaNyhfdDGGfu8ssCZJMZojWka2OQxZ8ABRqiduf+O4FuIpNRLYcar7c/NCuuovG6gzr+FhCiMZjhEWdqs260IA54OwY86QR9prNPGJ+cUDo8sMLSPD80fNh0VffkGen1T35VZf//I8cDAxPHNm9ngew5Q7MsKzYoAen33QqCpHrM/ent7+3hra+sYxtR3pEMhmaBMVCb4kD7LykIhxF743ULEAaNMTJFUNUanMzqrYk/nw4zFyMiIBQaAFZLymnMRGCiKE2knoI6iEpxmLWhoOyGHSTo9A+fyU5yknxsgWH5lW4rSR6fpx9kkMBAi25B41ZcOltmJOhblU3l1oIJmsk8DssmWor096ns3rW9spqWllXT7zt304YcfpX/7t39L//qv/5J+9atfpffff1+DxR3vY6WMIuMvEMkfCbgkVPQ+xKzi6W8iZkFSAVbr8uOT2bPBsZE0MjXuA86Ts9Npao7XlYXTU95aNj4ymsYGJAgeSyCUYDeoQb5/p5WON3fT4fpWaq9tBm5spUMN/m1WgRi8OZi4K0FBdbyxtub3Nj7/4vP0iYSADz/+UHX9Qfrgvd+l93/z6/SB6vzDX/86ffzb36ZPVedffPRRuiOm4JEYhXUJkAcSNEQwxkMJjvvrm2lnZTVtiFl4KqYBYeHzDz5KH//mPYX1a4X1G31/mJ7cupN2ny6nw63tLDBkYcF/fWlATILYgjQozpkdrNGSOwGT4t7TJqBpvrjNZco3di8IxbehhFug+/srgTzyrzZZ9ZvGBqMAfhVoZvU0KEF2q70Au27sgFKWRFj0vUAWOT+Rt3pCgb8T/r5qvr81+EPF++0BfXuMZ/X42uzvXbQFM7j2ShXKnHERpn53lwPMm365n8c32XaEkMCKQuBNq/GoJ8LDLdsjLHykvuHDjz5MH3/8Ubp58zMLFKurK1759nimuILPV/qcAoEij8m5drWltjqDJzvSWLYhMenlbUiMfVjkIABWaqswvwE8N4RSsM0C/lrQaP9qHwWrNiLMzhpVl80a0MGPPAccX+lnBKYZYaGZJkQaMk9X6kUIT9R8UDO8ye3RUZ+EiX4JFX1ciJOhTnpA+W6aN/R9x+vrhDlw3N8/ZDPoKyVLC8X99xZeZmGhwLMKudg13TTNuDD3WJ2IBIWdvq2Nrf69vZ2+g3a7z8QU7uQqiBDCqpnrIMbn4XcBEbZYCMIXWlCgMea0FUIvwoJfsh0d9cwFflhyC0k6Cwxd+aFHifxHGZTwosiaEPmzm6J5FrgccxkSJj2rOsl+pY/bjUgnWGZYiNcrC7sSFtTBxu3GwYVWy/+euQCDj+oFzAN4B8oOM0o7Xn5++nQ1PXy4pMHifvrs08/T7373OwsJv/rVv6X3xEiyJA2TySNtpDcXyytoAOVhBphxsikoyKxibkudZH2hKc4t8EAaKwvjEham5ufS7MJ8muf11IWFNDs3l2amJESIbsc1gI72DaQRDZjDEvYsNGjQ75NQ0Ce1X8x4n8z6xAwk4fE+NxmJbiQ4rIqxZ1BHUHj/w/fT+x8IJRRQx7/77W/Se78Vgy/9TTEAd8QoPJLguPr4cdpeXeP5zTSigX9SNDmpgXxcg/iocj0oejhGGJGgsvLwcbr/+ZcSMj5OH0lgeP/ffpM+fe/99PDzL9Lmg8eptbLmVRHSxYIaZcZKgQUFda9DEoTQV+VVQPqylSuEBaEFBexUhvqO0Aq+GHS4bMYHdMXfAS8Shf3ox+mLNhqYv0E7/A6gBPx1IjjhR5nFrAqzR6A2I0+dDFDBV/DtgvtfVthYldSwEd/ZUlCqyyWPeUEB1cEkUUt9Aq/3r6ltIyw8fPgg3eecktTHjx+lJ08ee2sIKshjnggDqI8eIVjcSl9IkPj000+Mt259kZaWnmhc2TLzTwNnBTvSFZFDC3HeMcZcxjFWFxh3aRty7ZX0mCjL25BKBpuZEOCWv+8cSsF+g6hcF24LZZyux+rSPlD0lTWY2/gEmCd5DkQ5120RKPwMfFAg3+G2uGdsp16gjbLdmW2rJYxSCOKR+jzJqn78iJVikn4SgW59F/Qdr6zw6Ovw8cOHT7P99/+8AvCyCwvdlYLaROA0uwpFIEd7e3uHYkzVho+42ly0glXtCOa211KaCVKEWAgT/K6BKEpcQfSZ8N0gY4CGyDkQycFOXpNkdYF7nPFDA6GzitWFAwkZsZJSwuzIQSOvhGlGsPrKUArpOUDHEIyD0ogHOkUJBdwdTyc5UFSlmTIlLwgLrT1ent5XIxXD5fQQjvJYwjFSJlYMx4fHqS2mcWeLvaksOa96WxFnEdhixOzRp59+Vh1ew4yZJgYGBATipYMvey0pn4jrFRhKsWcsdFGwgmzv8hN6psmG0NqAtyKNTU6mGQkL8+fOpsUL59O5SxfSWamz81xBOJ6GRCM8tMaLyl7EFf0esTVJHfwRKD03Gh2rvo7dRkMg5daRre2ttPR0Kd0TU4DQUJiDhw8fpkfCpSdPvPqwLxojDyOiwYnR8TQ3NZ3OzM2nc4tn0/lz59L5xXPp3MJiOju/IDyTFpU23IwNDivuQx/EXhUD8vi+wr5zz0IH25bWHi+l3TVenuYcAwKD2hm5F7FyCJwO1qsz0LXsKtB3lCVucpvEGneCjjJ+mYD05XRS11Hnuf3I3HRiQac7D6fkKLKbVbkp3985kJ5T0pQTQX4ClbeKCcp2/i2gcJqd0zeErxbStxfvHwKCbqI0KUKGDNpOAaxqJjQbdkGM3YeJa1Hp2zfWN/w6P3q2KXLNMY91cqPevPohzr/xCjPqzMyM7ZhsI95Wa88vy9OXgI8ePdb4spa2uShBY2l3NdfbcNrpUPaeoOM2JPowEiwPZRsuY1//QH7nJTIa1YdShUtfkA2/BnQU0dcLooImvXeCzGRX6i4w+oDiXiaVvgPspge8QFoJvyd/VqF7W5sXtxYWWPXReM/KD3xR8HmR7gz0WBxC25cZB51ZWoDJciYUttWMBbrNpOJuTVrWkh+HaeJwc084zfylBfaC/CFBdfTfpPw3qX8r/EB4m3oTLgld802EGk4gTa/xTZ68rRq9fizYi6kempqZHrty5cr8+fMXLk5NT8/BYPN4Cg07BvJjHxTmbn86Et+lLFMIjln9woRDaG7ndQt/DijsU5w+m2Lw1BAYROR0TjQK0s7s/L4YKTrHrXw7DGaDYnAGVCosf/pMg8wQKJjd8AuSTnukv9y+0i/3/WLuvKKhjqzsoa5vMgokSSiZH4hvm5cOI9D7sOkYVRGt9c20/fhp2n66nLY2NnnvIrWQ8FU7faMScibG0uwZMWjnz6XxmWnVXL9XGZAXIo3Kh5d+a9hvtTUgiIHzLNJKFhTueXmZJeVPP/vUs0M3b35uczp86m9kZNQDBi86827DhQsXPWCwROw4hN8+uIA6K/tbiea76m96JC5noUJal52JLqlzMfDqgtOxWl6hDWqMfhZGeVDlCqM+xu1WvKHBcrzq42B314x8ERRN6wrPgrHbjQITmiFASJAZNyr1DQ1I7U8t9eub+7tpY3crbe/tmq5o04fQl4RJhI/JiYl0ZuFMOiehYFF4TnR26eqV9NqNG+n6mzfSxctX0pwEh+nJqXRGggIvfl+R2aL88CjggNoF7cOMQRlorFfg+qctjoqu4g71wghEGZAnO1Ke3BjcWATK7yFndbZ30o7axNNHT0THyw6bx+XOij6nZmfTqPqiYfVDnAGpgCBKOIIcQy6qaLMnwH5C26HPgP+mWXGCIENVV5HQB7ISuLXtdK/yCreEtS0xUyMSDGcXF9SW59OU2tSE+tARlV8QizxXkRQU2ExQDfTCEhcQmcofDehhdCo8060iMi+Q9QXaR+lAedxcWk7rT56m9ZXVtLa8knZUX8wQI/zOnVlMM+q3Zs4upom52XjPw3GJPqo0uxXYOFsFVPnrgYJGSgwYRwn1cFziysr3BSxsNpg/ZoabmcC8jH2oMd4K499ge7VDmPRtjStra6s+v7S6upq2JSzgh9f8uWL7DbX3K5cvp/Pnzvsa7svSg7zhw6v/kxNqa+qj/GCk/HLejdv4ECTKubkR3okp5X3M5AX9zH5qiVZWHy+lpfsP0rra8Z6+2ZrEZN6k2gGrqlMLc2nqzEKaEO0Mjo/7PRpnxPmmdmPaoPsPRxWJFigFIMDqmeTknwyk/RR6Kfkq5c53oG0zClwn9aRNCEpMTnImQOUhMydIzpu3jUYIGMZ3EzAnnh5WhpKmAqTL27ThVVD1bVqgXxYSEt9sPWKrMedPzHewumAeTml0bA4XIWH1+LhvSePQk63tnSdrK6tr4gv3FPaR+EA6b2XrUMMKM0J+RxPMnbpRkbaE49LvSgW3hRvCT2RtkL6qKqDom2YvLbwEwsJ/l4Kg8KHwtvQPhUvZ7gSWESVaVtYrE+SjIOYDqjHrVQuDgxrp4ZtnZ2dGrl6/Pn/u/IVL6hgWOBhsSVOEA2FBsOwpLMICnQQUDPEjLPgQE3oN/E5QtKIXg6/gNBwXDyJ+ZaLMYNAQYMSH8xkFGuemBm06RhgsmJpygJhDpF55kLtYeZAQgfiUg647AxiM0ugQGoqQQImg4rbGCqSvhAal038wjvojrP7+IRkfS1jY8oNa28vqwDc33RHvwszRSbIqMjGe5hYX06I68InpGdWahAXVC2GW6yU7ylrlsbrKlXgsHy+lhw8f+fAyV+PdvBmH1b74/It068svvZqAIEWZUKcwjAgJvNdw+fIl37A0ofjjdU3S3MzgtwUdBdUJXzG6uldBV3/1gq+ck47g5LsEgHoK0m54w+boSB0wfyKvY1qgraFVxkTRK4KCaHaCF7mFI6LFQwm6u2K+WmI+CYeVMgisrQEmQhNoQOUGJZivQ5kfCRESjiUsHA32WVjYPthLO/t7fg25X/RuQVqC6rDa8oQYgLNiDq5efy1df+21dPnaVQkKV9MV6a+/+Va6KgbirBiGWTELs1MzaVF0ePXa9XRd7nnobWx0wmEN9MOs81p6rED65hO2R+lvXPmZ5ManER5Ukzswl0ElJPjMnNTSiNSPICy0tyQsrK+nJxJ2l58+dRu3sCA6nZqd8arMUBEWSpgue34CCiVgVLfbbAgUp/YX2krNYKcNs+KUKEu0BjHRpLu1GcICb16w5QNhYXhsVAx0bDPjbMrElIQFHskrw0xJJCHTHkr6qsiJKZvbLagf+8lgs9A+F17ErZmZjoQEUMfK4+bSioQFCQwSFFbVf+3u7LgfnZVwObcoQaEpLPDwn0E0WvIprHUZGtGctAxoOgHCmrBqDzFiZY9d/r8xdCfgWdCMuztvzwBonXZfoIxFTeiYBZZdNXmV7WleuGGbyebmRmILCKsKO2IMGQ+n1H4QFHjA8yfvvpuuXr3mMeDixUvp2vVr/r5w4XxamF9IU1OTbuuMT2ur6xZAOAvI6ieCAnwBb7pUaVTfw6o9b7jsyc+q2jDCwhrCAm+6qI2bn5iRsCAhegqBQTQzMSdhYULtQn2VC8zB8RPIn3q9+rvX2JGNKL2CxZV96aeoHWCLbNhtlyH6dIQFnEZ51xB2jPMhLDBTHweH4UUQsOCnCNv+UK3wF6o1PQG7Uy0Nka4QFCp0GkM44PYq0lbcQhfr6wgLa+KREBZiMgnai3r0RNSe+p4lOX8oQeLxxsbm09XllQ3xei2Ffyj+6Uj5O9w/3j88OrCU0S0sNKphT9gUFFaEJ6Bp1sv+pYSOceAlhlKgTbUq5H3pVe3FrInAsRqt2vPBPvchHey3d/f3D/Z29/bae2rkdCgmYWa2MqHSOdEB0dixd0AQZINA+RZZ+q+OipB6QA63FzRtGs2pYc53/EVUNAYh6RLC5I+qQ6MTG9dgDbPbbnMbg/J2eCA3EoSEcd6BRoJgFHnKwTkOg/TeLpEt4iaXgs00BdiZkNBAl4XySprqJUF9I7BI8BoRQ8V1mn1iHHm1lpklr9iog2GrCaiE0/uHT/3EzAS3TbQ9K0DD5xzCrS/vpC++uOXbKz6XYIB65069bMxyMswngsAZDegIBn6o7Q0ebnvdwgIzSpQbAlXEpaga4BwpjQWfD003DX/2+yL+nw11CJ3xnBb2V4qxI41dYcKgC4/6EAYCj+Oqn8ouUHYMImCmCDlwfQ9MTKSR2dk0qcFy7qIG5yuX0plrV9LC1Utp/urFNHvpfJo6fzaNnplLAxq0j0aH08HwQDoUA3Y0MiSUyreEhwPxZAdKg8RNCZwhICDYT05K6BSDfUYM67mLF9IFMQOXJAxcuvFmuij14ptvpksSEK68JZTZBQkEsxcvK96LafHS5XTuytV04er1dF7CwpzwvOwviVauCC+Lds5dupRmFTaz5exLZr/z0pPHaYUH3JaX0y4PvsncZVfIvypLlYYHsYymjVxWtGWpFea2bbTf06HTtibgOtYe0EHn+UNK023RE3+kIZt0+A0wjavPZLtV/5Hau3pjn8Fwr4yHXBjoZV9JlJV9A5uJ6BXZi8KLeO3lxu21qMp5VRfKn4xh4ujf6CwwsVN+cd8A99dGAdYwvEJ7KFBb2zvWxjDuALsRnsKhfLvwrQfYAxRHlFFAMKX1N1CKtOp7s9p05VVIjRdtMav7Gh/Y0kobZDV9ZnraffylixclFFxJ5y6cSdevX0mvXb9ufF3t+3W1ax7yvCGB4sbrNzwunDsrQX1qKvFgJ7chcS6KcxCcrWP7aw3QvJhOIWMWE1xsRTLTzHir9DLO8UAl494Q10czoYDgz8SIcoJQydRjYI+6L9E1oz0Fmk6t7yzO50I1XgmiKpoBRKimdSH24SbfNiSeAxVOwHayCfuASsuY8VxoeGzoKzroAqfIac/fVZ+CXilU/fjqVHiNSviE3vLEal+/5JtDsYR761tb25ut3Z2WaKqKjCOuos1jDTiOKkwNRV/Mu79/UJCnfP5gUCihrt2T+qKCtLCM48JBmdHqBvthG9TQClYrDMJBVXvfQfu4b2JsfPD8+Qszs/Nzi0NDw9PqaEYgey87CGFwmYUfHRszwoRAbXRINBIP7BBlpoUg3vgidW4c+sljSY3Yl6yISO2+IqXoJNWlWOUPM6zR+1YVdVo+vINzWRCm06uOiI4ShhvAnCtI6TRxOKqOCQHCW2ycP7vix2FH51zidQqMtGfbh23o+Mc9hgLSR8fmcvGv/uSxrEpUAgPnAnb20tH2blJzTLvcUrS5mXbEzMM3lD3t82LCFhfPeiaIGRe8KtOeVaaxcxXe3Xv30ycff5Y+/phzCJ/7ER0EBK7G4wAby42UBa8+MzN748Yb6Sc/eTf97Gc/lfqT9KMfve2BgW0mCBCzYl6nuNZTaRgaUqehuKJMlC/q2fWL3oogOsmT0DSs/Zg5dDiYqBSbnjErnz3DrCI1lK/aFF2nm274CsGf/LanqFP6XgSBwz51uMz5S4+5BbkiNKi+cGdhggFDyKqC6Yd8gwjZdM7s3dVgjjosJn9MwsEYW8FUF0lCwp7C3z46SPsKu29s2LNwRxIa9mW+dyymQOoB6VHz7JcgMT47lRYWF9J5CSEIhawcXX7ttXTljbfS5bfeThfeuJEWL19N0+fOprH5+TQqgWJ4eiYNTU6lxMw3W6L6Sc+wBnQJj2IUJGWmPlYohCOj42l0fDwNc75iBIF8wNv/2A9Nvph9HBYN8Y7EkASWYflNQ8qvC5WyivKinLzNDWQmbnfXAgZnKp5IyGWGHvqdEV0uLC6mCZXJmNLCylt/2eICMUl1nUiDalA6TF6ofJsAQ0Wp7TMaskYWDkvaQPswFJtwqV8NtEd76mPUjvc2t9L62kp6urTkJX4EtgWEwYUzaWp6No1PTatcxqPeaexOLEjjFkQmBMUMRC/A3M6zWTY22Pw5WKCXXUFDyTXQ0Kvf2lf+eCxw7dFTCYOraX11XXXeSsOigWnREasK0+q3Zhbm08S0aEa0UgXuMhXox4JCZlIA+seSVbcZaVkVawtRgeiTIzQA0yJIuN8tFhnCV3ZfPgp0uTWc5qaYd9ufBsUfatNv0xwoduU7g/PZwCaYhKFfqVjVs8jZgeCwHefe9tSWOKPAY43cfjOudn1mYcGrCGfPLnqrKaQE9h/Havsot7WBGifH6IfUvoeHRhQ+150OyWzMq0iMvWwzXJybTwuzc+onqDzBkZhjGOTWbtpXO15RG36kMWr16XLaVXrgFZgkmzu3mM4xMXLxglcWuB1uQOMyRBD1GYJCTJFRRDEOR/vI2IT8STlQrAWB0nahvkxinYCnUoANS8bYmLRQW7cTJkWjrMM59YC9Uqpvtuyicm6MNyl2d7eth0cyZH+dqJ8TgNlJ7P4r+QMIx0w+/Qp2SjNtKzDygB2lyOrQxvpmWlUfu7OlelK/HXJAPPjK7hIJENviHe7dv3dfLMa9pbWV5Q3xUXtydtB/3H8kPuuw1Wof9vUdHSr8Iq8XlcCK2q0HCzT130t4mYWFXgh15DbAaDwmPQJDW/k4LHYg+Woifo/7BwYGz184P62O48zw8OC0GsTQ4OBgvzoO8YlxSwGzCR781YF4WwQe/StVROjGiIrg4Fl6fSt07/23Rv8i5rqBhF8ravQ4tzar4Qv3wWSbwcbOwdIoBsU7s2c/p0WNgTBhWGQd7mQwqLRix0Es9m5iMaEOkysq2QLSsRdfcZBXceIKAiGBTthsnXROTfCA/Mlb5IdIIwz3X6hCNU0hv3zhRGXosEivHGrQPRZzcdzaT4etAy8F0nC3d3fEPxz7xpxxMUPsGWdGmKXePpbzERjYgqJ42yrn9bX19PnnX6b33/84ffrJTQkJ97yKwFkF9kyz4sCsAf7Pnz+X3nj99fRTCQl/+qd/YoHh7bffTNevX/NZBbac4I5Vh7hyVoxiD0GhYJ1bysJKA5oG4abyC5Ng/5RfHX52FlC8d4RbxwcU3UnT+qsbuoM9EXyBXnocw9xiIBVGFwEBQaEICz6LkKvYdCFktUGiofIcwisNzzSNI4epH9qU6JHZNratjKseJsW8j4rhH5ycSMeiBw2zaUfCQltNe1iCBHb9Ehra8qrhSIKCenGlgW1Io2LOz/Cy95XL6crVq+nqNeH16xIUbqRLb/0oXbzxZlq4fCVNiHEYkYAwqPgGJBAwWPeJEagywXY3GAMxBX3ChJ0YBgb7cbWh8YkpMRdiJvRNPnifg61/DE4wHpwJYvZwbG7atz95P7ILVGWRy5B2Q7sjyuPDdjrYQVjYTJui7Se8D7H81Ev4HcKCmNBhlUt/2eICXSkcQjb/jRHlSjm7rDPIoqLfsLZ91EM4MWAmA4djg6LGLzYgLdpuRdO0Y85aWFhYXU1LTyQsqCzYcoQQPi9kO+HYZBEW8JfRiQcdfOhL2DktNWSz0nc1rYu+B5YgjV1w0qjOuUpL9pnZYZvZhvInQSGEhTUJdRu+7WZIfQZbSmYkoE4vzElYUL9lYWFIESgGowM00g/4IS/XhXpG5afqa4TEiKDQxl04iXYTTgy4U08qYSLcO4KGfQX4z9oOaBoS2LcJp4XdMyE1mF5zWZTyaALFlYvM9pQb2AyXbS+sIu9KcN8RDbL9SAWeZkR/nE1gZWFaArdXj3mLJ7N4jKeYDYrxp/2OjYyl8dEJCwWDavvmAcRMMhnHlsNxtfvzi2fTouq6f4SejXDaohONbRIM9iQs8FbLQ4SF5RWnh6IYmVCbuHjeq5zzEhYmRS/0af2DIViSnEhSoTxGTqGImL+qvXQDRtkYf8QF/QaEcG8sXotVFGbWhwJdNoWFKOdaWHDIuLGwwIQgQTCe8aYFQtqmBYZyAJz+rURjVAjgSSg2neh8n8DIAuFF2mI8hT68E0Rp9y4Q6TEr5y+pO3gDzjbSZ++zi0FusOP8IsKg3Gw/XXp659NPP7n18NGTp3v7BzuKbF/ZEPcywHEMBd2XBYVKWGgiSWsiZgD6pvq9Bka0lxm6CxtVOBlfHeY0vgqyuw6UdCiq2G4d7Kol7+62dkUkLSgAYnRnJVfMBtBB+M5k4YH0Xk2oKD9jBQSdVTEEHZCdNV0DEHNoslpB7RKdO9HuIDFz/LKA6KWD2WV2BJUtR/v7cbsQAk11aFd69hZC77FCEukgeIcijVkGGcZWpFCJ39/Zrga6Jv5so9YRekKhu4syyihGrF+MF+8tcI0q21JgGkkDW5AOECSU3rj1Rh2wmH6HivcIQaBv/pUGJV9NNjo30kTHQaMfH4+XnnluHZyZYeVg2oIBdsx8jo5qYBjjsBoHvpmdoMOJsHtBlLV1WS2gdJAWd6AIjSE4OqwmdHs7DU6Jvzc83/ELBdd09EwP1G3+E0F4O5L0UefZY6ZLmBwPdmQcK2G4EE0g4IoORKypf2IyjczPp2kNoHNi8Bdeey2deeO1tHjj9XTuxmvp3BvX07nXwWvp3GvX0uLVK96+NH32TBqfm01Dnm0fSSOq17n5uXTh/IV08dKldEGCwVkOJ1+6LPcX09j8+TQ0yR7hmdQvIaFfDH+/mNq+0TF1GSORngEhM4oy6+PgIQIBwoLCF/GkAdJ5dlGD/kVvRTrD9jVvUxjw0jvC+Qa3r2ysp/0djTPc42s6aNBxhVEaXpURQl4dqD9oyAM3CLGXMjZIX9FY07z7qwcQfxPyN/4C3QM0oCvEOpE1Q1CMUeWc9JctSO4HzOzIsiso+zATBAqa+gLNzy6rJpTgn4UFur8LdJhRvkIzHtQB/RF9rYwZMJ3HjgSF++cHLD84c7gwXxWFCEt4qJ2ZtUkOx24jmA58YXgRx18pwG8XctEbgTLeBePaWS4uQ8YzxmhjtBfccW6JVepp9f9cUuDJMQpbMChBfmh4QM1eTKf0qIOj/Wl8elh9yawnm1h9ZjsSh56ZAIs06aeZBtOG+n31AUfiFXypgjlLxgLZa4xj9ZStR6w6sorOzYCeMFGthoBAm1P4UcuBpS3kMqig+1tQjFADqx75K4L8OdGBXUUtqO0Cgein4JcKb3Fi/ANOhPUikMug8lzaXB0YcfkPtUpW2PtThrHakN1WSUPQaOBx39Fh+7C1vu5Z1h1h3kuKUDiYQ25n1VD0vbBA0TfNvtcA1b5c8NdZraGr0GdQhZPCPOKm0WzGQxggFTwoEvE5Z+zcTdCuDw8PxJe2OdS+f3h0zC40ZAETE5Ip+9oQENpq9Oxz8zYfE1vp2OOvhpqYnwX4qIn1FHBCcki5tRbhBSSNVedpDGclZhouy25sQ2I7EoHB0FSHms3Ygtiok3IcOQDbK+wcfyAOI03GSuOPLii+AFTiBAccD5OK7Gg8lOoDqmIcKW/ff7yTb8RBUFCHQzodbwYEHpaEFxfPpNeuv5beuPFGunbterpwQczhRbadXPWqAdtPYuVg1jfT8LLvwwcP053bd71d6f79B+npMjMMPM5ybORyA7DtgSbiq8o4z14UFQwonVDUi/dDZlqhjgC7lz9WgPAvA5t/MyhlX1NhN3Z/1XCa+bOgdk/qSxm4HKjH6i/slds02DeYhvqHkoZI0RKrXXJXVWe4Mg4MihkfTX3MPs8vpMkLFy0wXHz7rfQ6W8b+5E/TT37xi/Tun/xJevunP0k3fvxOeu2tt3yG4OzlS2l6YcFbdCaEc1x3qoF98Zzq/uz5NL6wmIamZiwAFBDlqY41oKmOzKVFtpQU0qJBwag0IdA4jeRRqgUcmY+NeqafWfP5hTMWSjm7QN2y7WF3dyftbW+ltvBIAoMI2x2OgWwTXNFbDbqCcfEMp5AbzAqtkbwY4KyzF0OlLZq6DpoIOFrXV/4AGmrtnr8cZ+UgILzqt+GvU58NHI9Uc7LZrHKYoSTsBMhdcSrVQZQ/zDOWoKsVFWH0yad/g0C3Wbe7DrADxQ2yIsAAIOQdDMnJOTn0xWjiK9QGNAJWjboP9sSNzLjHva0+hy00Dlpu8E7d48b9OmYZgdBjJ0SXLU6k/TRopOdUeBE3vaD46/b7AuFB3icx+lf0LpeBaCvkPTzpX4Xm8hP6HIEK0oK123ZMILHFhFUDv40gYxc0kLsgFyrmBWQ2PDLog85cfAHOzsxaYKCtswqOcBEgj/T3GrOY6OKcBMKC+xfHrzqnTRO/BAZffKA+hjMM0dY6kVotf3xVxB4FEpijNTZAJeXfTt2LQz1mBQZ0hkLbNu0V4lRhBm9EoeKueCz+uvGrQJWITlD8Lhth6Rsj7TLFzsx/6DGPc6cxqYgz58FtjH6WlYfsjjz0Dx6IV9pTYOCBKkuGFhQEpp6SiaLvhQHnhBeUqGtSbzjBwCmZ+v5AofyXA/6vrP6ZfzsrwDCvbzEBaVqqKxDIKowBj190CAxgoWbzA4eHx8cHB22N7xIWDo9Y/ZV9SAzMCLQtJJRrwGAuILTouAgF1YGZZoN0TwU7zEoOwMopkF1EuBnpAEuaIPpC8DTamG0Jn9E4lH4LC+q81Ilhxvaa2GITYZf0l2QcNzLgLIFyRBdWA56yxw7fNRS/5TdAejpHRV725DLQw4DBSFPmHFreRVjY5WVtDmSrOow5TpzLPXtQuQ//xo0b6Z133klvianksDI3XbwlJvLtt9+2HoFhQcwc1xvyQM8DCQu80Hnzs899jertW7fTo0ePfGsG16ltcJMUN/KwuqG6LlDKP8o6kG/ARUFelEbKvCD1E51n+K/8UU82/TbgZNk3odi+UHzPdYSDSDu/yo1EAHW0eUAjrppSwh4hYUgCA0IDJseqcNAVb8QTIarr4basYQkME9NpVAz/jASGs9deS9fe/lF666c/S+/8DEHhZ+nNd95Nr7/1drrK1iIJiYvnL6Wpufk0Oj5pnJ6aTfP6np07k8Zn5yUocI3lWBTGkeq13ZIwKgGaQZ0BXW1JFZYLS2mxUAuSLrABxY0G+76JcV9nOjM3l6bFRHDTEita1Pne3q6Ehe20v7WVDpmg0rcarQMIWorgq9ChD7VLziPxzsRQY7uh3Yi+3BeY2FRoTgeApnxUhidNcoSFjk27BFwwQ44l+ysWoTac1VD8E6b/0Obw+SqqsaFtGHV+17E3zbxtK3RZDTT5ZLXoe32/KPYEypz+h/6g9EcNvYUGWVfZcJr1E5o6YNwoLJgsbgQrdcuWJJjcYGTkCHd2w3ZSMZmlvyAch+HQE7toQFmH/fcFyEcPcPb000SbW89HtJ3oR+tMR98bfS1ot+E8j+NddlQbZW7BL8Iw4IdvMPunCrkeFYGBrUxT09NpYnLK16gPss1MbdZAuNSfxixWxg+YoGN1vB39Cmm2sDIyZNXnH2XGWFj6zIIANQ51uGc91i99ZLEsGuI8AWHWbCcvCi62EqbLOdoxZRAhdYbousBSRmWiLMo47Hr7Bb8OEJADMzhs/uinBYUG6uSrzHIaANoVPBOTp6QTh1iZluCJqAv5dRsUk9Xf138wNDTKYU9mWdVxIyycyEQvfafZgpDloiYEP/u9h0z5fzAohQw09c+ASkgQdAgMQn83sHx7dcHIkoIYQ7Xt/f3D9uGBiO7IBKZ/iA/CgsgKWuoUhJsgRrQ28w8kHFAI90WhEDZQNdoMxQ7zwoyix7x0njjBVaQp3Ef6WQ4VU1Q6ywzoy5+//VurJwGb3rYljNPBKSNxQpGZ0oyA4DMYHLhWB0oIdLAcTuOwKHqWcT0wV716hMMWK7YTnTkzny5eOJ+uXr2cXnvtmgSE1yRAhNDA4WVuvbh48YL3TnOjBTNL3FzzND+0wzP+ftb/ww99xSorDpx74Lo9BBcP3gKXVaPsAnKeToGT7gvkcngZoSSrI3l8ZPSgJfoSDmgQGzgWQyvkkGB/HtT6EAKYRJeKGXZ92Y18yT/djBBVZkaJFamPwXdEymhKoxOpb3wqDc+IET9zLi1cuJzOXL6WFi5dTbPSz5y7mGbOnBejLoFgakb1ypWchCFGW/7HRiU4jE2mwREOJnNoeUR2xKW0FeYu58X5ctdX9ELXD9gAqhMj0a23K40qXNHgmBgIrgb1Wyyjo25nXKnJShZXAyM0HImeRcwOBqCXiDZax8PACwM5JGF4UBhnfeIPUvLMtjUkpKgFmvoamjmo9Q3TDm+9wihua7swaYQmrb9Q9VH1P0IXtwo7zmgoDBxWqO9yID5jVEnjW3/4D9mytpftN8ZO6G3qMqbPZ0sFSL9rlJlU336jvqmwfMH2CUg/YEU/+o9tnBjwof9SVjLh123H7oIa4YcrqszmFWZzu8v6AkXfNPu+AGTTC8KY8jolXyqT6G9xE8j2Wh4i5cBza5/V9Xgk7YCVX9UdY7kpiQCrgo6wDISpcBijmATg3CJnF0aG400jnHJVqgF6UHhHB4deyWcMQ2XspT9grGPs4dwD4SAwsNLA2F3yE1Rdg3Khui62GSonnW6fBT1ddgULUH6kNQ4lF94iyvwkYBgW+IPJbsMf0TZcD7Lt7fFbg1LPpIMoiddxZ7Panno6dN1DC04nde9kBv+EaoGCSVXuzUjH+/JL5Xokkz2ueyHQ/Q3UehaPBvL3cGV+uvvvCVBqf2joLkSOJDynILtGnDqMhhk4eKyGb1V2RwMDA0eHB4ftvb3d/d3dHdHRvogjhAX+SuOBuHz9mVS+gdhSEkx63PQjosyE+WwgajDA3vjLfovaBMyKlE/8RYBxJ2Q74g+CL2GVcKr0y0/ZQxhbjyIdVvk3lu8wK3CsoPhsoqIJ7AE5FfmvG+iEmJCpH4djPylImuncOQzGzCyz+5wToaGTpGaEPCbHuYypyQkJAnPp2pWL6e23X08//vGb6Z133pb+rfTmmze82sCWJIQGVhnYnsKhNe7g5h2G3/72t+mXv/xl+tu//dv0j//4j+m9997zQ27cc88hzTITAVKWXtrugCiIUuZBE0EPBTvhZInkIHpaPRuaHnsjfwBszEl7QCppdDozlu+muYlAoYlr6ztU/oT9R6pDMfqDxxL4hANHg6n/UAPggdxk9D0DFiIQFBhg5QamXu4rQUHh+Coj1IL4Q5UA0T8ymYYn59Pw9Jk0KOyfXkiD+h6ZmE0jo9NpaGBMNDKgwVnMQUs0TPr6htUuObekeLiaE26z5EEpGFC+eCHaDLnbTgMLwcePFIWZ6x6G3YAfthKIeRicmEiTs7M+F+MD+bLekbCwubERKDriNpS22mGEqTSUcjUCpEolI4EGJF3+K2npbpvgKdAdcgWK8yQ9CqrwKJtO/92u47uYSrUWNcKuMHO6RxxyF6L6el0QcFHn74x+wM+Ie6l9BREWMiqhtMBQeyN/dabiu/yV75PmBUpLQZU55a26VweQ+pglpg6lciAdAUIa0faRkg+GHxcJgF+lCBU3cCH6kZ5w7UJlxYSJ6ntAKmOJzET1FZZiYvTCj1UBatMN37UwIr1/BZGZDszNwPhMKPao3fhNgWTmvBSANEF1n25e1bd+YpyFPrsi9ycOcRt055VzBQLzx8TQttrettojl2jssOLHrD/9eh4PqyBRC6qqqF6qmdty3PfLmL4dJp90+XzdbiulvYOgC8XH5BbXtTJZwDhGPPjFX/WQWxY4hgaHPCng2flcIDUFd1LliwNhFbUbu6Bh5LFf6XQ+oXeKhfJURaA+C+gXOaNAXtl+6zL9PUDV1/BB+ok3R02Siz0A/8PkH4jA4PFc6a7CUMOVmbJ/tKX8bx23j1p9cmLPAYT8LHw+xHxoN7yY35cQ6HdeBogK+LHw7FcuTLmPrjP0NWpsFyIwNFYWJC3s7CAs7O612/v7LEHJHOIx8RVGkYEepDEBpQNzY7IqtI2g0pwE0zMxN+EZ7gHSUoi6mSb0mBXmFCDo2qw2J92HzKgoD6juFHI6CKcTCaczkSe/nw0ns4SP8FU63DLTwkuvcdvUQDTq/ZY79L3WXmyhUprdgTWAfLGve0x+Z6anJASckTBwUYLB1XTt+hWvNCAccDDt4sXzPqTGlXlzHIZVvNzC9PDhw/TZZzctIPz6179OH3zwgbcoPX78OK2tcy3iXhayYrCIMosyagJpoazJV2BnnXRC9tsVxtcH4oD2ev0VaKbjGXrSexoG26J0K1xhvxjwAaMEBeGAGHuvMmRBwoICvDGPrxeBQawNgoKFhqag0BQQcG/ErxAzMf19wxNpYHQqJQkHScID332DnBEYUXhDHtQRFvZbzCAxwEuw5kCMw1FZ5/khir9KieoshAXFLVU/tu/E0iZKvQtR5NRFok6lf2zUNzjNL/CQ05QZFRiFre2ttLkdt5Htip5pswF4Vjm6XEGBwnS55j/SF+8TYKcf0aBXFoT+NobXgBxOhvJVYui0zYD/RhhNN7Ue5hd8BsiSvJiZg+5F/9AMC0deESjMv9AXWdtP1hfV9sqf1BAU5EfoVYSMZXVBth0s1fP+6ozW301z8lfrAfRFFTIkeFVB/ZDwiPdqsp7VBuwsMMhtUFHDv+tJ/mFMlOoQGoq5i0n9HrPXqnOVm7cVyU7Z7ELMpCnfCh2V+EqcHe6JPoM+O7AJIrFnw2n2z/P3otCdoAzOn35qpL2EXUdGshr20e+yEsA2H/LG9uFdCQgbm5tpeWUlLS+vSL+h9qi+nbGQPl1VUoUp5JumSj+yv3+ocWDf7ZnXf0WdeduKSlz1zjZGRSIagEYYY9t+f4GXvb26wHtBMiddQxIQfKnGyKiFhWEOO2vMU8pzcTYSkfFE/XR/9wQcdeMp0LCif4txjrhllcv0dP9h7hl55dvlSZtwgX634LTxR/qEbtFKf7TrZtojX6QNQYG6YcWHeio8RQ5LhHBMBW+qj91UObQO2V9YQ10pFdLSrG9C04wOodu+1+R37f57BPQ73xdQwVJZZvwFHV0lZg21FzI70HcsAjrY3d3ZkbolgtoVYcFeGEx8whAWYNBrYQEoBFlQP6HmRhT6Ggjrq0Av9xgVphWo4hY0zenMYKZhjEG2N8D4wgDTaIJxwa0QP3kQw78bnP+ts548oRQ8CTnPDV3JfaSp9umOU2lihiVuJBqVsDBiAQIXRWCgg6ajj/uaG7GSVrVj8u3bK4aV1xGFOTKQRsYG0vjEYJqcHkwTU/2JmxpHx/vTmBg6yoROgzC5B35zc8uMnLc8eQZIg74S7QFHCBMJ+9bMVTzw0g2FBvBTMAauUjcu1wZ+W9BMTUklJR+l32nS/A4Eepll8GfDzFWob5dBVm2WkaYhs1g6zyqIue2EvaDhN+Ir/lBV/px34IYirhfUQO1vtV/OPqhJqk6Z0WNA4IA696yzFUBCg/BI3yEsSOXgYyl7GFrVj9FxAkUlSRo45RbkL6z4EVrJbqXABEzNzPh6U645ZYsBK2I7ey2haDivkMUWRvx10hRQ73vPdeWkZnqRnWkGtEX4qSHCKSGWUE+o2Z+/T4QR8TUhworfosu+u9TiKqtuC9LpvzD9YN0dA8qTvkHrq2/8QA5hhmrMbuu/ElLR1RjmzwbS2a0WfQeUchf9+DFL9R/sQ/dLvdSn6zTijTBCX2MTipn8uL/NfvEoevSsuPQmLdmxoupVVQSSKqwchtMV8bMVCgHDVIV/u6sh+6jwW4PuiL4hQOeUaXMcK9DdFpp6ckVS6N+9SqNxBJX+l9ljJp6WlpbS559/nj759BO/7s/japybY+KsxQvku5wzaKcD9R1tzo+4aNWftA8s9K+tr1nIYFaa+GI1SHEIo09SCpSUsrLAyiKMaYwrqhulhTcbRkfGLCxwfTlnk2Kc6SxI5Srroj19U+gZRg9DyjLKHrokS92OelMP7tvKd1lZIL+mQ/vvGfu3AqWfcQxKmmnB9JAh22NO+qADxn5Wm8okYNCP/R4fHh4diNeQ9X5LeVGH7VHJ1qBCs6qAs9oTC9T65jakscq86fZ7CfQ3LztQyF0FzUItQCVWFZp74ib28Uy3zOEaPDt/LEbxQA17a3d3d13f2yL8NgRUeaLTVgOC2MoNNxBZAMTo3w7CxawJDq8mSn4ddi9oui1QPkMN++KmxMt3Z0Pv9zYfGHGuCYWBYRYE5piOjLZAEE4x4RW/OWz+7MB6AT/WYJTd+Ns59m8NYQYWt3YcHjwzw8wKh8R4MI0H7xAWSKMfXVNEMFds3SCtrC5YWHDBSjXjx4we6ZURCp9M8CDqRRF0wWHa2d1Wp7/q8wiES12yF5UrVbl/+1y+h5tbL7hi1XdsM0vFUrGQMo08gRFqDbn+hQwMgbUZQP0E/ZBD8mNvNX5NOM07tRJ/9VeA0m99E3uBzJ32hv1pTimPUiaMnZ4ilSbXj7HYN4Ms/k6gHOAHPqmoIPV7oDLkbv89zre0PPPHDVYcWKR5q0mnnW22AuyltuwSuwtlHxwAgQuoy8KZlbQQMXqYUlXwIYOgVCedeqQ+7Se7JSzVJQeROa9whseeRDtciXgg8z0eahPus4VRcTvqqjxLVyvD3O6aREUfA62A0Taxq+0NTofSlJNUatiYndpJU+0OplhkiGigTlNoBV3OToDjpoyMGMi31OZqQIRYY/krdtZT9vJjLC6tz39VBgr2gtpcXk9ggaJvmnWCbLBU/XAVcqkPCwpWhZSVEGeuh+gi8MRPp4qWAqa+S2dFx5XLyiShdtPHSgyz1t76ui+yFQ3g2e4ciFBpchq4BKIt7xIYZAd5ElZxBXZDtxnlG2nugtPMm/A8+xcEisU0D6MurMdY7FQebAWiDcm8HE4uSHFS+KxqlRVrT5BJT5/NisCDhw/Sb3/7m/Qv//Iv6ebNmxYACJeVh62tHU8coe5KcLBg77rl2vFWWt9Y87snvN8Tb6monNXmBzVmDamtJ41lkhxIqcfYlsatvaawoHgYP9hq61UF+ePCjcGBIZuX8aGzvpSfSvcC0PCM+154AroM3b6U1hqzRWXeTB8QIVMe8EYhLPx+VhaAamwVKnU5jXUKS/Ywoy0hxDExiMBHOhmHC0ioPJabw1Zrj10mBxxhzT12F57ogE7D3rDbuyq+j1BGsJcRnl0JUYkZKr3UunKhYxGXz6dhKXqwsLClXkIEssFjHJIu22bmoJPcQAqTB4GdHLyDWEFTAXrpSgfQBAg6a54Lhehr1b9ZDagaiwB3pNNplxuYVTpMBAX2UdNBIU0jLLB/k4YdIMcMhs5zzhf/Uq0t+nAZ9jkdlRuCaUCUgCCc4rAqT4M6SEkLEhLUcSIoqMMd4tAXB53ZB6480YnD0LNdiJUQBuYKCKswfg6b2WXqM5aO0ZvDa8DW9mZaWVlOS0tP0tramsLcd0eNUMCrnmxZunLlcrpw4UJaZIZ4ZsaCVsxQkaRYMSjgfOfs1EB9hDvKP/Q1HUR5FcyGTThJMs+EUs69sfuvQK2DxelEzArWZobaWw1YUs4Fi2M4FoQF/GBGfUBuIPpSP8V9FYkAP/YnQ9B1jSozVGR9Mf9HzNaz3M9DZh6UNbjLLYwGr+oy8O9s70pYgCBEO6YV+S0FTxqpWHNXJ6FE59lHl4NQdWnGymRAeAggh6KR/jQ+NZlmz0jInJsVEzHqxYx9MXH7st9Xu1KnEtk0DZVM5rgVBwNsoQuS6lUN+YFpRHV8vSAH4b7An/rNTksvaHPpYxsLhtmiJygNoVSQo3DYRd+EOuaiE+qHsoK5d+qlNhn90/6AWm24rvwXqG07sQbSUdReCPQyOwEqM1aFYNo1PIicYrsFs9auN+JtBOI3M2yWzUu6/C2EDouwYBQdQUu5UfhP30ey88pCsSv+pQ96YSyCttneFIKCoxPg6jTsBc+yey6USL8JKP2MPxYIhPWqAVaiIeXXgoLc1H1oRv2RhFhZiEkyxj5vcdW4ghDBBBFbTLnM4stbt7zSgNnKyqq3nT589DgtPV329tN1XlHf3JC67sklhIQnS481bqx6pYGwGbsYt3jRPfEOLH2J0sJ1qXFmYddqPjCbeOQ1ttyyBYnHv4a88m9/Tn1BoKhAU//i0B1iB3QEr4/ynYlA2ciQy98Yf8WsBpkqg+XMQmxDwk3PmL8FiPg9rvKf+z2MCz00MiAIM3g3b0PKwkJ1frO4kla8nYQEuWrtsbqgxpcbZCf2MivYDWqUPc1/EOBh8KWDznMLjcphRaGsKgBVbwoUfVZBhvDav4jjWAxpe319c29jY4O32fb3DzTEi7C6OyWIC0HBKL3tGdUFEKsRws3YDYThWNGH8lywn6wWxHcznhIX6Snpww3MKgICe6h5ZwChAbt4An9LDYaVhUhThE1+SicdeS9bMBxrRG3Vepuix6B8UQ5RGvHXBMLFoZBRTYIBe70Hx9Thsqqgb1YW6OhJO8u57PvkNUj2fsYVdCUWqc3ApafPZXIH1f2voL1/lHa39tKTR0/T3Tv30p3bd7wEzTWp1DErG/M84CUB4fLly+nSpcsWHOKg6oQ6dwkvCpMijnCVpwZz6TJqlFfBANwVDKjrLMLsBPw1sLJvhlcAfTcW6P4Gut2FvggDNRazTnPvBkLfDEYG0ApXPvpu89wWYnY0EPcW+mDeVZfrm1sagLfSJjN4LPuLwT+k/Aiv+EPVt5nDUqYyquIFVN4wUXT+FhYYlKF7FSo0a2GBcwIIETLnLvMgCrCAAisVYYw4GR9YUZCvyDdhyvJQKkJD3nnuNJMyM7BDCndiLI3NzqSR6cnUNzqU2uqWDpSWA7nW8BnviRAPEeVMRok5IOXTilxnVQYWVGRgs3AcQBD+saahAk2HTZtsXiIq0OncUEJuhtrdmmvoNtf3CaOow8Ba18QwD12tnqTQGiOak4if0AOddr2R31C7IeLiTz2+6uNQI4gQgQFmHtRfEWR8uZcCCnqWX2iDBW5UD1Uylx5/bbUL3r4B2yArCBZAQgghQd6WxEoD4RGGKcHUIOsI13YlrpzewE5omna7qPSEVeA0/WnwIm5Og0bC6j40G9qs/qz7z6YqTTQpl9ngUMzi04fPzs2rP59XXz/u1T1e7713956FBs6p/erf/k3qb9J7772fPv3s03Tr9m3jJ59+mt7/4P30wYcfpC+++Dw9fvIo7WgcYgKJ9324jpvru4nWadPYCfI2ECsLHHBGWGCbE0XDOYoRCQvegsTE2OCQ0srgkhNuqGm3ib2hty1kUEyLi/q72333t6CH0ekQdQXvwcoCNF34JqDU0R8KTDb6ifS1LSRUZyBlYbLJ9KN/DeVHLdXXtgS8LaktRpkSzAsg0K0PaN6EVG9D+t6Daf+lAg45nwTMGubuKZug7xO9p1GEIjWEhsPD/SNJmhIW1lsSFvZ2drYP9nb3jqtlqkz0EBZXgwUzXg7yMFhExw2lucNClYmR7wyl8QCVvmH2LMB9YDRCwo0tLoHFTS3MhDtmxBEWmCFnWw2rCzSazc1N387iw1o0bP3Vs5j6wgwkTuz4zfoONaNi958+nBagKgP/CbAT+nAfbtnjyYyMOt6+0ZHUD1M+NGhhgduRSDudLE/1b21spl0xmlz9WsWRy7pERH8LU8+iBEgfDO+4JUHh7r1HGhg+S++//1H6+ONPfAPS8vJTeTz21hEebbt27Vp6/fXXrfI9Pz/v8kJYiAzk6ITIChR7mT2k3AptuDyVxkgmHrNngf026i1sIoxcggGVt7DrhLAsTjqx+Vebl99aDYhhKdQSUxODKS6siVDOC9JLkGLPAu4r32L6oRkHCUnC9AthpHZYxt/eSk/X19Lj5eX0aOlperq6ljYQGNhKRLnB7KjeKsS/yhf//JkhJ1yQOFTA7B1nMN7eCaGA8mclh7JnD/KWBBNW0JjRD8JQXbq9KICKdrKeSpVKPhEUDoQIC8eEJ2I6kj1DPps9wEpokDff8IOwMD6S0tR4GpgcS2lkKB2JyUNg4JInX/QkJy474stQlbGMKtQ3IxSI/OXyJ2FyG3WW/WeloemAaKtS4zP02cwBRqABtoyQqhh6B9sDGuFUUDwTKHHmCLIOaJp1IhBUWSiz5LzppsSAehoWcml+Fyxm/FqNykHXAaQTGkQs0Igg2hCTr6+2VPW2qrOgT9NCxmoOCzTtqhb9LXuhaYxtEWobLW7nYR81Z7N4aV9CAwIDbtlGM6h+kXNZQTYKwxQhVLievFBfysw58bqv9l8N6Lu/i9oTicdxxXcFxbwXFjjN/EVBfkqTjM9KU1l4K6Dy7IfZstqcwDHokxWFaY199OcXL11O5y9c8CQQfe+DRw/TP//Lv6T/5//9f9P//f/83+l//O3fpF/+wy8tPHz00Ye+Rvtf/vWf0//8u/+Z/umf/jF99PFHEhaeaNw/SLPzs+nqNS7OuJimJiZUmaqr/byczfgrwS9WFnirJ1bEGbM5n+CrVzXmscLgFfQyE5XBOhV6HGaP74IVVBXUYVpDNu62jbLshQ3In40k9YCmpeievpJ8V8gYmK2/U6gj6Y6Ob6dBP+7z1JEizFhYUP2QToB24/HYAhuNNO1qDF/XmLEhN7v6dvebMTe88k0NdUDzu9vutJuQvtdAqb088N9OVEDBDPTABZr6JrhST0OEhcOtrY39ra2tlhq5aGm/TSNv0/hptLnlQHSxj7RuGDDXAE5w5wYZH9k81AKEkXVZfTEwwWcEisDQTFvNsMbyGnZ+4p4XbfOVjgDnAOjIaDjhXkNhxhBIhEVocJyRWvQyCTP9kfViz0+kLIBUdaMBxyDpprNU56keNA2wqiBmDkGBMwSsLrB6wzakTQkLe2IIj+iQlUcD/jODZyByPjP1Ildsbx+kp0/X0p0799Nnn32Rbn7+pQSH+xIUlp13BCmEAg8mFy8aOa8wOxurCiwTO/hmxrog8l/KqYnZQQeIOhRgVW9OOg5r5K/bLBDAw4tgL+g0LyF2s2CBNZtWeseCdt4MSkRgumHfMN9Ne3ngINmW6m51cz0tS1hYXltNKxwU5CrR1r4EBdgwxUkTLYKC+23MSAt/coE95oSt8maAZjaWFadtCSKcRWEgxwf7yaHvzfWNtINQLHcG6KWimYINkDlpiW1HxKsykFmsLPTLDCFB9gXl3WknTIRfMXVpbETCr2ha+iOZ+WVyXnhluwFuGkxNXc4F63J2uJg5rQLSEboMmAvr4DqgdtvpywB9Zu0Ja33nkDswoEdYPUHuTjQAAo7ajHDIXSfEd6d9EzvNTto3sZDKi6KJDR1Rd0Ckhb8iLICsMPB9KEGhHN6O1QU570D5L0hYRCE9VM/qBLTJgcvt7U2voELLCA6Yw4T5hiQhfUaEIcqA/hW/9QovzgahKSnF3bOhuMipMjR9nWZ+KijunnCa+SkAuRvJLn4rOsIwmyuvZYW3Qtx2AYIWq+lMlLFyzKrxxYuXfGMZE1H37t9PH370kVcUWD34+OOP02c3b3oy6dbtWz7X8Omnn6Qvb32ZlleW3b9wax8r0WfPn0sLZ3jFeUjVoDSy9zUjLze3dvfivEJevffbKWxd0pjD1alciNDP+Od6LYlXOPoP+VJ5lAk2tq3yJ02nQU/AtomdcIqNPhmXyjZa6cKwC2oTKC0LCkxUCgsPgV2EddL/N4cIE9IIzJoToPTJHAyBhpW82CpFOsmfBQXGY9Ddf9/e0fHx5mG7vdU+bLfkjoZG4KqRqhFnDPMG9oJX25BeLuA2pNNuROpZqd3YFgGJf9zfFcO9LeLaOjo82mtbWKA9Q1BBoGXPJHZlb17NAJrgTm0gJuoCDe2LQvFf4os4S8OJdBXmv6SLDmp8fMIz6BMTE56xJ+0wcWA5kFT8GBEUUE/8EU8gKxGO09/onQxDpIjfUg5SlZa6JrJjpR+Bgafv+9l+JLVaWVBHT152dvM2pO0dCQti+mTmSHP41TYYZjPU1Dnstru3r859zduNbt++nb744kur7FFlyT+2Hs1rALnocwqoCwvzFqqwQ8DiLAPxM2O9vR174tm2haBYC4jRGZZ6KHUREOUTGX42PN/FN4NmqnpBib+k9jQEigo4v8zuMes5JHo0Qxx23EDEnl32/a6sraSnK0+tbm5xZeGuhAQNohoV+/ALMw0jXRKaR8lgDOTGajFXChCGD5iR3ZEwueVHzxAKmJlt7/Mys+pM8W6srqSttbXU3tpOfRL+VXmEHnRHe+6oL+UNOkaTIyyCglJgc4bAIih4W5EwZpP1Q5iAlCI89Kk8+jJtQ+MIDLFyEIOpKNbhghX9gAUwg7YIu2n+AuCeD01RBfEtA0eaVcDfoTU0zTO8aOy5BP3bDLKZhm59J4qeKj0lT5FmVcM1jBT24YZxONzWftATSu8/u1A4xkovbZXgbN6AsKKvA1V7HYhNrkfVURUEQBmHjT8LuCqJVojAwMoYK51PnjyWyj76NdF1Fn4dFo1KGntUXDBljD30hZmWcszW12pnvN1wmm3x2QzhNLcd4LR+fSB7tAEODrtPzbmiXRK0BQTZuxi6ADf01zCD7qM1DnDGhEmnyalJbxu6/tr19ON3f5x+8pOfpNffeMOPdNLfEyZ9OweeV9dW/VhnnGlr2X9Zfb569Wq6fFnChoQFbtZzojy5IQ11rTo5ZEzd42alPSPpAVhFYFWhuvmPMWZAnt3XEFBkKnTNNpBtTK8FGvqmcRf0snpePVIWRTjtJYS5j8oA7VtQEJYJ1MJH/P5A7aFnfGEeqHaaeaO2+bY8mao8wg/FmUTzeHLMQvcxvN9e+1CDVGlgFVZcTDavuZpTMKB5E1LntalN/fcOoNOXHRokzPBRBIWQyXMFAqgZbV4qXmpHJdPr7ouguDZ1Sw1iQ4SzLpuWGgwPt4mQuLFArmRYEx5EJwlVFpnYqsZUElgTLNHYJL7zVwH8FewN+IvwCJ34SBfum3GA3kpkdyoZuaFjY1WBWRaWQmXpRsPsOh0iHWVpQNj5DzXHF9/ROfAHk+OBM2xyqyHddHOhVkB+nK/cKZIsSxjYyYw8KE10pkVQ4MAY3yzVswrCbFtrZycdtzi9nIUF/tWBqirSocza++qsuDJTuLm5nR4+eJQ+v/m5Z4bYb3r//j0/wkYnzeoBHT+vO7Pt6MKF8z7kzMBAEqlfOnkEhI2NLe9x3drkZgsNBPt0NggmZIABLDrWgs36izIMPA162WDWjc+EXh6aKCBVdcpOQi9vBQtU+mKhABEU+kdUf0K/fya+Bvpjby8HBRl4nyw9SUtPn6TV9ZW009pWvaoPHjyOq25H1VkPiw70Dx1VoLApShWpkI5dZkJT3CF0y+rYtoSEDQkG62lHdQuNHLCdQwLElhiu9ZXltL2ykg421llmitPvEAyBNoQTqsdCZ66nWJqmbRFpZliModeQmGeY5UeJZJtSJBBLtSPikDkzh7xKDj0PilHgG4ayLbomjCIsEIcnGqCfkigBgzUzku5/KAz9O62yC38nAd/u6fgoqqD5XbY4GJoBoa+wadGEbnOHGFrsengr6XHvzLdNA8p39ByZSZK7qidXgDbPZiEwhDtYaASJqCX0mJeQ9Cf3MFlxfS/6jAWKHvsClZuGmaDZlsG6/8teIhOm2YBsI3c11GEyVoAIHDCpjyUoPHhwPz169MiXMLBVtNXak3daBf6Cvhy36CtuY2KSh6Er4oiyKlQaZs3Ye0G3fa/vYtZUu91VkMvh64HqCnqv2p8CyuWHNsqss48tQJ9Dn82lFdxmxBmpVuvA6WQmf2Fhzi/7//mf/3n6D//b/yf95V/9ZfrpT3/qV/5ZUeZMHyvN3vqaV92ZXOMc21tvvZV+9rOfpj/5k59bz8SSklEDkx0kiVlrxbvPwWb1f6SF8MgT4xrhj47GtamsLPSpXUe/Ic85SyjKpts72czGWeU3mzS0lZqhl1WXk4CmQwHletpYBnR/Q5vwDTHhmG+PEm1CoxR8uO+K5FuGZpskGscpdBL0E5O70WZIn9OYdyf4ILzqoAgL8kvjaatNtfbbRy257RYW0De/Xwyb5xUKfPW3w15KaDaD7xGU4aVApS/mGctps/LtyqfHPWi32wgMSJU7Undk1RIBHZaOHYDwIDi5MfINgcYLztHACsGeBIg6azugl9tOKMQPEHR3Y/YAkrHZgHDHtp5qRkMdlvdKCnzFG8KCsDxQ0vRr9B+FFDrUCmVvAcJpk6NIXheoPJy/ggK7k97lpI6Jp/TVeTLzQvpiiXbAM0M8ysa5Ba6ha4t5N8OnDrjE5RCl9w04Ghy4AWdlZS09ePgw3b5zO929ezc9fvzIV9+xqkCHzcDArBIYZzmmVEaDLjs6eG990mC9sbEpNa7T29nhbQpWYqKzcX4zuP5zfVT1n6HprhueYXUCTnX7VQJ5ASC4JgJNPZpCG3zwlln/kPI8pE96Dhm39ve8grCyupyWWVGQur65qkF8S/RyIAY6qY4ZQNVZC823q8g64kFH353RzVaD03F7P+1LINhhy0YWEvbEbO3v7qRDCRBHivsQgUH2O8zQrq2m1qoEBumT3EnaczhVZMacH2FQa2nL0RXWToPuWVGA2UfFB1SIPf59B7/oiP4C4ZfbUrjta0RMAgf44QTi8HQtLEScOV79OTaFRezQVXUPuxMRdi8CkbLACppeTw2GOFDCQe2/eOj2SD4iL/6Sv1KeIP57CQpAmDX+xHW7uiv3/PGt0hEyLWShoZj3VPVn//wVCFtz9SdQVgVPgOwFttJPTfv5G6Vq71KLHovCVnQBLqAtvzKsP86O8co3ly4gKDCr7UfDxHD6wS8PT9BsjpB+2n11McOQco6yLvpafTZ0uwiftXm3vkBT/22B+0/RO3QPuLyVV2KLvtXGJ4A2x0UKrJYzUbG1te0LFbjogHLi/MLi4kJ6/Y3X07vvvuvVhR/96Edm/jG7cvWKzzTMzs1aSGCVmUml69evpzfffFPu3rbKysLUFNt5GfsibiWWhHrlO65MBXn4K27cQfBhkspj8FggYzLmQQ0ChRV0EVRrfVYDwqRh0AlN85yu7OOEl2fVG/FT9mU8Cyh0VQOtHd6nrTK3sCBBKW7ton3IQfZwWn19G1DaYtUeFWmUH1DsgicKQSGrFrBJG/ksgoKN5PzoQG5aB5L62i1ljk4+ALWB9DDdZh34IlDcvaj7lw6ilb4cUBdi5yHnHoXca3XBFQqgGoeGho7HxsaOBgdH1QPZT0HxphIpW3tHYhaP6WzoaCA0hWOEJiG+0kA4oOYGgi1ECsU9o3VUNG0QIWfdN4XuRlPr47t0AN4zqQ6LpVeemWfWg60i7JFlUPIAlNG3fNDQFI7VzNyAVXzWd8YPlngrcPHlsgHpXK2XOYKYBAOYqlG/txA3RXBzBOGzd5erznxntfBY6S0zxM6X3HEwmvRyDV7ZenRHggIzdU+Xn3pPMFBmEEginQZ1SNgIB9Q3KwhcoXfr1m1fsffgwUObQQesvjBzhb+gia48CgoNdGJks0ApIwtZPf8i5ILPhOc6yPCi7p4DBGMagDaOuDucbRLqeAdUHpwNO2a1SmW5vaZyf5wePb6flp4+TBtbq6rHXQkWR6rjoTQ5PZYmJnmxm1lz9o4SMh04c/Wxwcfh9jfClrmkAdX9TmptrqXNlaW0IUFkVwLD4Z7kegkJ/aKVAbVJVI3a6XBnK7UkJG6ytePJ43SwvJyOVc+mH2aXIAQwA/VEfTEvELPWmPEXUGqo3oLi1iCb6BvUoIJGRB/QJQcZx8YmzHxMjE94RjHoL8IBImx+a4FAwVol5vLCNGwlkVRtrEIH8Gx4npumPfr87bRVdiXFpzjO2kgf+qIqHGnqHplQCwoqhr2gSkJqCA3xHWaBtfmzkICz+iLYBJvlcEoaDUWf7eyvh30Jj8wb0YdRBapn72GX1MxKLxNNrGzRB8Nkbq5vps219bS1uemzN+2DvXTMJCez1ExO8Sc/fjDSHUxJBzZ1qjoFhu5EPBuKj+Kr+d1t3hNKIoCm/kUgu6+ZvOhzC+2DZcaYIjbTKjf00awGc7EB16EucZGC2vzq2kba1rhBkx8Z7k+zs3Ho+fprr6W3f/R2+tnPf57+4i//Mv3lv/ur9Od/8efp53/y8/SuhIl33nlHQsKb6TUJDBcvcukFgsS4hTzSxD0pxA/wzaUKO+pfQL/cbGHhOHE9qlcVNLYx9rK6wEoDQpGhUZhknbbOykJhxFwcp5Vn0XdVBMbdeBo0yxUoYxcQ5iV4U55VsJMXikkS3IfXZ8X47UGVduldZipT0k6ag35qGmLbeJOWnM/GJLDy0qe8HKoe9/a2NeoftHxXH9F4KTyKQVjtUGki0Esf3+VwM1uQTl9VOM38pYWXSVgI6DzkXKBh5ooUlHmnppBQ9H0SFIaPx8cnhOPHarDHYkhLpVsVER2z9Lu1td6/ubk2sLO30w8B4RuAwCA+GgjLlBxe8nWNUKZc0UhOayL4Lar1OVXAaX6Ayn3PIqjtw0184xaVBhANIxoHzDJbkZg1YWmWWY9gwnfV4Mu9w8V9YJMx4k8h57/OuI0Nu57ppYDoII25sIScTzBjpY4YgWEIYUFmBNFWc6UTRqjZpRPelsCgb1VEeB5UB6EBgJStra9ISLglRv/zdO/eXTGqS977Swdihs1nNgbdaTCoIAjEbB7IXdrL8nc/H2z71FuXOC/BEitlUzqdONPhHJ2A0tFGZ5tV610r/qsEhaxGWUWAxaQbIoQGNB3V3k+H59g/z3sB3CEsHB7xUFRL38x8isE/3leb0EApQWFt7Ul6/OReevDodlpafph29tZV3wdpZHwgTc+Op7mFyTQ9M+aBm2PDqXqAQUx80fdJOLDAoKaJXvElCRzHOxtpd3UprT6RILf0KO1JGEj7u2lQzNSQhJXho3Yakn6wvZ/6ZL6/tS53T9JTCY5rjx+lfVYYWKFCoDANxeAWGAN0ERQKltqjm1DtKa9C2oraVik59IcSFOgX6CMQFkZH432T6cnpNDU5lcZYXZA5Xqh7wmXw5c+xFCY0Hndw1iXeNoQF/MlQ9KcI+SBm4QtAhzPiy1DMu4OyPtw1rWp9MRFU2qBp0hVJUx5BJTWYfeXU5iX+nN8G9vlQh9zJTxEMinCAXbUujDvfU1ow3NQoN0Aj7BdCwHqF4fwH8me9zCu9ddRM/WfAv9IZ4ZRAmyCX/QOesBkeHE6jQ6NpZGgkDfarbxINwWxuiMHdkMDAigPncQ5Es8eyo+6hBu7sj606ZXY6x52hW1AI215pCQhXNTahfDfVpruinoBmkjqT91yAjhi72hprwSaTFwxgIGOc379ox9ZRVso3N7bUlz/1lq6HDx+lx4+X9M1DnFupRdeiIpuWwMCbOggEf/GXf5H++n//6/Sf//N/Tv/f//z/S//pr/86/fv/8O/Tn/7iT9OP3vlRunb9qrcesZ3XW8cUH8wx6XL1Cpl4Q0DwDWyqL8ZUDjpTXwiEnqTT2AYy1rHq6Bt47L8uQVOR+qHoifwVFjjsLs9eZZqdnYanAXmK8pU74s+OPUZh2BF9pKrUD30eKt9l3LOrEsh3CSRN6XOsTDxmYQEI/qcet4OGuoQFgpCeSV+vTLUO2js7O63NnS1JDDzQQ49TJpXdA2W9v4seKCrQ1NOJx/ezr0x9lt1LC1DpywoUaEFAallRaAKV6Ips6o9FHMJhCw2sMGAmrLp1ERMPtB1ub++2IZSD1v6hiEi0FA2mEF40kAPPepdGUqVIUIiwGwijQMN5h/6rQklbwSbwTdqikaghqzHR4YWwMKoGcuylbm5tYJCSIzyZ8THCFIGNv06RgbTrrxm/k9Cdo1IaUmnIFhTqEmJb1MjYiDrScW/Z8DYkCTbHckLaD9QZ+d5q7s2XcHOgAaHsOzQ4qGMPFLwhAbJ9ibRz9enMzLQfWeOQ29zcrBk4hKWBgej4qUMwVhpaKV643nYnCDAzFKsSdKKk3cbPhchiw3EunlJmBcIszAvUuudA0+HzPD3DvqTy+VkjlVAAA6Vohhn/4wPRz64EhXUJCktp+emjtLT0QAP0o7SxuWKhYnhkIE1OjKTp6XHjxPiIBlHaSVNYQF/uHFK4CAsg8bTF4FcrBU/SioSF1aeP056EARFEGpQAM6T6Nip9fPdLyGurHjeWxSw8fJBWJSxwhuFwczMLDIoTOlK5kO8aYciC0QoMM4PqzWZdfqhPGAYvx2cGgVlEVhQmJiarlYUBth7g1+E0hRFAIRON/JMu4sDegoLAbUx2FhjsUIjylaDEVsfaDdg0XVV5ryDHWxnzXdO06bh869/5UGPOvbDNHLL1J9FlW76zuzA7aX4SiaOBQPf3s4AwnGsg63O4UGvYhK789UtYaX5HGuWMLupEvDlMGEXRAsLCmPriyfHJND7Cnf396uvUj21spvWV1bS6vJLWV9fSnvok7u93mFAEqwqItXxDw7nvBnIMRiDqL+jt60LJQjMrEWpA07wDmpF+lQRk+qmx04x+u54Mi/jpm9Hz+jJjwOrqqvqiFU8CLassOUPF2ysHB8caFwbS7Nx0unjpXHrjjWvpnR+/ld796Tvp3XffkYDwVrrx5uvp+vUr6eKFcxIUNGZMsBrPGFDSEWNjZFzpOGzHKrXHjnhfgfEEOyao2F7r8wqqa25UijcWcoE4b2jiO6jolOJ60TJUeCWMbuyGZjnnhAgoy4a57cK8AOaFH/I25uzGQ2Qe380L9Yr0WwKlLutKXIGR7hCASGMTg2bwF77NA2B+eLh/eHggmW93d3tre+9g70DGkkKjUArm7+jNavUrQu/nAL538DILC6cAjH/3qkIZXlwpDWzz4JpRRNVBCGrsRy2JCMd9R2tiaFdEdZtHx8fsYcvMZDCUMJHsM/XjHvruJMAMmWifCZX7hr8OqM3DaW64/u7Ud0OxJ10lzTAaI2JYyq0/2NOpsZpCHoBmipvhOyx3kDSwHHc2L38ysPtQCCmHVn2jSC2ImVRWEYaVLlYVmHVhuxTCAuCGrLJ3mSut+xIaYssU6c3xCViCRABAMOAswoXz5304rbyfcOPGDe9Pfeedt9OPfqTB4MZrnlk6f/6chQhuR4or9s6n1167pgGEweKql58Jb25uxtepjkmo4XxDOcNCMfjmjQpjEMP8BJBd/pRW00YEUQFeenn7NqFqHaFYbWITernhwggvDA2whYh8yFCMeXtvx9uCHt2/mx7cu5OePLyfVleWVGfbaWSwP81OT6S52ak0PSlBQfU0zO1JNL8jBtS2Oh0uJ419+gHSwVD5QIMSTXuTYEAcS48eOp6nUndYWWBVQekYUXqMqhtwUGG293YlLCynpQcP0pP7CAxP0qYYhwNvR0LYkUfq0pnKcR4rX6rAYOijVpx3/TLLPygmbbBvUCgh0qZRNq50/cPGDbGywANMYhDK1gMeZGL22KwlcWR/9ssvUYneeXyQm26OsyATRCaaoo8xxncnkUUoJ6DpBDDdZSyAm253gmaIoe92dNKjewIZ2VQ/kc+cX2HF1BNix3e4D7Vh7hUEMOqlRhxKBdA/C78yEG4negVB8TbzAlKXMPj8YRe/8deZjhJWQy9hgQPwkxNT6czcfDozO5/GRSNtjSusKjx59ERt6b7Ux2lnc9sCV+KtEJDpcYXLasPRrvp2+TkW3UR+I54ci9CpMRR67sQXg9NcFvMXCqkk5Hkg+mSWmEmaQJWsOXXFIwKLLYBqHwoPUh4aHkzjGj8m8kOavLCNYICAsLwigUF9QAgNKz4P0lLb59FlRhmQU3wcu6IfKaiuxF2D/iugJOn3EByYREL2JwGsbrDTwOOpt63W7zQxlsXlHcNCzuTFbX/BHzRKjfqt6KSJgNSG9nlA0DhrYi/w+N2F2cZ6xl/zNh21W4dYeCPOAeC+jG2nxfddAXFCL82Vhc780LXWwk3kS/aqIOkp9d3BgYEVOV8TX7e1vbO9t592NTj1Han2jtXbE1AHv5gR6Dbrxs7DzZ1wmvn3AqJFvvyQC7msLFCZ6JtCg/cwSMUtat+xGGdhOz/M5jAgAJCZgcP9vf0dkdvy4MDgY3VSq6KkfTeGTGSF8WYWmwd1yupCaSwEWDclqZlwTwIu9dsg5heF4qc0hoJAaawAZqS7pJdvZjWYWWdLBGnYIx/srZS7OqV1eDmZVjDyFhqwmHUh4PzrI9BfNj+pAggLg/nMAisLoz4I6sN/ygdxeYmQPEhQ4HAry7swTU4QeHDkvd0zU9O+2eK111/LgsGP0rvv/jj9+MfvGH/yk3fTz3/OrRY/lf7HcvOGBQIOrV28yD3cFyVEvJ5+9vOfpF/84ufy+6N09eqVdPZsrEhMi+FlZQZhwWWsqKMDotOsBQV3rqSrC+hCS/2UOipw0vXXBALqDqyYZXPXC+ozsEBtBiMfDD2D5YCYfVQ3nYNWOtAAvCLm/f7tW+nBndvpKa+dyozCmRofTWfnZ9MiZTgxkUZ5RwO2Kp99OLbAwNmFJpRMSKXdsUKwqkH/yeP0WILIowf3Io6tTXXnh2kYIQGhU4gKDqmMOXS4ubqalh4+TI8RGB4+SitLS2lLzNihVxdUeW79DYARV30qcYo+zlTQKSIEkO4hCQrDYvqHhEVccBmpzvuFA4p3RMzB2MhIGpfwi6CAMNyHexhE+SA8sCPP8uuVA+hIiGo6x8yzZDBJoTfdg1U5AZ0leBJk74QWd13uq+Cyu9A1XGWd3TTizdrKO7/+kHupNZNNnZcQsTtFb1Tp2H/GYtZ0U0f41QDvz4U6nqjdrFNaimoRQXnijzoNSsjUUNKGsFOwIy9C9Vn9Yvy5YOHcmcV0Xjg1Pun63pZwsCTB9v6du+nh3QfelmSaFO3Jk/1CBketdjoWHSMwVLTsuIkrYgIi1UVfMITgECBeDLpdOqqMwAuFVBJyGigQ+keEBCaOQK/sQrdCRh/agNuB9AgSIxozJifH08zsdBqXinu2lXD19sbGRlqVkMC21CdPnvgKbQSGfdp5BnSl6ArYTD/I7LwyT7+OKTfoEN+wBBSDkoUdW3nLhSHwCYy9hBHn6tTnWViQKn3chNQoCNMF0FS7zQTd1k08BZ7nxON5xgLRvZDnUtbZohFS2OedC/RVNsVW9spb9xj3XUEZT9nWhbDgcq3SHkg6S1oLOl9qRQP9/VvDQ8NLqpcnCm51d39vW7WpwcHL3YUsGlh4ygqB079/gI+xFaBH/r5ArgRvKRIUwaHnuQVeZTYiMLDCILOCthcBHbdaO3vbuztrrdbecvuwvXEobgYiaxJdOwsNMLCocfd+uDHhejriZEPpNGp8KHb8noTaTTQIDUQORB1mTk/TnxtMlqwxrxtGpA07HoXxFarq7EizhR5h7MtXUZQwsxp/kZJIQwwt2DnP2T6Sqh9bom+Aw8v6Anznztq3RUhYGJmQsDAuxkp67+l0hwq/eShBgbvzN708z+yN0woQhvQcGGSrx8J8PMDDqgErBOD169fM9F+9elnml9L5C2fTwpm5NL8wmxYWZrxqwCvX09MzaV7+z51dTGcWzySuU2XQIS7OOTi/7jgj3Vas1Q//RpVHMesBUXvl14V2istvCARasBc0zCM1z8Zg02Cag3F2J8HqDtvCeI1ZA/DKo0dpWUz5+tOn6WB7J3EiaEL1OCsBYWF6Os1KSJ0Q/Q1Co4THYH8kZkdlazxCaGVL3E5q722mo20x9GuraWdlOS1rkH8Cw//wgZiox2l1+aloYV1yyp6FhQG1uSExDUOqL5A4SCOvqbLne51zKQrjqfw+ffQ4rYgRW1t6mlrLq4pjMx1u7kp4UPy7EqqZpVW7hkuwAKA8h6CQUW0A4RTBwROLFCbt7KCdDvcP3PuMSziYE/3MTE5LaJAAzFkFgW9NK39yRzlUIIYhmFAxSqjYu3fqpin5ssfsu7Ir9g3oiEDQw0knEJcc5TDDO6mtwTHVP12oX5VPDSWvQUHGcCZA3/wW+DuboVZ+sqryq8y+DhRvp3kvQVd5kKq44yyFykP1ETuXVUuYIyxYxQ128uI6C381Kt1WsavtObvATVnT07N+DJIJD7YjQWetnd20yjYa0erqk+W0sbKWkoSItMd5G6VF4XDg+Zh5Lw1nPIzo/tDhCwHrMXOiuhDoVp8PvVz2CvGZoOz3hIbnsgedccCrCow/tmHMiT/A4xKqcGxkOI1rHGGFweOcGHPomQkzb01Sf8LqwjoHyLe32ezo6lJPdoIrjIkgmEwxlu77Iz5ejPZKh78AjQ8aPzmzwDakuMWKkMWR0B9JQGDFfFg4qP6P1aQ0iNDXVQhVxKjSOLqcsy6nz4VI6qneSlTZWaX2hmYouGTcz8y3ELXsOjB81bR+A6DuC5giqjRg7kPL3h4Gwqth3eSRjkl4X9+OjFZFYSv63NjnOr8QFEwWpWVLle/okaUSUROBbrUTTh5ufrb77wEw/r088N+F/03k93/4CwrowkUpc0LeU+UwMr36oer9qPTOQvMNfPcPDg6o7xkQD9AeUCfgvkjEjv3A8PDw4OCIRvXjQ/gBte0x8TkTi2NjY5PMIkBg1b51PKjDYB+yr0JT4/fMh4CuC0J0I2p0MtgUQnUYDRIpYRa78l3ACdXAglrCRsVdM8zyHRARsGeyzM4gcOCXg1hPxOBxgxDvC8zMxF5+vzXAn8Igf45XKmGwAkDHTaMsAgjP7hMuM6aO33HmvBlzJlFxjx1ZwxhmU0yWmVCFw6wpd46vra5WN4EwS4O/MlM7JBzlgTkx9UNiQuVR4eQ4SLPcsd1jfHzUB5qnpyeFU95CNDHBNiceA2iA0kJxDWoAoP7076Tut9ppVUwwh+O4VYMrVOM9CvqKqHsGDedH4HInax7gCKeYW2lA7ac3NMLMCIRZw19t0WFsiKJWucQnUKWj222GYl+Cg4JO6F1/9Jv6IBIxM1sSDJbu3UsP79xN9+/cMVPPYcwRDdLzEsAunD2Xrly4mM4vLvqQr2fYB3MXIzqk/kGY7AMNsrsSBjdU/+sqcxj6pw8epkeE/eWtdO8WqxZ3JTQ8MPNPPP2qe1OsVGb1C/bR9lRXbA3w6hmMvDJ5JHrZlx33sHO1Ilfk8kI4gmgL5kHmxxpgTKvQRKZtWAPKAST1YHyrHJT+9o4GpPXNtLO24XvWScMkwuuZhbSgvI+rbfk+duqFNJJmaf2Njm5KDF//Xjv1SWA52NoRoyghSciANz41mWYU1tTcbJqan03jKtsBCdUiuBJIHRRhV/TXoBzaCfTr9iI0wYY7g4w84OY/2yHcSMFHAKFHvj1c8gVDxWwqV1WqndB+n6r+YMZGx8bS3JnFNHvmTJpUmsegAVY1STf0WcIAKQPMinmOP9SC+i7p1v9zUVClPX+fcNOFBG0ggzDZ+23nr70tZnB1PW08VH/weDntrG+lPdUTfQJnrabn59P0gupITP/0/JzqbDpeqKePqgLOSKJKXvtEX/TN+vOMJ/NY0K7om0sd2hIO+vXdh0AgOh5UeGxnYTsSQorDU//sA8/oCyo+6hF+qB4vFDFWtSub243UqrTkDrsmYFPMMvV2QAkPOGn7YkBaaB+g43CgdWjOj/LC9cNYdl19aefY0AfHuwajHrdwwNYkhAaQkBgLDR7r2FoIXecoMc/F4W/9BCpVxV+B9mHa0lj6+PZt9YN30tNHj9KGhBLqcnxiMs0vnkln1A8unj+fFs6fS+Nqw0k8gwUGxeuAI0bn2zRH3MUcle/iJivPhOIG71kLOJguCDP9ymFcAV98UEYy1o+FIxtr7Ne4TRlyScje7o4nG1n9p+6CxsIP46p9kKcuoG570VCk9qR5uO3lvgYm8qCNyBBtSXyOBMTl5eW0srzivp53koB4U6mfvLQlFK4fto+Xdvdaj1dXVh/fe3B/ea+ljImU+tMgQoIGqT4xmHHrhnppvhURkaF64tmCRUZSUDCl81I53AzrIZbF5xW4tAfetrj5nkIeyV8iiELtppb8PS+cFlLmCAwWFrLq0UckixpTWwgKInzp1cX0H0iH7DAgIWKwX8LCQGt3d2Bl9SlXaA3Pzc7Nz87OXZicmJxm+w6dEo3GnavohG/f4qOBIvaxi4FUTPqPDi03ICA6mcJIOik279GOKrd144tOkUNRxEHYMBAlDWbWhY5fiPuIP6dRnSZnFdhjiR0SNkLCYzFjqKS9CAuEE/ERlvRKr+MWE4477AnbV6WpcfLQVCWIkCcyRJ5Kvvwd6BwrbP1TQKomGEW1P8WV2Hokcw4Xr/HyLveMw3yoQ6IcIcohuWMpd3JuPs2cO5eGGYzxRFzkW2mgE+Dq1THVF3tYQQYM9rE6/7jvAfTPTCa3JCT4rYbl1XTnzv30+edfpvv3H1hYoDyZbfKBNaVjQMwfeQkhQ+UEc+n6zXk0REHU373jr4FSDDf8Ftdh1uW3+dmwJkZvZ4mo6/R0ea/qKEMpmuIUKi2UGvMozLTnvlBMS3tNwtTtO+nuZ5+nB7dup6WHj8R0b6UhMT8Ls7Pp4rnz6dL5C1YXZrlNZNwP8EViRA9KI13vUREU1JlvqFNfQUBTWI/v3U8PFP59hX1PiKCw9Ohx2lS8PH6E/5jh12AmpB7YAqRaifwrbA6uHXDwWIXBA2oHsttT2qnjtfUN32m/xfW4GlRIAysKXk2A/kUvA8Nl6xDhwuTXZYKgYjqmLESrWysKS+GxHWRCzMCCmMY50erk1JS3HoRPgdKBf5c/YeRZ9762ymP/MA1KYDgUY7r8WIKYhC8ObI5L6J1bDGFhkhdkZ6ezsEAYYgRzcAZXWJSH/qO4gVwmFhiIjwqvLAM84AodFv4rNxEDOvObxtymFf9Ra1/Cwq7KkfaLsLBkYYFZ8zkJSwgLE9MNYYFw3UUTgEMtUdRIvCX+bgRQsrbSd6GD6tI/C0vlxqSHgLJS+R+JYUcY2l3ZkLCwJGFhRYJhvCzPyjJ5mpqbSzMSGKYyjiu/6owUWBYtKyZTEVAFZSUAe/e76sulH5YeeuORwU3T5nba39pN+8TVOkij6numxIQ67H5RP36FDpnwrCG+GEMOj9RXu85VXzKr6CJcKgkhLFD34QYMu+ImQo1f+fZv6AOaatF/LXBaRKdOh8KqAoxQSYFn+p1W8hLlViLGnjGAyaGZ6Wmfg6O/phxoR77QI69M86injKM/1/g4VDrAArKDxoEozii3iKwBYpzXJSDcu/mFJzVWnz712MVYMMUZOgkKZzReISjMnV1Mo7OiC9oudcbYV+jCmdNPjtNQtb+uOHsYnQoEkbVACR2zahXQbshfoI2kkofgKSKNCAoxASNBQVgOciMshLCJP7IVfAixFR4oYs5h57+TgNlJ83Dbwzynl7jL1agkAJ4FPRN+D1mNXnqqem95BwJ8FCo0JD6m3T44XG4dtB9v7+w8WVldWXq69HRjr7XD6sJhQ1hoZ1UtCZUt7jSqSlhoIhmtM818NgdiirDA9/8u/O+Vm+8tZMp9KaFZuLlChoVj2by5HYlFfKAMbcU9yDdbkaJy1bkciaE+Rt3Y2j5YXtrauX//3tbm5sa2JOgWnQyMIrRfGhKdr8jMDQVk1gLio1ExK1/cNSHMgri7resGVcdRIASGMC92mBUsgF1ppJjTIYJ8wyjD1A+K4aczLQiTj1v2W9KJcnDbQo470/DPLA76EpMLjvBL/KABfSiB2TwrnSBDhWk3dIgIIupAh8Vk+b0FMfgs31o4UxrolNiCxF5zX5+qDiuYngALNXJLPocV1ujocBodk5BEmCMcLmNVJEibaGOJOTq+7a09dSrbvl7v0aMn6f7dB+n27bvpiy9uSVj4In0hgeHe3fvpyZOnEq42PaMCg9CEXC0uD5c9CHPWlXeZyo7ylF0umM7a/orwLM8UMVF0pcFQzDOWFuLWIm0HKhAjAxn7oulH1zbS5tJyWr7/UALDvbR072HaXF5LR7tiZvoG0/zEdLowv5jOLyymuckZjY1iEAfUWzLoEJe7VNGz9MykMnvaEkO0vbGVNtXBrz1l29CSt2A8lcoM+5rqfkd1T7kOi1EaG5/wzB0M6LgY8glWnDLyPcbZHCGz+pyHGdAgwfYArqbkhpkVDerLCp/tSaxkbK2sph0Jz9w8cyB6Y7XDh0bzGAAD2URnxHlRTdLW1B/gni1Q00rXAsyj0jKMoEBFyA3ulWt5EuYgDFZlRvnALCKoyyToVPQiFX/QeTDwcgfR4agKKCjKdX4aYFlhNmtAbdRtSUSOzBD0WwCd0E5IU42qYttCOiD64MoFVrLbKvyMNsuQtR1Jz+gAG04LFKsSf6UXujZRe2HDbQHHpcTT5x+JVivkO9eN2zqI2xKAy4A+pxlYjsSIYwxlJpoZEE1PTk2nhYUzaVE4Nz2bxoZHxZocW0B+JOGZ1bsltblNtYektiIOWP7p8xGZG20rg2vJ6ZKhElbRrZBUBXaalz6sCWEPOMQKatMaOn1+NTgRjosOXaDzIUPGWYSesJeNrJG9cMWk0vjIiNrfbDor5pzVPR5bQ4BgDAQ4p8fbOvHw5qa3D+0dqB9S8D6f0CgDNzfH6U8BZal+Ia+MKzCfp+PKVN/Ep74DvzClTNJxyx/Xgg+PSXBhpUnjUy0olAyE4oxUyHfGbwKn+K+MSYLS4aRUecQoyrnwHPgoE4XmeeCLLLhlmkA12vF3DlWyAEVqXkX1gRrpCL6GCchtHu4UbxO8UN4hoXQetQ+P5EbsRWtze3dvc1c6hUGn71BVAuQGopPafXVqT/yjAnq37yGM5Ioq5xYAsz65Eou+L59b8CSiDzqDrdbhkczV+3uv2l6rtbfT2m9t7+3vi4b29oRmEAsR0kjkz8Tom5H2uV8dGlPHSyNTR1BL1z1AKSFhvYDwu4HBiEZQGgIQjTnCL+mqsQ6nqEBI1nHvM9tCpmBmNEjBNLM1CWbMtw3JT2l8zmdBCUV0pMG0BKk4XeQdc30X9MAIOp3RMTq5Rv3QCxtlR1mJme9XR4qQwLkFzlVQhkA55My1qYeqCzpoD5QWGJRf/THjRProyNgyBGPIAN4LWI7c2NiWALCc7t65nz67eTN9+OGH6Xe/+136zW9/k37729/6+/PPP093796TEPHYS5kbbDXZ5gaptsJXzIpe2fcAA30U4ZFrNOsZsACXqfLhGRD26jfqpQbMTpr3Nn0WqKz9W34akAOysfRV95e7RKuUG+krWEB5a/EmhYSnR1/eSY8kKDx98DhtLK+mg52W52HGh0bTggSEs7MLaWFmXgPllAbILCwkDZQs9hXuTGQD43Wwf5j2W6o3UHUDzXFoHGarn8erxDSNcg2pmKnp2fk0KyFk4SyzdRfS4oUL6ezFi+ncxUvp3OXLNV65nC5cuZIuXruWLkpldg96961ECMuiLW43QhCC2ef6P2ifrW8aPnz7FkJDHKhna1JdlwFKP3SsgcevkIsR8Q1IbH8Qk+CbvcQc9A/BGMgdWPyBhfYJww2DchYqLX5kSunhRVpfoqBvMzB4B3Bu6A4jQw6qG4IqGt6B8pGDiH6FdtfBQobO/+WLX0GJ24iin5wmSqxN21A7ZX+zfTjf+Mv67M8q3wMZS77kKYQmtR21K95eoa15pQ/alJMSHt0NZFVU62VXmckZKukwmQvptU+iHFEGqlvP2isdREUa9tWvaFzQICEBV/1MTCaVmVX8CUl7d71gjRvalrFhpn/6U1ZOuWp3emYmzfmGtnn105MKtc9MLed17t2+ne5+/kV6IsGh5ZUsdkcQJ3SW0YXhXxVpXnETNv8KhD1tweJG2JR0CcJlcd/0GRCuspfQVqqh28MzwLQnGmgyqYTlGW33CSo0GTPJ5TbsticjEo5bOW7GzcrymYW5dOHCWd9sx2133G5HGRM8K9ecX2DbHG8zbKxv+DajQyZFFBhuoj0oMAcuqqeuGVs07iuAtLcjQaNxXaonFqlLVuPV/gtycYdXVgttuGAcQWgBR9QDUYCmMVDUbqAQCgLNQmlAh3EVd9Z2gPKtvAcPQtvLTDl03BNOM//uIQT74FtIJ+k20ofQz2NG2mWm7z65ax3s7623dvfW9rZbO8oXe5XIQMZyIsnfEGBlXusraH43zX+QkJvd9wJUGawqTPWolHLIuYkccm75gDPYboPto1arxWNswhYEAaHsqy3vtg/b2xIYNiQ5CPdaB23OOtNAYI4hunhvgeWtOCQcDGB0LoFFYACBINzM8IOngO0zoCdeiLw0UqCEWYBwachhH/4jmhhoI8yQrNk6xWzLAsvl4+NOO+cEkMJhTgijxGkGSoNj3P7EbEK9/QnoSJeSVPJb/1EGgfqxHxlGh0kYMAhKL3/M/tOxMiMTW300GNiaMlfjV/yqqLgnH6GBgVL5Im9msJRG9qgj3O3Iza7qhqtNK5BWgqEFhSUJCmw1unnzi/TRhx+l9xAUfvMb4/vvv5+++OJzP+yzvrbqGaNtCVKsKjArxTW6Ih3lW72Hsk0cCCcwugwYhRZc5KUu9OfOSn1RmZEpUGb3cumcCo2cnAqEQTE36c6A5xJA1tu2mJMeOn/UoieDJZMwZ8r/xpOn6eEXt7zs/vjuA68C7G7tyj75ganp8ek0Pz1nQWF6ajYNjrJfn+0YzOppsDxWnWeB4VioolAU1B/RKs1ivAd5qIqVgywcsJXlzPnzafHSpXTWwsBVCQPX0oWrwmvX04Xrr6ULr72eLoKvv5Eu3QBvpCtvvZmuvf1Wui68/NpraVHCxez8QpqdmfXWu2kJD353w7dcxd3nMH0xexYTAQiprs+qoLJC4WUa7hetsm/dBysnxtOQhF0EX9M3yHkFCFlKdEeofBfM4SluaGNftN6SNBoYQrpX+HAirNIBlDAaUNy5Km2SodCEMZsB6G0cfVY90dEUGMASWlYdjhKfmTv+wizMWY9pi3YORENt0k+QJa9FNeqHPFhQkIURM8Wk8nJ/pPaGkGBBwW0v+tEqRXJesAgKBZsCA+7pIUGRnJFOv6nHzuGSN5UFW9gOoQulo6X2vUs/I0RPv+O6UdikuY+6Jv3QBog56MpQyMaSaoHN+Ray9U20wxmV+TMLfmn4jGifsx/Q5NrqWrp390764tNP0131TxtPnqgvpO0p5Y4feiNOR6jikyCgNHDOAbWqowzoLCzYTQgMMVrWEz8FOn12QslNzoWhqIbuwDosBdme9he32igu50GotFDXbeWftkEquDDAM8S4kyuCi+6KOop6pA7JD2fWzqoM48a7SxIY1AdIGCMMJgbWJXA9Vj//6OHDtLK87Akz+vAynpkuUQVmMhlj1S6ZuGKrGBcocL6u4gHw4j4sX5U6MqLuj0kD+oNME0AO00BeC7phUIeomOFAcUsl7Aqzue2LvhuKY6CogqYxUAXlsEqAxZRxLMauwhfE2NYMQSB/pq/s7YT9qYn8diDiRqgPWgGZZAhehTMKjDUhRHjyRfkQ3wIPuCfY0Bi/IaFvV2aQTykiyKjohcFHZhXI38YmdH//ICFT8ksPPSqjbEMqW5CA6PqEudJLZdOlFD0EoW7I0xYxXhy0jw72Wvs7ezt763t7u2sH+wfbEhDaZXBiKwnO6VToJPzmAh2F7CHKeq9fqE2gDdVDXADuuiEaW7hDXxoqgPuCgNNlN6GGX9tU/kgzAJPPdY4z09wENJcmJCzQCdLh8VIyzBHtJZCGJWZFeUNQAAnHKyd0fAI6kWh8zpi6BKXpuM6P01iwAHo6YcrG5mHvB9o4BzLOYWTeNIhrVMkPt81wAPVA6TyQUMNNPCp4RggKQCHUeeYPpo86QZjb2WmljfXt9Pjxcrp//366fVsDrrcZfSn1y3Tr1q10R4Pwgwf35eaxH/Shbr0Co3Iqb1MUAaZXfQVEGjqtmx+UUadQcFpIp0HJ5TOBQMtY0xV93f3px3VW1C5zylVlEMKZGBIEJjEryw8fpwe37qaHt++nlcdP0+7mbuLdtNHB0TQzOZvmEBJmFtKEBIY+CQ5pmD3qrCqIkTHXJvQ+fX0jQAj7+ofSwBDb0MRs8+IxN8OwFWPxXFpg5eDSlXT+6vV08ToCwRvp4hvgjXReeE6CwTl9n33jdeEbafGGVAkKZ9+UnYSFCwVlfu76tXT2yiUJHaxIiBE7t5jmxJRNS3CemJ70jVxDo6rjshrg4tDgqL+eM/suZ1E82/wkcIxIWADR94lBSFyvaOZRDsm2FBexup6Ql/RFUWAOSs/1DAXtBr3sJF6aKSU1J0EOckU7fKXV6fWHjSOtYLPNdYPMo18J/QkoRtg9B9kP7Q5ViUBQQIVhr0YY1IKYG/XjfkFYzACppeyAki3CfxY23TzPDx0/2NTj/lB1dHB8mFrqB/e49QZBTgzjAXmiHrOAAw0Y1b+yShr5UADkoSDQ/K7MFRMq/kaGTIcz83NeDTtzdjFNzkyb2dyTAMuBzXv37qT79+76KuEdv0quvpD26jhpV4QZEPWJ2ABmi1IYGTD1ygMYRtlNOGoEdyo0gqv0TbMOeFaA2EEHBmg4MOi5jK/kJcK3MOqJGia0YsVnbx9hW/Uje6pgRG0xLryI19R5JI0xkRuM2JLIGRuuql1dWfV2IlYJgmcsEOkpWzLlOR0x9qvcERb8arPCiok2zrXxdlDcgsR14HETUl5ldF/gTDbyKbBRNrN5wWeUYy/odsz3CwQQMTXqP4OzS78jmq/5gkDKkDoBuv0Bxe67gJNBRwrgRxi7oQdvD9cfxYlz0lvSDm+g9G2399tbW5s7mxsrq9vif1oqAVU8O1T8toK9ocrcquLJiLnVAk19gV5mPxgQNb+UUGgRtaDgotQ5IfW4J7V5yBnwEJORfsNcivRtqQfoC5LvbKc2PZyGzy2en5iZnZkcGx0b0b9geGxocHCIBmBC0x/LoDCP7JWnQ+IwMTM0bmAizJNAh6ffTELRLxBlQHTsSMedNGZit7/aHHd0SkUYKfagGXcBdjEDEwNFCRt0RvXNKgnLsQg85MeMuvLCAEMecekSdIDqqHOeOUSEWRESmBFihqoMSW5S0kSeMAD5yXp++GaAZBaFGVVm7ne2PWOzvbmRNtfXk0Q2VVc7iaVMo0rXvAQcrkhFyOljDypLu0qP06bwSBtX5pEXBDpe1FzRIPDgwUMLBTdvfp4+++ymtxjd5gaLRw9lv+LVAy9BH8bjdYuLZ9Nrr72e3hBD+tr119Kli2IyNXDHK9CUEdukIm8FEWyok4KUO24K2I1+wlwlhQHmFdZ/xTyguAiodYLmR9bbtX5y8GFAZQWRnMSo3cq/Zz/FGB2rwz3SIHjIqsr6RlqRoHDnM5XbpzfTo3sP0wbXjmpQHhsdT4sLi+nCxcvpvBj7hUuX06QY/T4x/ok9+9XWiBwf9S0zXqL1aQARmLfySIgd8/mDGTFIs3GzDAfaFxa8ujAP8yThAUSImGOW8Pz5NH3urOJbTBNnz6SJM4tpfPFMoOpr/OxZ6WUnoWDyzJk0I/M5uZ8Xzsp+9ozCV51Ozc0oXgmF02L42WPM4cixEck5cYgU+qJAo6SioHy7DNmxXnkQPTIzPCDmwMICs4mZQaANIRyAMJlt5fxQ4w/m0ESUeTsdqsy3d7bSk6diYFaX7W5idlrpVvpnVS4INmIeByS4BkSKDE4WqyNRzP5S2KYDvktDxiDnJ2elE3Bmu0g3nnJPkNs3NEy40fdwSL2ttsthXFbiOFC4sb3lqyInOfC7MK90z6RppX9UbacJTqbjC32F/3/2/qPL1iQ508U81N47tNZxdKqqQqH7EmxwcdTNGclZD+7vIfmz7uWIA65FNFQDqMyqVEeG1loLvs9r7t/+YkeczKxqdDcyAYuw7f65FubuZi6J1+b6yenlhioYcatqP2XFABryyoG80OuC98LK2GkO1PWdALt5eRXXNnNL157ytbW6nnY2t6K/EHNI/8WB89E50dPCbHQzi+YAAP/0SURBVBrhILpoamB0WMKi+ieKyOlXPKC05Asj2xnD3n2h9O4jpKfvJm0wr7wqz374MzGoJ+ennmWHEeW66V7OZYnuuvSd+hQGYePTao6s6Duhbo4zuY2/Ui65dJxgazI+hLrNPVePFXBxUDnKQJuqgcczIfTs8Uz9BOWDK1aZWM1laxir/F7xzUws/bgnz1SwDMU0LwrfQoLK0SvpqsNQTzz+cUaOA+Rc5sGlGKD7KidSMSoRTh7M5sVFOpP/g71d0cRaWvvwwfRxLZrA3+DQUBoXHUxxsFl9ztDkuG/y6+1nSyb9YQR5r1xdT9AAdRi0UMoHp49B8W3odOTwQ1vBI+E5Wv34r0pPAZWlBYWyxTdulEJ/rf4qttsqNPwLqZuqzzE8TLnj0d9DwOyhebh9xDxHEjHEpChbFdkeeHp6lo4OxUNw3brqyueLVP/iCe6U5hul+URuN45PTt6sr229W9tc3z07v7xoNHpvmn1NddFdkjuUOQkPytW10oBeBj7gLGRyGQGiff5ViL5kONSnUuvXprYPOP/sIVPxvzgolFKoJn8XYeFSSF14Dk5YFp2LChZ/nr+TSotk3q4SFIoqvqWrMT4+2RoZHm7297fENwwM9Ldaw+q8WzQMOiWAzosOxlt71Flzvac7eHdugW2IDq9tVpLEr/7aresRuG/nRqm4CwbkzrEWb6QvmNZowDk+qcWcRs95hXM1Lmb22efJzAtuKD2iLiUpw9SjjjRm/CUsqHmwPYCi51Amr9q6s3Asdu5wUG1oi2zrb/3QIVLsd+qQLi/UCbNX/Cwd09DLgWalkdtnWop3LK+I+NAqQg2oDt5CjJC9onHzU7cHBc4acKMRgsLXX38j/FqCwnfp/fv33mZ0iECi8Eknh9K4tYdDhrz8/Jvf/Fn64otfpafPnvqw3MSEBIVhHmeTMMJtSEq2s8AA77LO5Z3LtpQ3EFlVWdht1AW297H+V4fi4iMgq8q2OC0GqJADNFG4SOupNywy1P0wAGjwvJWgdakB8VT1wCHgjWWVI8LCd2/SztZuutZA3Wy00tjoeFqUkLD09Fmaljo8O5/6xidTl2++EcNMNI4XVeiBkGV5IbfBQDsNtZ+hYTHEMO7jUsfzNZSTvk1nDGFhZtYCw/jsXBqVfphZV9kNgGJIW2JM+xmUJ8ZTUwJGC8QM5k3qCIcdEfg0eI+BMucqUpjwQTF3/SNDYmYHJCy0NKhLUEAgLNsHVF8hYudCKuXKj/Rxe5LoUPTYDZOBAAvj5plEubKgQM8jQcGIsECI/MGCKxwLC1cSFk7T1s5W2pawwKw2jOeI8oWQYKHGwkKTyCN+QzBQRpU1SBJja4d12SnpEWKGcSeYGyK96MONQtMHLLn+ZBZ74JUpd5fKF4wD18eK6eI2JK5lRljoUT+CoDDC3nvX66gnIwo4DtSMQKUnXuwdjeIlH6oHn23Ks7NevZDjGKX5fiScDHXzx9SHgKhwJcaDw6tH7ov8XsfWTjraOzADQrn0thoSiMbSuASF8fkiLIyblrpEP1HWioe0liIjXxhb1Q9ubF70XZKx42Y33BHXqYR2Xts/UrmC12qjrIJxvqsHxpZ+m7JV3+M6NHecw4yIZIa5tJ2Zx9pK1C9/toKOMM/e46f6eAB1m0pf4vgpkGnPnnLcTjIaJYI+lUkg0odQwLZQrkA+0dgFcxhlBDPLij/IxR3l8o5gbhEKYCL3xOTT97MNCYaSLUm9oq2W6oyr0ptqy2C5aSpLG85Ul+Lmattj+UdA2LSwsJz2d3bk7Mar0NyENKE+iytTx5nEkJDfFE0wkaCMlEw5Xy4oq9a09f4OI8DlkRHA2FbFoEDnN1AcCx8LA6QXqo9ZAP1IERTqwgJvM2HuSVG5Md0Y5eleGA8TQ/3x9xDsObQ1CLePmCuewuuQBtJCGqELtg0fq92ytdptlY7CzqS7vTuVbufy8mZ9f3//3fLy8ura1vpBur67GhsZu+trNhAmbkQzEhLYINsjhtFCg2oXQQEhAcaHW5EuM2HcExZyogQLQuZ1yrWpwL8JC/9doVBKnWqkIiy8lJZ6OpEeoUH1G8MyLVJqNSTxnbtqWmtZ6I/hqI5dPV19g4MDjcHB/r5Wq78xNDgwLKFhQkyyRzoOQ9KVmUlUB8M7C7KXwMAVpY8LC2jLN0q7AUiXU/gQ2v4DcBudZmFGC3YKCrgt7sBsRAjKYFuIuDy/yNL3uWdtyIcPY+FH6CV1hU8pokdQABEOiNO7txRl2RcbdzU7KqsRYw2qD2mcLH6k50VfNXQe0rpm5ufgUIPznm+nuVFj71abbSh9I8MjfkTNwoKxX4OyGCeVu8tCoZEu8sMeX1YUEAzev3tvgUEdg5/+Z2YQoQ/hgqVpBBAeZUMoWFpaSC9evEivXr0QEzyfxmAmBwdSSwNzs8lKkmIhIuW7XscVYFcB9h1ubF8c1e0wK1iHx8w6QNYPXNQNnAz90LkXQQF00MUhgcgMppVl9aPDdJpnVHn9eP3Diq8x3VhZl3B57sPCY2MTaUbM+8LT5z4/MDa3YAa9h+sdYZiJ9ybHhZ64RCsVml4QQpkdZaZ0IPVJYGPpnhtE+G7y8rNvPhpKTdVVn/S9/YNi1AY1+IoGmtw0IpSfbiP6jAqrR+H0DgoJG2S7kb9DKGCLAIJnT0vCQbPXAkKXVwSgfVbYMvMkcBZCK+ArM/xuK2JkaDf4AzMTWJhYthLRU3lLkX3iV21Gf+i5UYmD1bTH9Y31tLG16dlrBBju7keoYcvU0IiEBWjeUFIWOtDVi45ypY+izO0sp5zvrDVgZ0YNPzZRmsl7tPvs2VbKZfXnzMlfXJ166ncy9iScr3PD1NGRBad7woLSDyN1L2p9ROihN6AKSSbgvJQ02FyxkzY5cvPLZvWA0daxE4pZ2Jf8FVNqiQ1fN+rr42IFDruzynl5fJq4SpW+jndbhkaGLXhOq8+YkLAwOs0qypjrLK4KLvWec6HvklTU+ke4IG7lTPTH5A2mzFbHI6Dc7nKUjk/VJ6q/5HY7hNQ7CU/02b3y06v64J0Rlxd1WOWpBio0M09igJ3nko7s1lqs/VUDO227q0Mx+Zj6k8COiZWS0J8TwE/Ut1HlTv+OgLClfnxDtIZwSp/uO/U1ZuyLieda5J2dPR9cBjHnMDPnEtbX13xGgdecd2SHwMA2IkqrD6FfcZTHHXvVfkwf7iuVQNIoYYF3WfbzY48IC5srK+lQ4WDN2aUxCZAIC5OmiUm/jULfQ5twOJQ/gIeqnoQufFSUoMzSRgoWKMmJnwx1B+iLHWrGzjCq2PXBXx2YXL9Wv3Ql4QAhIc7sxbZrtvOwTROo6scY4QY/Yut7ELHcjyfAqQhtDcLtY+4zOBJ4EdWL0sdkC0ICYzw7CxAgAHgT0Y5K/u5Q6d9RX7u+u7e/+mFldfPsQhK4uIzhweG7VqN1fa3O+Ob85oaTKKIIMZTdCAxZWKhfnXpJ5LnBVVjgLn2Wv8u1qcC/CQv/XaFQSp1qpH4mZUoqW5DqwgIrB/V5cdQiGITA0NfXnSeAu7slkZLvbC8+urdLfa/Y/t4eHmtriEGd6O8fnGk2mwOyN1FGxyUP6kzotAc0CBZhAagzkUUfjUd6PvGf//xP68pQ3GVvWZVLuYHBr2Pxh3tL+QbM2u6rsHN4NBpm32EimGnxwWZ1BBSIVw3ExHkGj7cdyswqTIfMuaWIbT7ehqT4WN4jD3SwISxQiJEv/tpA5Dn/AiepZt2lwY8ZbTOqSgsrC4fqjFnqvTk793WpXIvHS83DGqC9v1xMUx/7edUJR4fLmWeuQ43HWDifwJmE169fp3fv30lwWPWWIzoU8jA6MpbmxdyW7UaffvpJ+vxz1Jfp2bMlCQ685CxmtUl5sfJAfZNYR6XkhrDEkneogezxLHVIPxL62PdpM4wpJ2EphsDHyg3nxcXHwS6Ks7rToidepU0JDL3TJsRT8Ujm0DMwHIsp0UC6t7HhJfYPEhJWpG5KUDg+OFZd90q4mkgLC4tpnvMEL1+lqWcv0uD0TOoVU+/CIooqTqLIcRTMcQetiR5h0r3agF0WJmDAZWaELjFvD281LNBpXkPHK5WZ6Tw7XeE9s0jb4yOA6tJ/2VblWPYxV0wa4LzpS0Fhgo23y9RQEelX+dYf9AFDeAYTIqZjeWU5LYteT87Pqj3sw2I4EBa41cnXMDqMesoyc6H0kCRKiTYeKwtY8BPpqgCH4altrDJgJvyOsjDYgeyDMqP00YGifbWniyMNzhLwdyRYIujsq/0y4x3CAo+VjXkbUl1YiFAFMihqwVx8AoV/LYbFs5iiI5m670Nnd5E/V5vMIm0P8b65Y8tqvXW1a7yIiNQtZMGbHn1C7t0b6OlLIxJgx1UfXM05szCXZhEW2IY0Oe53MXr7W2bivd1MYfh8So6lxGu9Ey0TWXm7h/o/8ul+W+bki7ibDFbyw0NYXAXJxROcJePiCfbqu2+hfIR+fwRBnfbjKCPeUEQbolNu9YFmnSoSAc1XUGg80lh0kIppgILvgLrJPdt61D8ElQM0ESPbjwDXN+1e8WJE/42A8N3336ff/+Frby3lQoo3b956Ymh5eSV9UF/1WvasJn/z9dfpDWPA2zfp7ZvX6Xu5f/PmTVpZXpbQsG6BgdV1hDLeIvE1yC5L0YMipJUyNnoigLyr7HiAcHdbQsr6eggLEj7YNsvqBJNZHFCfnJ0JYWFqKrWGh2Myw/yBwojCDD1hukwLAkWlNII+XAdh1Hapn7bLDMVRgeI4Y93aY7XMoo+IVt0GeIqbSlAoNz/CfHtVweNc9GSUDWHYv386E9EG01A46gCHFNoahNuH5hRhjLFBL/BlvKXBu0gICvA1flFb9QkN5Zf0lfTrg8uzi83jkxPeVtjc2t7eUzs6lYubkaEROoHr64vra+VVuby+6ZW54rfAIM5P9ggL1cpCJKDdeRQI/XNhfQsS8G/Cwn9X6KSWrH8utQgL1NWV1CIouPtV6y7CgoWEjLzmHAKDCEzSgv5TJTD0dHXf9aqRaJy47Wo2G83xiYnJoaGh+WajMQTRwZS7wyRk/Xhlgf3WGgiZkaD1BREHxOAdWBh6NxcaV8YCxZ10YSAIa9ypQSr+zq1FbT/4x324rYdd7AH8xqvT3cGgaACiA7B7Bi7FRefIVX7MvHt1gX8NQH0SIMAspSvgW3c4TpcHN4WR04oKlPzwh2pjpw3bcEP9xQEy1QRbMYqwcHTkQ803vGQqrwPqcLn6zrPNYpz6x5nFRlggnDsvJ/PYHLNJq+rAP/AC8Eo8zHKoMMknW2d4MGtubl5CwfP0ySefZmQ14Vl6+nTRW45azDQr38qKg3cUOblKpgZ3GJk7dSdZSAA9AJPPEBKcb6kMfLesnuT6dzlFAdSgRFBKrkDUycegbvNRV9QVAyDMu9OVoWQMIzyTPjGoJzu7aX89ZswQFN5rcF3XoHi4f6gB9c51sDC/mJ4+5zai52n6xYs0vLSU+saGY5++i0BhcQ0hcQK0DTMxpUD1L5ope9Axp7Xiuo3kPfRFpYSjlENVqTMHbLWYhC8Ps+GLPFNplVoLEUbOqM+crmxjtQ4VDYMKy+GrbNmawJM9Dp8waEdScemzCnJJeIFFWKCexYSoBTFTzOw170BwwB5Bd0Xlze1evBUxLoZ7dHw0zldIWPbKAvEYIiynyskJmsM6BPji7iOAJ3zjTNWARwQFnxcwYF9iKRh/2HHxwIXa6fHegRkorho+PJaw0Gr65Wm2kXllgRVB9ZFEUS9bq7XAidbJEJI0Bnu2PdB2PNGR84S9khkyXnZfV9sIwxfmgVFv4a7o2zVUzBgQ2HJFX9mU4NOvfg9BYZitd8MjPj/lF3rnxBRKUBidmUwDov/GwEDqavR6eiqEBWiSePWX0+1cS0Neox+A2Yl8xmSU0qZ+lz61pbgHVZbk9ez0xJMhrJyenElAM0PES9JXapdiihRsP2mFPswcETZKVgUICkaVp+NWPBYY7MS1cQ/c1kwjzkG47YB26G3AzOb6qUX/ECq7olF7cZlRHyoHCT0gwJhzqv5pTUz6HyQIcJMd7+Fw/gwBgZVkVhsQAlhNRmB4KyECwWBNdmsSwEEePOQBULYiIaDfqNyDlqAtBLQuryp4lUHlyeUWZvSx1BhywhijNGxobEFQ4E0YDjvjbkJtlYPpk7OzaWJ+zgIzAj/bFOMqXnKSy5mCceHU1Drokz6x9CWldorLgg/gYw6FxQrAKEZq/uoQdQ5NWlBQP+SrnIW0R2i0vapAsUAXoI1+EB6LLQCzh+bhtsPc9IjS7kmYUGAlgStwERjQk176Dd+gxfk5ZUk8wO7x8dH64cHe1t7+wfbh3vHB+dX5WSM1b1qtfgjv+uLm8vr88vxGXJBXFBAUlAaNoGVloQgLF0T+GAYgLLCqAPzChIWHvcC/eJhXxYy3K+celCtUAXMDUNat2ixman9ddw1OKapfxxyzjDcnJ+dX21tbZzu7e+qPT0+vLi94csHMpplkHNKYRD4QKZ08sz3lgBUQjaeNFYT3jwLh5rZQAd4jiAinhBedeBvCXTDvpVPHDWmqGnlOH0IHh7KHxHhznzcdHVeA+mYk5dWzeaTFfw7I33EFqNqUDYkw26lcQoDAPIwL2C1WxirEMARJs9LDeQkeZuMKygGlixUbHrYiJ9yIxI1N7Dll5eFCegbIYPyAHG7OP/nhFgy2EU1rUOf6vCdPnhi5Ro+rCdl6NDQ07HKgPEgfB+fYohSo+mQbDUCGMlK0PnsgjDMI2VwatHzYzGrdrOj/NMil9aNoKB+uk2xKoozxaXPoQbQhriOpcNPZ7p5XFfY3NtKuBsRtDYY7nO+Q8IZwyfW27MnlVWHeO5iYmUmDYpwaQ+oVWwozxvUIm3gYYFUfVs2UlMgDzKrJjFqsY7BzbWyzdOFWlNxGxVUw/If7nGt5RwfWYwCLOSC1dBcdUFIcanbjj1LPQA6rCkPUKH2wPXVRJui06GEowUvR8cWtBmehehkzm9y2wwy1OWJF5BgoV9ChOEYjYMai6LNaQUlnld4MfGcz02etftrhl7+2WfwqB/QH6leMojXSQF3TBgvSToBS6hpx3XfCFBbBrdRYiR01JhBAMfFZX8DR6Ps+3qaee3gTqBg5Tk9Xz7HhNkq2FbLhh0sUQMxAyBjBBEFhYGjAZy4mZqfT9JPFNPv8aZp7KUH5xfM08/RJGpfAwPmXfrWB3iYrYUoddKAhBxpA79eRyR+qm0HoS6l0RalYD2XYvwTvbsU9yLYWCSMzimd2diqNjg6piO/S8dGBGN+NtPLhffrw7m1aX/6Q9iWwnUt4Q+iHsXX7VogGl58QtcJsjloD1wM/sosxyQ4z/jQoLn+aD7lSHDGOiP49xpD2SIZ7TtqAnHnyRfaMt9xCFNdln0k9ywxtjMP2B01bRzfU7R0AoxL2uCiDa1VnpmfStARaVooGNfa0NN54W6381C9hj4iVHoRXMc8++L6/70PSbB8kPo+pnF+UwNjSGObbkBhbmHRT3B+HSN9j4Kh/BO/BAwPBY2Y16Iy98Ay06eBvAks7j7r5WKA/Etk/AxBDib/oTQ+qd9+KVfFqtKfgdRpsde3rYyZZTtRCDo8PT49Oz67sqOfuWrV8cX1xe35zfsvV+vKWG475RnVrhRKCGoQFyvdDs7KqUM4r/IKgDPP/0sBtPrR1uv5L4bS+j4XU54VUVhbK6oKRFirVw6gw1pJ6eu6kXnpNSY0AN+Eutiz23KqPvby4vWs0extzs/OTo6Nj0yK0Ibnpaw+oqn8RKff48hATe9p9ACvbgxVBq9MrDQyTYs9MWd1tcd8G4gHDTzX4Sg8UPwV/khsyyJYO2dFOmBEnUTDHdLg8OsQsCkw7B+h8sJAwlTcvx3aFX8AFpzwwsyBXxpKGHH0Fij00mGOZHTCAOgE20pca+ak6YF7zZRvSxeGx9wrfqbPqU1lzW1ELAUcCwOjMVOqFSVV8khw8zALUAwIAAseYGNm52VkLCAgKS9zVPytBYWzCQglxMsDw8BF7W3d396XnYBSdI+HFzBZncitQWr0FjXIxinSYCRSTQMeEvphHeQilhnAR5VXqpw18F6xDmOXSq9SPQTsEuURQqIQFmdpSZaV0RPkLGZCV/9vjo3QugeBIgsGOmI4NMSCbK6tpg+1b2zu+Laqhsh9VefJmwdNnz9LS8ydpYm429U+Mp24fsFSQ5nf4UZzEo7JQQYVqJiqiBSx8Kn5v4VLthXCqvCptpLgTsNWw4HrG3kyDTcLGLbwWQY6GEENIFsJ4okaZCOsRZa8YqYZsVCBbVXRums/1G0i5ZiT9hKMehrQVoYbTTuVbKTCQ7muEBDE6zHIeHcIAbqXdvV3nj0e6JsXMjLKVR/qB4UELbMQTSY905tzkMqTog86YHX8UwrPT6noqiHPSLyWwlDY1Iyf6tRPMxEhcSWjnvAIHPvfVfnZYEdRgzeqfb55SO2ULEvv7YZ7weX3DFc3xqoGjJ+wSdY7HsauuiqDA9pq4iS33La5D0Vl2Eyi/uY5hvkPN6daPasbppwdTSBl7JBx0Z0QfAgOkDKoU5VeuJAT08Uhgsz81h4Z8u02/6qSfVciJ0dQYGUp9nINR3fiKZWgd+hD64bMcB2ko6XEenfdMmyoPzHvUXpxPnEBXCouJkdurCzGrV+oLufGFlYWj/CDYhSerqO8BVrnVTplNpS+Kx8AcUgB0r3/TLHGYXklVG6KGBXZa0giNZyz2HVA3RX/PVTa4ZwZgQDzQreqrrMAiTNpa6YttSPpX3NhBX2X7LGa+dlv9PVeC8/DaNIeLEQQ4T7WwGDg/b3z6ZCk9f/Y8vXz+PL14+kz6p+mF8Bljw/xCmhfNzrJipH6Odxr6RcfUqQVexsqz07S3tZk+cAbu3TuvKkD7rNaMDA+l2bm5NDM/521InGcZFO13Q/f0gZQ1QJG6IJypQENRM8g8+hG3NiOAK5DQiv4HoTgSljCAmnEN1OJVxjDeCGKxqnBh5htEWKjP6JsalL6gi4BCM/djC7D7ymUdHqYECLePuVfo0DKxSRUf5+1He/sHVjnYzLhCuswzSEhUQaq7Ol3b2tp6u762ur63d3Bwfnlxdn17e6myvJFbdUvsVLqR0a0YyVhRQAURKNQYlXmvLEj/IysLv8nqljLwb9uQ/odAnVpqVENNICwMS92SCgHXtyJZCJAazS3Q7Us8L4JF6EUUbfPo07sZgwSMMo2lpcWx8bGxyWazMSDBQMKEWEe4QRyISGFMudaT2xPQx2AmEs8YnWA0QJAkYV53V8IqCNTtgPL9uHsQuxhkStj18IoeOyQiMzeyks5uYQaP1MhO1RFz6xGzZBw0ZfsRHSXu2TcuTcSlv2BIKDCZKSxsytaHks46OCUY0/HW7D3DxjeoRn92dOylXvZCn0tYOJfK9iQGXT/cpg6cazDHZqd9YBVGFJaGgYVbjVoa0NkqM6bBnEGDx3iWlkJQmJmZS+Nj436QDiGAAcedDHdub+9KWDjQQBzXqBbS6OqKbVuu9XayrbegQJ4pVzmAiGLpPJdZLgt//0DZRMAF69A2o/xchjXo/K5cY4GgwAAHEKfiVyJCDzAgawBIXM1oQWEt7a2spC0LCiteat/jQLjqQKn2laa8mjy3tChB4Wmal8otQ71DqgPOtxC2BhOHS1kxQNbOveRshCpa9CqV3MMYmD4xr9yEpnwGyE35y/Tsv5j8CSeUOYqRJixz2h2Pc5Iu6buKAFVUEHdFXwKoAZ9lSwsx1JE/uyD/1hOa6Ed0fVsJDKFGSstfuLyRGMFB2ktmR0+OfasQt3lAUzygyB5oBAVWdNiWBPNCXDARxBfhKDtC9KAFBZW56Q3LxwD/1EtBvoUljBATSHOEXPJaturQVq+YYFD7PBONHB4dersfu30HxGjBMCEsDI+NpCExUlzLzEz79bWEU4ZewiSNCr2gUiCIFJSVBTPuSlfVdmBWqEvFH3WaEQEEFDNtuxupxQy6tHCRUaVODmPiMOuN6L3WoxSQRswEFI1S2COBgduo+th2CvqwfH/qbomhZAsemZDPKDXCj7KK/IU+wsxIWqBJ5YnVApqoy8R9IuUAKDzlh/tYeuUOYeFYdHJ8zKvDZ57ZRligf2Q1lrd06Ae5BtTn6EyXAZSvURGFgEvGiulDKFSKE8qfftDfH3FfTD8aogwfmisW1TMrTbGyEP0BLqMvDdaEEqO/YGLrWuVBHswIihnnLA+P2HHNNRNDi4tL6ZmEgWfPnqWn6vcXFxfc/7+QkPDJy1fp1csXFhSeP31iAWJxYSHNzcykGbW1qfEJrzQw2UQdW+CiDxHzfKN2ub22nt6+fu2tTns7O37FmTGA8WZuYT7NLnAL0rS34bXUDsQcRB9IIZL5Uq3+xqCUSE21uZxKzcNr21sNC9T1DwBLqk1qCQMoYdT9UuxRxhIONDZeXp5baOCbMoeHQVhoJ73WLn8CRA/ymFsHFtoahNuH5qSTdECfqDHhp77TwsKJ0wsN0YciKNAm5O7q9PR0eXV5+c2Hdx/WDw4OjzTGX4rarkR117fXdxxt1i+NkhuQfAsS+luN3BpB2HqEkMDKAx3HR4WFwCIsAP8mLPwPgUIpHWoRFgCEBQ44c36hCAxuYsL66kKoPT3Xom/3el0iflQm05mg6IYvZIyx3d1dQ53MyPjE+Gir1Wip8+Xoc0PCgjhogoulR7bKNNQxo2f23Sq9fgaItizfAcFEgiLH3MjcWWZ7IPxjH98AZnX3bbSRw6zHfc8N9nYTzC2NkEbOKgMgidv7/bl6jMOJrQFmMJt5SZ1Ou6Q1VOIgHM9cKnDGtRKewyd/DjkgUiCQmxA+CKkgAYRBlwYC3lvgENmlGv35wZGRg5S47dEgyIu5w9w8Mq3OWAM15yroVNkTSv5Z7WEbEp0EQgFbjXhcDZVvOo6GBnzcUnadZRiDk+9lVicUL3WXK9nYCsVsCwOW68tJV3monFADHZLDtQO+Invo/PsQMC9Yh4dmOamGj7p21PopGTNTIJWEoMdcHSyCwsXBfjrcWE/bH5bT1vKHtMVqwsaG75c/Ux1w6I8zOVwFuKABduHJkzQvZE9uQ8xs6udGKpUZYZsZo0+VXuWbuD2K4gxyDsjpqv5kDj0FBm25UQrxUlehKqv4EUZ2ZGYUPdr+vn8zaIrPqO/7EC4qkNYmqNkYpYQXWVEd2zw7KF1NNiVh9muGDweyLnYGfJLOUCkvL3leM2xd+80RXixvqf0hLIxPiNbFdISw0LGygHf9oAdLD0LYtM2KHu04Q9GXJLULykAYBWF6QSDKPtLs2EX/XEhwdcaNQRJ2xLQyo0d75DD29NyshAUEnRHfEuO93yoTH7BVmNR1CNoRbhS6oxIofNdZCHdOHj/OpPyrfJKEDqsqM1Ykoee7C5Uds4piornV61qMXDzmSH+S8ejI5ywuuAlOAs452xpRjw/S6fG+GPEDtXUmDXhwS4zH+Wm6PjlPt6cX6e5M/ZDio65887rKwLPhGjS4PYktKleXcdXpBYyW0kQZIRzB8IsdyXlSHjAj3dQ9+ct9t4uAvsWoDCuuXrnt07fYVofDezQIl5Ql7RO3nK8YaA2kZl/0bd6r7f5QFaxwVdi5EAWlQMt3gfztX+kp7qKnfUFPmGCebR5A3fQxF4+ZuR+IQK3HlelDeWBlgYkFzvB49Zs6Vrl4YkiCAttNWXmbnppOs7OzaXZm1jfbcUkFW4w4X8LBY26945vtR1OTEgjkh22qY6LPEQnhQ4MaKzQ+eIxQuD5n0BfvLSCg3Z6cpOO93bS+vJLefv86rUhlSyz1QVudUJiLS4tpZn7BwsLgxHjqGx6MNzeqcs5qLsf75jV9/oTymbPKRVNBvckWvAfFQ7HMHurh1P2hUv7wKWyr5tYjv2SfVQ46+2weNEmq5AGk3y3j3k+B6D0ec4vZQ/Nw+9C84muUHm9Hu7xIh+IZ4GEYp8kHQHti54e3WStjR4eHH1aWP3z/9u2bjbO7u1O1DjlsXImyLRworuus8q2ij2tT0WdhQcjKAp27hYUokIB68bZXFso2pP8nBWfdzx4YB38uoCKvCwvqLNOB9NQJggJIEwOBMpp7RJdg4N5T+ptqZaGbK9JbPd2Nvu7ui/MY+Xv6ehpzczODExMjA/0DLdFbUz99A+qk5Aondx7sfOVa7uiZySn60oBoYN7y44YmspNd+MeNQimEn7E0vvAP00ko9wF3EV5AuCdcwoyeoYQHFNVMFW70B1PM1h70p+oI9/b3fYAMyYktAxxyvpcWUEWD3kIB+WQAUdBFWGBrjrc5ZffZC8khu/4u5sW4DD3+UMfLYU8GeO5v50Gw0/1DMyTMIJBmbhsZUEfM9heuT03sCZWwxuNesInEbcaRgVJ5oU7ayCFtCXfKG7ciFaFiSIMFr3wy8HCbyLXSwVI/nc/u7o6v2uPgNDctHShNDFx0nkDUe2aWM6jkc71HX+J8Fvuc3TZEKViJnxpkux+AYltcVslwndfK1qhKgPyhDQ63q85PNjfS1ocPaeXNW99+5DMKGhQv1OnCjNDZcsh26dmz9JwXlJ8/S5OLC2lweip1jwy1Z84gOwQFiAEhkzKpCwsgQLpgmOTObUH1wtYNmqUPF8oJXgriLfSiOyG1rJq12iesq2Gn+hfyZ6BAjArpHmKf7eTDZjU/2dQ9RYRni1yk2Z27maxipvwY5R8/3o3iP7UVm5SUkZdIK/ltSNffrXanNPCGaJ/onPNEbK1g1pSHngYl8LKywKFLElWSYVUAlaEHi/CECsSvwA70g4pdyXJBQYQRf6Jg/wKkOXKANznW/x3jZjnInmmdfds8SoWwwCvZCDrMeJPuyL3qUnFHX6Fv6aNtZESPVmHF6o/CJVEGaWAEEHTFIIgjbwsJRThgGwLb6tx3iOlnpWZ3Nx2r7R5tbacDrnfd2EoH6xvGfVbQfDZnNe1IaN7ZFKq976m9c1bnaFdC885eut7ZT7d7h+lW/dGthI1bCdI36jevJFBcnEmwULxnipfDrkYJKEx8IPxxJTRvydC/dausEA5J9y35kCDgw6/qi9QYIu/YSygRtxYoPWXWcn8tJ7LnndkGZacyYr7TV372FMaU8qX/y30gYTt8WpKtK3fWG6Qp5Wy7UEp/6nHFbcQ2WQXq+oBOkx91zb/iiSgUH/0C+VF5QDFcI3wgxpxtJuxL5xZCrr1mixtnz3hIk0sr5mbnfEZtSvTHRRVjYyNpWAz74ICEAfp4taH4DoGAvp8tTJxNabKvnXFB/VkPB2JVbkYVyrXGxRPR0Y7oZVV95Dv1lZuiG4Q2tsjRVnm4c2HpSZpZmPeKKw/2cWWz+8EKyL0zG4i+GiBBlKyXWroXqqWqGmFnswUNdYeALBxc8SCoh1PQvILaL9sDy5YjCwkqa84ylslO3EXS2+22YIm8uHkMqEv+HgJmD83D7UNzujDSw6o0N1nFY3vH6fBQbVDtDTvTkOidN0sY9y/OL24kULx79/7dd++5mzql84HGwG2jt4m0ztYjtc7rG7UYhAUVvbcfoRpDWMCOlQVa3HlkuI33ARb1oaDw0N3PEOoU/S8VapTzG6lFWDiWSpMqV6gCNDNaIVj0scrQ23vXrf6B8wplZYELLLoHWt3dfc3e7ovLG27zZNdRY2pqvDk6MtToZ2mh2RxqNFqjEhg0puMtlrnMmKp1BNMYs9owqtGA5EqU3ZbK5U7uY+Zd9uHEbsJeZJg7S/zTKOoQZtEgwWIG4o8zBfgFOt0Zslv+GEw4+ANwe8D+4X4606AL88aqAqpXAUgLYcofSPo9Y6VO0EyJgveAJX15c8F7PMmb/UTpV98ucaHbT2lDGdRcGUBvzy+E5+lcA/PJ3r5n0fwInPxydWT/+JhvRGILQE9LnYHKnLJXanI07XyGSnnCnGgAUp5ZDWoLC/0aSAa9+sDZEzrG2JqkwWFnO23CTKtv4VYlzjWwzMmeTsqEei7vT4QAGECZ37qDZUldyZYV6aigqpJshl3dvgLMwhwvtZq8B8VnVbTAPcf64BtGHmAgkCB0qrwdrK6m9XfvvQeXGz4OWFpX/plNY3aSspnSAPxEwsKTFy/StAWFydSrQbdLZe8IYei81ScjmXZcsnQzlNazpLJTuGaQ5MZ7/5RvpxsvUu3YfjuR9hFq7Emnj7+PSnROA3EIic+zzjWECavMpL+nYh8vWIPM8LMFjhngLrkBK/cXRcVMKJow00zeYfZozzCGSjFtw8K8UgmgFgGoT3YtMUUDrJpJ5ZrOhmiZWWK20/nApOgcgYGVBei32sccwQmkycWMxhTvONEFWLUnNBmqdhqIFaUceF9YIM0lB44Br8pr100wq+4H1Sfw+BrXvY5PxXkFzgbBkEX7JN/RV8TKR0TtMiuCAbPuVb2Jmc4CQYXqq25Fn1di2BEMLmHKpT8/REAQTVtA2M8Cwm463N5JhxYSJCBsbKZD4X4WFIqwsMtr7qgbG2lne8t38h/sSriQkHAiPN/eTdfbe+l2ez/d7B2kG8VxLWGEFYkzIeesTo4OvH+9XMLArW6nRyFEIHizZYt+jfzcSb1i373sWDUF6DdNM7g5PtVwdpKS/BvFAFE+NAvenaEceiSkscLBjVQwddBakB59qsqXPlrtlwO2PktRZrhxdI8IOsCV4hoONTov/d/rXTKU707z+zYfdxVgcwXvcVHxecxhLDO1KPsXZz4Ps6P+F0a2qT6blTa2502MT0g4mExTk5PeYsoqwsjIkK++HhyILSjM/KP2S0Do50G7Jm9T8IhnnkRiXKAvYtyGToUxARJ1wir3AS+rS6hcXV5OKx+WPXHkFcAG5yVG0szsrFddWYEdnhz3ORZuBSsCWpQ45ajcOsP6KQNjNUCiSBXiHs6F1ldqrLgCS20UNEQkbciWVF3phgviH4QePEMPLXlVIV+XKtUXt6gtlq2iQCQv8lGhbRxUBtFgMawBLtuu64DZQ/NwG+Z1W4+vpFnpYzXT16aqjhibESZ5UQE6YmseggI5Pb+4vDg6OHjz4f2HbzZ2dhAWLgZ7BnmL5+burutGeb8WFahxxYpCVo3q9zSiICz0CrkylR7vjNwWfAj/azYPQeFxNz9TeFhT//KgpFHq/wpK+6XUNeGe8Ei4L/o/FV4Ir4ScXQAlMKbr3lbrtqfZbPTe3p72iuB6j48vRElXff3DvX2jg72N7kZPY3//pPf0UPxfq2/w1auliZcvns09fbL4ZHHh6a/GJ6a+EFM5yiE0GhCzYyz/cm6BJUwO1NJxNFutSmCA+eSQEITNs+MwrEi82AGF8Iv0DrOPX9TqlqEMdT8FMAvhAkk6VKCEB7Ybuhh6BhHFTycHcpf5mjrB1+/epE11gHcKo8EVpZlJqW52aAj7mlJ5sbrlcxoNMTe8sIy8bSYHxlmN0wJLZkTiBVt1SF1KB99qZ2SDnLCdIW+oEMieVQUJCGca2PfeL6e3//BV+v4ffpe2lld9qE0FkwbEqC7+2a/Sk3//2zTz6kWaEPPKTA6PdylnOSwOwxVBiTKpdVEygpe7vOT5/wshBy7pKG8cx4YYBt5lQEBAODgSM0DniUeYHpaul5YW09NnT9L8/IyXvMcluDSazEIFICRE+WtAV8Q+AE2ZACW7VnNBWC36uhN2OGfGsIZAdloBoZN7x0K+oRvVfeilFlS6YFROxBwdcEiPqwe/f+0rUneUd5gvz1yqrKl3XlaeXlxML37z6/T8N79J41yTKmawS/TBK9okiDvKCZuDmOhdzxxMFJ05vSRWmtiCEQw0TIwKVG70pQHJs1gwiXJIUThc/ki/sKi2sGWoUQ7Yk1fFTTqMMpPKTVrXYvC5xz4YUtIRfviPH4WiSEm3B2glyWcCSKhU/sy6SO8zOhhLhXmGoeHtCYTrbuWpuwGzIY8wPVI9E6Fy8pWaKtMbmUeqgyaJAjYaWQdGEeH4UHTHY1FX5Ee006d26HcWxkfF+DWVRvUrlAlpU7sjJOU+sidzC+5ChBHHJHPnuTgCHLl+7ID8RkmoBo2KWUkSk2AKJI1l5QY6ixgRqG5P1GaP44A2Lx7T18Gc9vMy9vCQXxfu47IE6tsROZHSZ6DeuHmMGUzVEfN7RsIWI+2JA/Wdvp6YmU+2+khgYAKBhxy5Fx/BnHqGebtSXV/LL/QUM6MgTE/QAP0dbdP36ituH7IX8rL2tcrjuk9l2wfTGCuvzOZLREtjt71p5E5CnOq6wdkF9XN3qtOrVm+6bPQkTkmeq5D94g9l5z5PdaBwPImk/Per/xxQ/8kjk2xFIg2cEePANMgKpYVUbnsj30KEU5iepsqRNsNNcIesctJPra2mN+8/pHX127AwfYPDaRDmWYzrPJc5LCymqQUejZtLQxqbOIcW12ErkUpbAPqiZqzRBT/UVqHZUnPtGqwcPoC6TaWvVX2BoLZsUQsKKru+u/GKwnu2SUro4+zc+MRk3GbH9tLBwdRSfZWeH6jHa5KnW5HGwxIOa3HYARNRoi23jVI2uEEv+jmRoLCm/vHDd9+lN8Jvv/7a17Gy8joqIZ6tTc9fvkyfq498+smrNKJxoTExmnok3EcfWHJHjqJNVg3O/YkjC9Wf0Z6vpY8eMRDAVbRB6WV4r20Xh2A9WDkmGroYEChh0F/QLuIGQB5fi+2EfluBw/NqN9e0R/pUt9von0GgPbYqj9m+uOkE59357QTMHpqH2zBnJZrwQdKCUMPVwZzvOjrmZe6DtCss25Aifq4/1hilQri8uFzfWF////6Xv/qr/89X3LmrljXSHOnu6+2/uri5vbyRNMFIIT9sRRJ2q+i7xDz2SN9zfWouB2HiRIjgsFNKvFMF7tL/I+v/TVj4nwJtyvmosHAmPFbzOBPSfSMwXKlN3HYPDDQkINz0NBrXvY3Gba+kUYQFcXhXfSMjEhamWg0NEI39vfPew90Lzib0j48PDS8tTk28ePFy6dNPv/h383OL/06M4TizEjCC7nwgSHXAbGHhsSr2RvrdBbmhIUG4MJsQN9CtwQZmvYAbK4MdA5j0MNoMGoXpD6YXd3ZtswJuqBVmplhqvVEVfXHvGUDF0ezTgK7BCzfM2qywDM8+dQZW5Yn9mgxQHHbul8DQagm5DURCAzM1XrYVQ8hyOHcE9Erf0ACK8GRBKQ84tPdy2BNB4dY9HOXG4UUYrtyWlA5vLTg9TzcSGA5X1tJbCQrf/t0/pLV3H9KhBoxLlXlTDNPMF5+mxT//jYWF6adP0/jcbBrQYNvXBUMSZUZ5ewVA+aXDcJlGkRrYXq8+MZ2dX9GReHaCF0BXV1b8kBuDwcbmRtpT2bDyQn2zEjEhRvnFC95oeJmePOXg9IIFhoFBMb6ES7mL+YCxoWwpc2atLEDZQcY6yI3R+rY1bFqnsPAY4JPQoaoqiwx8lKlRmVV5IIxdc/ZC9by3upK23r5Lm+/fq3zfpY3lZW+7gEETv2RhkHofFpM6JeHo+a9/lZ7++os0JsajS+a3DdG3mB7DjWhM8ZjZEx1byCV6YZ3+qG8EbJgnZvoQOMj3zfFxOjzY99W9cuz8ANX7FUa1D1SYS4cX7lw6jgf7YBzxQxoY5HhxmjcMEAw946T44k9+I1lm6kjHrWgWPS+vmBGHhoVeTVPqYdpo75AwDHmf2nKrR0I3QrTaBExxb6sRD6c1JThIzyHY5vCAV8EknXvbHEJv1BoISFUVsVpxfRQzzmaKlaebHsUH8z3CLTxDZrrN0FMWpEVpcpuXd5e3VNIYO8Da+XRe7UgIlOiFZUwmCSrFYHblULUokyhnhCWEmjadyQ7B8EJ1LiwMOlsZOOvUJ0a6R2XA3m8LS4VWqDsSSpkDqiNWCy5UR5cWAiR8iE4RBngt91L0ynkIXpy/hJGRG9+UJjuEA+ibFQ7Xu9q7kbZnWsz0SN8K/ZBeuYWOKAvpUCwg3qhSmVa6UsFdS8jjvQnq21vE7rrTiFiG4Zue1NI3zD7bHm8RFpoIC2JGlOcLFTLTClcIHoTtclU4qm9PLIlemur7mVgpZ2gYJwYkVIH0UT4HIoHgxm31XOWr9ij/MMWMK+T3QkzS0cFh2tjaSm94YEzt9kLx9A6NJA1aaWRqKk3OzXmWe0YCA1tjJqam09DoiPt0vyYMDVIHroesFnTfDcoqA6mNFLvoaipmNYc1qNtU+uI5AzXg/pIOWeBLIuTS1KcygnHdVv7eaQxYX9+095HRMQsLnBPgEotRhFH7DvI21VLFckyc2IHOKoBazwQ339FH4gEoCcWTxqTD9fX0/ptv0hshkyrv37316hP0MaG0cBU3wsJn6h8XNTYMzkzGFs2BpkKJCzgImdZI3twqnUgwp1BhOeJc7lgXYaE4BXBFS3IblGHVtnFUdwjgGHR/Vtp3AP5B+sRqNUF5ZUsPAkOcVYj2XPER9hmUECrAb4k0zG0XlvfAOXd+OwGzh+b3hQWFCp0oLYwLTEogKOwf7KXDwwPfYnh8cuZ+HjeAVCWmS82x60SywMr62trf/Ne/+Zu/+j3EpN62mQa7epu9V9033ZfiFSTndzO1pE4lhIWC4phuTmJKVHikwCthoZR4UQumfxMW/udCm3JUE7EVCSgCw3s1C4QFbjuqry5cqk20egYGrnparZueZvOmR4y5hYWjI4SFSwkL/X1j061GX2934+jwvG9n56Sh8aWlfrw1PtYc/uyzzxf/l3//H/7i2bMX/0cJBNPsg/OssWJn4KFvZR8ky6GTk1M+JAVjCYMI4fr6MbYvyEdZWShAI0RQuNbght4DC7OUZi5FZTRSkVoIDdBkAEwPENuPwm1VPILw95BGabAwOjD2LaRuOeF2jZ19MZBHh2n/6CgdcpBX6W4MtNLgyHBsgRgIZA87ggYDZh+Mnxq00cJCr7euVMKCBx2lXb2ZUb3bndoZQkN0VioP0kS+6KwZ/NVc06kYAw0MFhb+5u/TyuvonE80cLD9ZeLV8zT3my8sLMw+fy5mdkED4bi3FzHUsO2LTo8Dyt636FURtoe5AJznq8s7ueFswoWQ1x+5PnXXqwrvP2hgWltLm5usLuzKHcLCrVcWJjVAvVS8vPr87NnT9OQJ17HOqIy4ipV6ojvOTK7y5S0Xf6SwAODkpwgLOC9I9nIscizXoisjDBkz1WyNUH6OlK8tHiuSoIDKewr7m3FHO/upWzDzonFvfxGDMbEwl5Y+/ywtfv5JGhKNM6PKQMYAFwMA1RerYxw488u7ZtqiY4cOccdqBfXQbDTTQP+A97IDvIDK9g8enYKho8xoVw5TaSdcHxKVakZP4CJTiZS82/1tMIe451Dk1SVX6p1IEDnyjBNtiHoAGYjsVz93ygez9ayqWWAotCv0tkDZ94i+Y3VB/pVfZu6bPX1pULQ1KCGaxxm9Aif0dYliFLolKMDg94+PSB204NDTL3P1DSZG4qDGeDeSdySZ4ZTwihTrHbQa2q+pVJV33LyjcEXPl6IKypncQ9+kz/ShH1RqhfMSjwoLYAEsBYzJJIGStSAiVGliY4SmHKYQvbcSYY8TGC2TfNSzKiJQlr7pjJls0ZMSajcxi4sHIpW98nqq+mfbEOq56gmB4FzCAELBOYKe9OdqowiT6Nn2wy00rDh4O5tCswBC+JUqdFpUSsSjNBd6IW6Xi4kIIVHOVResPzNaMGpAD65nSRJNJXdQUsCgiL6pgmLbioUFMfeXTWFfd7pCWJA/ieQSFihD0a70jk1h8cd5FPpKVFapQAsLqtsBVg5UVghAvuFITM+1mB+E94bi4+VoBAYEB8qZMWVnfz+9X99IG1Iv6GOGJQyMjfla1yEO8UpAmOHaUAkM0zwUxtYwCf9NDt6qHQYNKtFKB2VSaN6MazZqQ5Re5IjSLOoDh4ZiUre1WjxmgAVllZ5+k1XoGB9FXao7aJx+fHtnN71//yGtaUxgBpwVkpF8VSqrvIy7TNUQtGq86vKofl/KpmxChnZQsA6FbrAoDcU0LPXiLO1pTPjuy6/S93/4Q1p+/y6t65vxgpV5DlZTvggLn3zxWZp//jT1TY6JWNRWG320AtGB2oZCY2xqCwsycRT6cnmTwFLu9PvKg/S0FBD/AK7oEhAYflRYICwcC2njhFOcZGNlPV6QDyEBYYED+uJXJCyEoKDUUxamYQDfBVFKhHVVVBGO74FzTkIeAGYPzT8mLFyrcknj/sF+2tnZ8sv3nFW49OqI6EhpAuWORcMjjUdbZ6cXHzbW1v7pH//x73/3zfvlVQV5QQn0pv6rvt6uy0ZXM4SFK6+lWGCIVQXOLnQKC0yPblGUpTg78d+Ehf/JUNIoFWEBQGCory5sqi0VYYGmxupCCAuDg1c9YiYsMNzenvSocfSK4JiK7h0d7WsMjUk2aPQ0jg6u+vb3zyUs3DTVujiV1//rXz+f/0//6f/yF5+8+uz/NDo6+hRhgYZEQ/FMmihycGAwzXD92sy0D1Ox7MzeS4g7nkvPwgLMtDpEwEStToPHT2CwaJTMLnkrjzryWCUId4QDFvAAlDGb2C0/FWWikXXbjUBmdFhm3MTs0IC57YDzCoenJ2l9azutbYlxU+eBsMDgMjTCQbFRDVbDZop804bCREBgawKhcCizuoFD+fY5Bw88ilLorUjq3W5pZx4U5F9+KYlyO4gRx2xL2NpJ7/7rP6Xv/svfppXvX/v++SMxvF1itkaeavD79FWafvEszSEwPHmSRiYm/Uosh/zoh1ktYN8le18pT7aKREdz5fvJj45O08E+161xMOrQh5n3uUJVQsn2zra/OfjNHkiKD+FveHgoTWpg4rq9p9wMJCYaQYHVBs47kC8LC6rHqAWYU9W5ysJbz1wBAneC1gil92dRQ0sPE71R9DQFC9ScVujHqYorEk1BqNNnz/ONBMFj1S0D345wU0ICqwns04ZRuzhi//RF6lMYCAvQby9MKluROLD64mmaevYkNUeHzQxdqMMmJhh7/qDjKF8hDA+z5IzYMrfApPzDGLEy1ZCQih5akSeNx+e+NpSbpjz7C61nQYGwYvsIwkK0OeiZMI0qX1TK3G3EggLCSixVn1gQFOPpGSelJbcr0szA63KinSkcrypIZabZAoPDjwEehhy1R3WHP2gXgXlAeWGFjtU2mJg+0Sfbs25bjdQlgaEpYWFgbMTbchrDA2b6fe2m3LBCyapXs48HCBEExAK4sZTaVl4QrsXxMEvfJYQuWHG4Ul6p9RAWYruX+xOpTqfSXhcWwoEQKCqWApOjMkWIMLjUbPnDMfkFQ1gIyuQRtEygOQBhLjNVQrRl7//IILMr2qTqmluDEIbYOsQKwcG26FIC7LEGfYQFrywIUf1KNKsMqkerQlYdWHm5U59J6yBtnJsybTg9ajXoSX9WKQNXNW71Z7rFgHrPyBaxS3HyFhacZvVTEoYaysbA5V3ql9qQZMGhVg4lIyxcsQUpCwvcxefNr4qvCAtVUee09ShMVmgQOHwoWW2Na0772Pok/+WGI27GQlDgPAwrEQOiL15njpv31JcpPPrrDfVZO2o756LTGwkcXYNDElIHUkNjEFuPpmdm1U8tpLn5hTQ7PyehYSYNyzwuh5DAoDyIiHIiozwqYcGQC04GlGQ2yfkq35XjCopJ+AyoXJVCEVBCtFteMkcfUSku5Q+kDXOpBILC1uZ2OhSTTlsmjazkM2HD9djcZsRkFcmXN7N7NJEiLJAluGVeoXf8ZNGR6QOH6m+sd/6zGfSrMmb19ff/8I/pmy+/TCsSWtiiyjZBxvmFBcYCLn94mV5IWJjV2NCl9p5aYi1YKXK05Aw6ZbyjdWIoE9MsdCgzl7kTZSQ1XNVCC0IPAmSjWlkQmq5z0u85BIgoOyyTAaQHwBhkUoUVO1bWuWnqXO2TlQVv21ObhUGnHiirqrwyYu7C9ncB6clC0VdQ+qKwuQ+2CW0NirBgG+JWWqJvv3Z6d3Z30sbGus8Xwl9Bh06SnJM28Xdi+W42ri5v3p2dnL5dW1799svfffnd9+srW3IiIlLXmlpXA70DlxqXLtWPihW6uT6+PEZIyNhzo1q7OfYWpIawT8W4L9wgGorU0dX0ANuQAv5flf0vBh7W1L88qKcx69mOtCn8XFg/t0C3zVYkmtu52gTTdi2pBz39/cecV7CwoADAvoGBvr7h4d4+DbyN09OrvuPzi4bGOoQF+UuN56/mZ/9v/9f/+//hz/7sz/7DyPAwD3n3S/LmgHQXjYqOhYOg83NzaW5u1odlYYZgNJjlDEk9hAXPvIspMAVlBsdMkdxB4DBQ3MrAIOIOxA0gd6jZTWm4ypys/StzoTofP8zEhwAXdqcOEGYHmrWVfpgh9QyZVDNQPd0SEM7SOzGQ3719m/bEQLPfmJtwuJpulMNjI6PePoIfBmc6PrYiISh4S5LCKDNDxFlWF5gxot1bZTpECAPNyoQZGjplylH5SyofUn6zs58+SFh4/Vd/k1a//S5tbWymA3XcLP0PzE6ncTGuMK8LL1+kuefP/AjOwNCIHw9DQKATZHY7SiFWG7j69PDwKO3t7qmT2UqrK+tpY50DjbsSHOJBl/KCNemGAWRVhUNzDEwc9PVhumkO1E3IfMT13i8Gkbx7OR1GiX5D+aVqKIvYhkRZuxBk3wE2woO/7NHVJIN6bwQWwOk9VJ2WMwGO2OUoH+pU75TnMwlAOysrvvVogxUF6XfW1tOxOlqumuxR+UiKTg2lF0SY81sICqNHQuPQnMp3ZtLC2tn1ZTqF4VOc5M/Cof6gP8oZpvCcKzXVgWMOM4TwwbWOrExBIzCKCHQw9zBNLdE8NMm3b+DwLNGlzxvQxsq2EvLqMlUYrGDFbWQxANOeSDOCBnV/JT/sRD1jiZ0ZJ/sVxUGbookou6BVWbhqYoAOeqUcqz95BmlFnFuAbmH6TP9dYvbUXnsbbLuRsKo0Xfeq7qRHOGiNxhai1vBgoGiG1ceBAV5QH04Tw2NpfGRcHCm3S0loUFmpkBQhta/UoBVD6jTq74oBE0ZD8ZuuhIDbvv7IGWVJ+yQb94axx4BMySHOAtWPSC2/UCNOiAV9uTY0GCoF7KTIhcqANNqctuy3DqSq/tgCx4u3bmfqW1gpgPHnUPCW6JDDo4difK/EqNzBLMufZ06Jgv6R1VloTnSBQNklpB8rQoFXD+y+mLXtc6dHFoX6k6YSFoR1YcHMPpMaBCaGrvv6LvUJWxIWWlLLKqongkR/V+JGr1Q31xIW2MbEuQco7VrEUurD/bH+Eea9ZVNpYGXXK6FyT5/hPkf06xUhpcmrD/Sxcm9/ildOPT7QlngDB4H9SGVyqDbCmvqZyv9SNHct9Zb2JjqbmJwSM71ggWFRjOyCcHJmxmckNBjGbWbUGaAwXI8uFwxy2vnGADubBmZHNfUhZJ8PXUQABrVYYlJxxxgXW5JirKS+2FpCv80ZsvWNjfTu/bLfxoFZf/bsuVd3J9U/c15woJ/5vSA7yJAyoykRnyciVIceQ+mTi4XKHpozvSA8YU59qP+5OzxIK6/fpH/6279LX/3jP/k2JA43s8LBlmNWFF58+kl6zkrzZ5+mqSeLKXnlRuGYFmjBMNx8qt/KbZK+kvQQPX2Qx2eXu1RoizzoU6nAiRHAL+0QJPWlX7IHsDgEcIwjYREWQKD4h/m+uDjzVltWFxCC4Ffc56oAqReCgd49ftlEkaiurCNjIGaA3NAeHwO3vUetHENoa1AJCw4zYoY+mNzktsLNra20wjim+qDPZ/LFE7FyT9s7Ozu/0/jx5vL84vdH+4ffry6vvf/q669Xlrc39hUcwsJNK/VeDfaPXg0PTVz19vRdnZ6cXe8c7YqB9G1I3oKkWrs+8uFmhIWG1B3lYqOUNljXgwWKvm72swdo5+cAdYqS/ispvOb8UljeW6Beyq1IgOcJhbzDcCfm/lJ47nYmzCq9QzdXqXaLyei+vu3qVmOOkVnQ29dqfPHF5+Ozs7MTrWZ/vxpI7/X1dY/UbogXBgnmPhiAAQsK3oojoqUx0ehAvs1oSy2AfXED1N9qcCPJ7os7IMwVhlUbCe6HY8DOzuSOXhPHNbJ1mFK51pCr5DikeaxG6GtU1YHAhDAD6q0jYpxhnjn0J4/t9CpMCxyEbZQh0QgpebvCTBCxRQJw7wOjwnuMBwxHb8MMwsnufjre3omrCJn9YB8lnilfZtmUNh7PYQsY6bOQJbsuP6SmMlS1Epvqyp0hA8za+kZaXl5Nb9+8S6+/f+1r8D6wb39lNe1sbXurA34oD/bFMsg+ffo0vXz1Mr365BOvKLBHlYPO/WKiSf+NOi+fkdCgHUu3kU/K3NvE3NGKxMhrKaA6ytzgzzDjL0rqPmAL0XYirqMcGZ6yT+Wb6yQv9nfTkTpWHltbeae8asDj0bXD3R3f1oK7hmiuqbIHYXyJB2bdh8A1eFD2x+enaWdvVwLWeloXg7e9tekrJvfVWaMW5GXTTewR8HZ3xRwe+HYY8PjgUGYa9FXey+/e+t7y4wMxiRIumDE+EVNwKPoDjzLGLTMKg5tnjk9cR55l9pL5uR8VZLWIJXRmxhjwEAxZmmZl6ErtEwYu6FGq0TVkOqW0Yt+03IGyDcZFKKHDbZyyFJZVDlY8vNdXZcMgy7XDJ4r3SO1n/+gg7SpPewd76eBwP+0r7V65Il8yP4Jh1jc3+FydnKYeCTQtJaJB+6b+zeGg6lsI6VScM4M07oThtAzimQZkjnNvl6IW5bSCur4O4b1GhqJb/yp8o5jVrLKi4G2DYGm36ClRVLg0tQcVjg9s356dpmsJCafK+54Yvc3V1bQhOtxmdUvIVrgP7AN/+0Y0oYFfdHpAnYtWzk5414T6jRlPHomCKaA/8wqt+0mlk/aFEGgGUGZi4H2Vshg/mD9UH0CHrosqd+5rUOkn5J/D5KCHA5Wfy0EEYsZdeoWiuHEb7hAuQAQEti2VkcaTItSRyqvUlesrCzKEDNPvlTVZQUP0TzBp0BZFiTviizq8U97ZeiFaFpNK38tbAxxyJ17ycSe8VpoQzy9UB+dqr5cKi64IJ4wn9PNcbUs/yZWqHJimnExv+pejcOwPJy0D9hkfQNv9Y1C3sb4daBty2IwPMK+0N8oeYcEvZ7NlloPhSi8TEEzuIDhcX/naQlUXGFscuYTD2RGikiUDVSDh71bCAoXilW+1MdzFeZboN00XeERYEO3xDgdXpi6LRjk7t7e161uuYPQRVni1eVZjBGdERmemU//oqAaPfHGD82SxVZDHSdcokZLbKAx9yal+6yiAnurAJ0iWir7gAyiG2YE/sxlKCYO804/xErjPKUjPeOZzPrRn/Co99DEeqwnAQIGi+Mcm5jNC9ygW3UN43Kb48J/Cpi15e6nSd6b+FgGSPpWtpggH0ALtHz/035eXai1XV6saC94c7R8ta/zf2dvbOzk6O7WgAPb1dt80+kduhgdGbrr6WjfX5xc3pxen3ICEsKAqMN5dWmxHUNhTZumMNW4GRObvw2NmvxighH8uUKgqq2Ur0ob0bEfaFR5JT2UeS+85F7UNtidd+hIXMfbqE3pg9GVG/9CjdsDOVUYJtXKuVO26K685d/X09rQW5+dHhoaHR+ShJaOGOt+mOjOXG40KxhQmi8ELMNPvb3f30ZAgeP3R2bujkAVm4cCO1ImVD9nHvxsJjAxqu4sJsF4/nsWyPZ/qoggXcLyhbdvGl0GWsbLQ48HnDOZHDBa2VQNVx0g+LADpL5ZPsVeTAmXn7SAqA3fC0uPfMShuwvGgTkLQG3EmlXAUh0c1PDB4KR5meriyziim4+hETNjxUTq7vPAsCVeicQh3mEO4zNT296dGPmDa5YPOdNK3cn9upo1bjj4sL6c3Eg7evmXf6bqZVq41VA/kLVnDg8PeB4uA8OTJ0/T8+bP07MUzCQtLaXFpQQPDtO/uRpAg73SsXJV4sJdvTWKwV1iUWSkv0wGMDHQgP5QfZXAP62aGot4HSpWZGWU/9EYgzCv/6uhvlRaulDze3ko7Ysw3JSAgJKyz9Shv+eAgJdeCsqWMJXwEhti+IlAeYI6ZnTe1qsJQYZJhxst2kjsN3rdsOSLvYmZAto5wUJM69NYocVCuY8pGZrg9F1N9ypYT6Ukvg++1/Ho5HBSD6BttWGUgP2oz0Dh5Lbkmv2ES5GPmCb3srUJkMIxikrpEK35lV4zkndRumUEr3WztkZlnglWwXQ2VAYeT+8SAyT9CBgyg61FmMJ5m5ClrwvdUsLoM+dUwK0btOp1fKx8afLkf/vJGA7GQA4TnEsDPlOeTk6N0IqEJgQEBygd5YRZVJhZ0RLPX8q/KURTKDY2kljPFaIAOKlpQ3o2YKW0VU1KgFFQJirIs3wCZtBoKX2SRsKlDX1V7ex0CKY5MiHJAl0kZKNBbmA0N4jyCxqNnCAjc3MO1pFurElQlGHBF79ryh7S5vpZ2NjfSroSDvZ3tdJQPuHN7EYeUaUexUgdjzLfogEqmXYlphOGljqhfp4F6Vp/AxQzUbbf6gh610162JjKBM1DUAW/B6W6pG2820p3CuZMfVoPAO2iFMED6byF9Ta8YUSYiOG/iW8BEI0n6W+hHfu6gF/xDX0ojfRRFaeRHOqvWAypZ6TmofqE25KsqzaCFOwsDzrsEBZXHhdoBKwm4v5YDbsq6wE76OFTNqggCjPolzBQW/qlIU4L6HsajaiJLaUWNMSrXo/zaQ4bQ6df/sivtzWmUznmByoqbh+gZdCFCnpKcx6lir9/iMOuxIx5ouJwTIv1lxZoVw4szCaFi/BEieIshEgUZxnhEWr310+2UsMM+xi3aiP4QFLCv1RP07JvMRNu0v3ONN4c7O2lrZS2tvX2vfnQ9nR0c+TrlpuKemppOT148T4vPn/uSDd84BYOhMo7GQ+SB/JGn8hcR5i/SLLRb6sB+sW+DP+UH1e29+nZoH4dimVUnCRXPqpAb+icLCdzYGLeHIbDGCnlE6PisZqAi6URMA0Lbk49ITfyF+/Cj79K/CNo6IFxV/jPavO5QemiOfvRY/eXR8bHGXo1vjCESGhlf45pUCe+ifQnWN5dXl/unJ2fv93b2vt/e3Fjd3t0/OL+4OFezuLq7YQqJeaHbG7WDm+7ePg0f17fnVxc3lxeXtxITb/vU2kRxN7QoiVJyznWpdMbrpCgy3oa6vg4fM//ZgvmDnxFkagK+kvpOuAA5hZFVBAFk8x1hCApDQ00JCwNdw8PD+mZsvetCYOjpuRUv0NMtGSEmqdR7qu/svroyhUsk6G3KX78ae+v2VkNLo2+g1RoY7O9v9cLcWwIXII1bMhc1IjhwhaoHGHXKdHSkmM7uWo1RXaY66+jACyPpwVeOPMOpMEJAiAEzOuis4kxAGP72X5gAbmwRlPThDkB1Z60/W9sdCKOlFsSALJVrARmMSQMzXszQ0tHSEStCB1wXEtzA0ZNPdbaUCSVilwqbjpu82m32Q9doHojwFHZ1mEmDghx5tptOGUaSGbLdw4O0AVMhRgTGEsa2XwP4yMBgGh0eSoNiAJpDMAPIchpAFIOGVgkYB2l1dS29efc2cWPat99+mz68e+/blVjmH2oNpKmxibQ4N5+eP3uePv300/T5F1+kzz//PH3C8rKEhQUJCtMzvEY7lPrEHFAvXLl6QJrW1iV4rEhg2HdHRn4pF+q9vP8QA50GaJc1OUd9BKNWhAFFFwICdUY5Zb3KLQ6Gh97AgK9wuH7xQozosYSCnQ/LafXNm5gZ435wMWgWFMTU+YpURUJZcqOXV3oIR2GaOYfuZE9j4CEkZkI9FCs65SZvwYntON6eIVuxWt6W1i8aGmi20oCYtv4Gt2c1vN2IAZ08kDe2OoWAzfajOGOAcBL7l+UGuiFeGHtWjjgTkJFvbtrxbTu0MZggyltxserUgxvRRJ8EyYbog9dU2U7F2xDcUsQhz/6xoTjs2ehNNyqIOwkK0NDg6LC3cPDY360YCpjPJodQ5RbVQgZp6le+9N0YainMEDq4VQfB4aZHrYzChCERSbNaESs1EhY00LHCsL+3k/Z3d0WLEjb1fSCh9uiIQ76HErhOxZhfihm6M0rKEubZTwVpxgPVdCA0HUAb1A8Ro6OU7aWt0jDlNjB/215upWYfVsGgNQ3GzLSqblRRilcOnS/FQ3tFLwHpUkLQufJyyhsFrDJtSEhYEf29fevVg3d5BWFNAuuOaHNfQjYrCJxPoH+hj2DAZ9uaZ75FL9BAZFT9hsyo9yb704W9qmNu9jFm4YCtNb0cBFZdNUZUj6MS7sfGMo6mxqhQ5j1DQ6lbjF2Sn1v5N9OvsBEievsVtsyD1uKMCVsyG+prCLtHcXMuILA/dcltd3+kAaFURJ2FmIzOg+qj5Ef55HwM8+cw/lC7VwgoT7UpxEG21lsoULlw2QQCAJvwfL2r3PJ+LFzPGX0R7hTureJF8LkhbJlRxe5zXJMkQ2kgfvpft2m1GdofWNJq9xmkd9+O/6x6vKFvULzS4ij/hVerGQGYeq/OXcOYhh/7w63Hg3BXgHHF4wUrw3Q+mUZjlVY0IHvO+QzyWrXaOhMJrCyydbGMJbQNbuvr9WEF+Sc+pxUgThmafpUfufXQwzflQz+A0K/2xxXGXFGLsLD1biUdbWz7hqo+eRgSLcwtLKTnn3+Wll69TKPT0xZEERToL6OcaYOBpLsqKaXF5YoZblCFLgwKkVRKCV1W8aMf951G6Wsuis7Q9mAgjwYpEa7qkPpTm2a7kVcV2OaHsMCqAvyJ6jjcKxwB1eRg8Me4oHKGFqIycapcyoHz6egiTf4NJwL02dSO6nr8tc1LGHgF+YZ+Ts9OfbCZXQIICt5qLEtWoaAP8Sx3GkPE718dnp+fb+zvH7xdWV558+b1u42j09MTjQ1XzWbz+qZLksHlJb2aQr296ZLQcHV5LkHh9Pbk5kKBnt8yzXOZmrcXHvFKyW+VJAFFX7474WPmP2tQq/pZQVBUQNavSeHcyq6QF52PhafSV27Vjze6xsfHu/r7+0Ubt11nZ2cWFkT7agti6TRadWuk7ZUIAFxccNbB7aTR29vDhQvid3obQ4PDw0PDQ6MKr0ED8bWNajQwOzCM6NkWU65QLYOe3agxXjPoCliYoJOOjiIaCox8CArRGIMS2/oChUILVlDlNmMGh3HfpeMjXkw9YyUknVwDCZNrKf74xMvjOPIMuf78iA1MnPOFiYKRPy/3e8ArwoI8SY+Z97VLb8Q9qDwF8p1NKQtATdizmLInHd7+wsHrkxO5j731/SrbEQ3Yo0PDfgyqIUbPDCGrEwpLjT0dHB95nytvSaytc0Zhw9tAyMn4yGianZxOC3Oz6cniUnr27Fl68eKFBIQX6QnnIRbn08zsVBobH0pDw83UEFOp3tAzgXRULIevLa+kNQkLx4dH7ih5FZS3KBAUveRfBg/nmzw6aYF16PzOEGVTVAaIUmboMZcF5WyQKtri6s1jMWsHyjO3Ha2IWQsGLQQFtvBwgJIVBc6N+EyF0u6SZxBQuRv5ZpBWPRupQxmBuC774ilL9Bz8ZKbPN22JhuJQJm9yUHYIC0VwgimUO5hwaC23ETOD0vMoIDcLtTT49g8OiUmP14tRecm4X/qCLTFvTbnhnQ3c9su+hRsxhP1iFAfGR9PgxLhVzg2o8frQ8dDEWBqdmkgDYiC5ZYjDwzD+PKjkl4fFVHJYmWtQW6IrDvrz2BjXT/LdGur3OwIDxMHhZfn1ioQQYQLkKtWGwvBhZphHFRwz5H51VHUQL/2yrSrwhIOqp8dink/TzYXqyAeE1bdIvRUzzkN5kuCiDtyWov4rWjCNUUeZ1hiYa6QRqJ9OPW6tEGB8BRIu4asdelglPYrfliUQ2SltzMKyinWgtra/sektR9yyxZYjhNQ1qRurq2lb5mxNI98+gyBmj7qn3dBf8ghdv5h1kAsLODTutiQ9b75Q/1znC1L2CHdN6EB10RrmILnqQ3U6OD7ueh+amEhDk5NpcFJ1DcofggNCRB9CpPz2KlwEgAYCpPqEQdU9VzEP8Po0t8FJz61g2BE+fjnoDyJ4NExXHF6PyQqEmCLQQst9on++yYuFDsYFtQsmEzjjghvMsC9CMMIvKyUiHAsfXRK2fQWtzNWpeNtRrIbEFiRWOXht1MKK2hc3fNHOPElBH43e7Vj0QX8sPzxMiTBugUEq9lX/C1DPBbK5a9yCAjqFazqkf7N1IaHKK5MAXiWiP8m0Zjf6UZKsAraSHeNpbKGTJd0/24b0H+7pr3pTq8HjanF2ztsOuW5bdMSEE39cU8uqM1caVwkRYGdV4dCvcUUyRhYY9I2MTXJuJZhz4QKrXlura2l7eTXtflhLp1t76e7iKrV6+nw+grcsnn32WZp78dx0Rf3cUYaqlxAMiaDdHh1/LgOnxuUWKu4ceQ34DJdALgdQmmpcwL//MrQ9BFgfBg4PLUGpT0EwEF/t9xS8siA9t3F5Ky1t3hHyr/isykSVWCYtqVD9yjzqLQSFdmoe6CwotCHqXjb4cRnw3aYlIOjMOq8YMP7zpsL+wWFiiywAjYP4F2+FsHAiu52Tk9O13d399x/eLS8vr6/sXJ1fng8Nj9z2tjisnG7OLy/F8ohChazDXd5e3pxc8I4CV7ap4zUFXgotmgurh9iAon4Mfsz+Zwv3a/FfPgSVBdTVOuYWaPT38PBwz/T0tPriRs/R0VHPzs5OddBZTJ2ht/dOAkFP4/b2qu/44IK7sjAekr/xpaWF2efPnz159cknv56bnfmVwhvr7WXXUjQwbj1C5dYcnp+fnZ1NI+pUGAgRDJhhKXtTaSAK10wEDcXDshg1BIVYBhSNKtU0QFQyUH4fqj8NirDgpqv46ZDdSGmd+qfTdKOTGTdOrIu5XFtb92w+7jjczKuy4+MTfoCudNiEx2xgUwMg5wgwM7Ophk4nwuwx5YSeFLvzEXpWFL2SFTnRrwYy0sP2mGsYKTEW6+/fp3/6+79P//R3f6fOe9V7oYc00E1ywEwd9fPPPkkzL56mUeHg0lzq0wDelRpJtZG29/bSu/cf0of3YlhWJSysbqazo9M03OhP8+MzaWZ8Ko2Ojvnu7mExAzCDXBfbDxPSEhOLiAgFZeDMxMHBSdrWwLGqQeS7P/w+rXx47208bFt69epVmppRmGJUBkUHLo+owgrc/5WuxGqpmfgtbqOsChRP4SYCEVB30rO9h6sk2c5yvLOddmHMJCBsKO9s/diSoHRycJCuWCWSO1ZVELhYGWBPdmwXUl2o3rqhPZlVg6oU7+OXYaj0opHmqjNXONQ79GNGRGgmxPWZ6UwQfsIfCBPj17RhqmBeNMgaoRnaB2aE5f2oCkfuq0FGaSNc0zLxwgR5kFZczBSqbcWWFA3i0l9pgGS7BysXRaAjzednbA06MeMKw8o5GMLlek62SkHL0DaHs8lFObPgfc7kRfbspWZvPYidVxBlz6CL4E+/wJ5zbzOSG7bcsOWKiQOEb79rofbk18TFhEI/k/PTaWJ+Jo2KyR0UQ4pwAuM6NCKGVwKyuEvlMxiSCqksCwkZCxWZTsBcX6UisOaHukZfIXYgtKB8IrigwkRgLj3bjjgnwmNsbNfY4wpehPGdvXSsAf14P86osF3g5PjEhxJh7igLGFPXgeqdV54pc8qYPtGP3OV+wHWdVerYDwVKKOA1a2iC8vX2JCXaDDFo2hHNmH6YPQ9h1HkU0LdS7pwxYjaVyQgYJeqRSQ2E2igO+qZAblZnfrGUW5nMQXV4qmvCLJNBfhzOdBBnXErYngGlLejb+8KlepY2M9TM6ppZg3bEs2DvsQB3Oc4yq0tSqG5WJRDjLqVyJ8ylwvI2pOwGxpX2RX+E0MsVqjPzc54Zn9QYNT49JeFrwm/qIKiYpmhDhSnMZUs9EKLTSZm7XmL8ckT84J66EgIICr7pr9QRdipct1UKOXsN28AKMKTDBWL+R5kVyuzs7CJtbe+kD8srvsGOODjTwPm1CeVxWnlky2gTgZ8VBpoJ4UHOKFSBzPxoqK1Uz9Jxr9jdzaUE3o30/utv07uv/pA2vnmddv7wJh2vbPoVd8cxN5ue/vrz9Pn/+S/T0m9/lVoTY2yAl/Am+lMZRt9HpLUcKeIoT5k6s8VOahhX9kBxgwnG0JrNsxNb5/BLSBWUcBy0fvhXng2yu7rkPBdngs6kSi+VdsBWWlZpLCwoburLdSbPjkt+Xf8OH4yYQzCNvpi/HLudFH3J2/08Ej7+Sr8egJugs0z3MvN5FY3nTPrt7Owqvdx2iJ/whzvxc3fisTYODg/fHRzsv9va2Pr2/fv3r1eWl7kJ53xobOxOfcz1xa1yfX5zdX12dqUwrpR3mlBBhjgQPeSBPsgk1Lq+ZAb1Mf0vDtq19POANoXcV+tI07ininHvmZmZsbBweHjYs729XQkLMuOWJPE4GmaE0jeOj4+xk1VjQIz/0OLi4sTTp0tLi0uLfz4xPvHboaGBWe7Xb6gzQto+OzuxwADDwWMxXKXKTTrcjoTAAOGzFxs3tJfSwNzINBDSyEoDAT8OJYt/CkDD0aDvNVLQnTjbonrMVO3vH6RtthRwXZ0H+VsPOuzVnFLemP1j4GL2iEGZfFswUn48oCkP5I2Za29hIQrH7qjcfzvqbOZfuQdhaLml51wM7vbKSvr6yy/T7//pH9Pmh+V0sbuXutVRjKrT5mG0p5+8TDPPn6aJT56n4ScLqamOu0eMF8v8XLe6tb3ru7r3xcAc7R2mmwsJdI2BNDMymSaGx4NRYTsJWw/U0QejwSFIlZESqSIqCUznN3cql6O0tamB6t379OU//GN69/q1t9v86te/Sr/5s1/70NvI+GjqV7h9DQbT8Au4nxQWFU10hmFQulmXiTyqdrL/ygMWGARQkCrnG+XznEPAyifXUHLb0SZnFVaZ0V3xwWMeuLq7urEwwNYhhAVWF7hZhiVpBAX0Zo5kTjnAeMk2nbOHl9mnWw38RC+/hVmHiaOeC5MPmukzk0YYYV/c4cd5FlLe3LY1qcF9UAwwKw4OU2EFo0d4eSufMISFoNlKWMhhx1a3+DZx4aepMFSvvKDMa7CXLLOrrRI2zCqDIIdoERi8vU0Ma1O0Q/h+DEzlCtPU1xczxApdxR2CWcVwgnzDdKJyzkLMi1HlijvaPIwyQgmrdZx14TEhJg+4FQq3lIeS43LvH+oXAzeaxqYlmE9N+FYyVjym1e5mZ+fTpPoXSQ0hMKiMnGHIw8OcNMqL9QQIEVMm0I1R5gDugfJd1IrOUBUOauGUERq45Uht8+xwP+2IrrY2N9I2W45W13wV74Ha2/HevoTyOG90y1XIoi36BMqVOkZQ4zYo2t6QhHP6SPT0H6xEedad+ladUp8qGqst9TkjYxLqJTAgDFgQU9iRr0wL8udVW2hJ6EO8hIUbcqH69FxiZuSZYUWlnr1qCp3iVN/OP+l2fxYI/fgBQMULE8ystmlBdR90kFXRgbd2SE8G2IqHwIkwQl23H41T+1UZBb1AV0qP/HKAN+hI6YTmcEucck+8rhGlk+1K3Ph1LPo6hQZxo7xiF9uRlH76YAnOrGBQ3ggMvPQMzqi/4orVITHZ7Ln3CobKqzr4q7DaM+WKkz+FSW8VZUqbgLmL8vEss+rBdrgTtgE/BBlqoTlcZO19yFXggaMAjlWkhwfHaWNzy4+J+vyT8k775BpVXtX3bXUSsgeHlScuQwSUHZLjrYJCv/+jP36JiG2UrOIx5nz7D/+Uvv37f7SwcPD9h3S1tZ/6u3p9rm3+yZP05Defpxf/4X9Jc7/6NPVZWOiRAKIU0GeprOibIpMZ7pVFzj+5Rs3GFh6zG2i5oln/ZvAHPwoD7U8BHGbHxHF+zmrmsYQE9T8SFmJ1Ifoy+iy3VfpX2hPtSki9uuxyGqt0yhwsdR5prqVMznBZ91NUwGG7vIrfsOfchIVN6Fnp4bIKrkldX9/wAXdfR48f/nLc+VXnt1tbO78Xf/f9wcHBB+Ha4e7h7vH58YXaqZrrzbXGp8tms3mlNF+pD74Wr1cEBdC9aA0LFRYk8UUtCNTVov/FQa1mfxbQQY2VHpVupdiXb5uJce8R029hQQTUs7W1Vb9CVfxDH8jKQqew0FIH0f/kyZNhCQwLs7PTvx0ZGf3z4eHBhbGxkX4JDepLu7p4UZDZs6Y6W+7e54E2rlcDeeEZYrb0LoyBhiV9GhmMjgY1EXw0knZjBB9Cydp/C+RG5o4gNzZ1DmbMlB4a6YkYmcOjQx8m4oakYw3+DMSTEhZ45IctAzQZGjJ7jXlYyMKC3DDAknZmj8xEqhOluy6VwWBc3YZEaqQaGJBk6fvGLy68pWZPzMibb79J3//+92lDDPqBmOBLCTL96pTnF+bTkxfPLCxMfvIijT1/kgbEVPWpvMXhpXMNthyOPj5mJpcbdy4YXdOQhIWJAQlyA8MWgGAqq9mrDKXFM+jCb9E7nJxcSPBQh7W64ZuUfvcP/5A+vH3rAerP//y36d/9+z9XmhbSmOqfV1n7GuQ29xz6cXVmDH2u59z31IUFl01VPsWjP7IqVL2pstJV2QaijnSH7VZi3DalwsSVA80cPmYVAUGB7Uc89kQdiDsx82vGAJrM9QYjD5Ky86vzOHgLAyG/vnEm062RAVL1DCPoGV3RQ5vZDztU31IjfaFrmEboiTvgWeHBPzaEDbMHum3IjweUTKf6qdEtAxn2pEl2GRH2zPhIkONcAjV4LWYMZs+CjJg3CvFODJ2v7FTevZIBA465GPxrmVNH5KerV+4pL5WBOLh0o8GK1QKYfRhCmD8Yx3hJOGZUWdbnJVRm7LihiRl2tqwhKOxzVkFCA+2KtsayOtsBbm6vXL5sYeKcxPDYiJi7SQvo3MS1uLgkdUHM3UTqZoWh2Z+6nRfRQnCIQtUaqspJCZeVCNj7soX6N0QVBBQzDG0u/zDLrCZAe7L3dkul7+7sJF0cHaS9ra20thpbjLbYdiQ629vZkUC+n04Pj72KRTDcaBOP8QlVF0wyWEhQ2r2taGREGFvN6FPYfhRCe3v/N+RCfbMdaXhUwgL5lj1p9Swn9QJNuN6VZ+dXquhGla1vyoFMyi3uVdeg+5mM2HkLDG4NOf/qywq632ZVJQsLCJjej29hIW6TQUhoI8w/R5CTb/QZaA0kDuZSthzc9pXA+JdgIEZG4YSwEEKn6OdSYRA2tCWBwfSlOH2zj0NV81U43MR1cHRslZzA3JNnGC0L+IpPvmzGpAhlOC6mF6Fzbn5eAsO8V7N4n6FHdVSEBdJHuYWgrjBdhi5FQVvPGMCYUQRCbzeUivPsJZyHxwpyNyBj/tBEfwjtegsSNCyadlsXmiFVHRPPqeiLCa0D2hMXBnD+RWMr1ykz+w9NjU+OpwkJ3AMSGDzw5Pg40RhIqQTqy30jr2dzvfSXf/236fd//Xdp89u36eT9WkoHp2msfyg9WVpKTz95lRZ/9Vla/Pd/liY/fZG61UZ9Zsn0St6l5vIp4HyVDOf83APZlbEfiLwWWvwI5OAeQEfQhmwGrZ6dstp3oD5HwgKTQKJR0xk06LZA/MGbhKCgtAgjC8G71KGqmypfBdvgca5C8hnmVRzZP4Ab0uF2JbqChukfuf1og22O6mO4/AJ/+glVhXF2dnZ1eHj4zerq6n9dW1v77uTkhNPI+zI/2tnZuZDdlfJ4NTIyciW+7ErjzZXCtLBwcXHxmKAAktk6kvLHsEDn9y8K7tfqzwNKmutqJ0JBRe2WsNAtZr8bYUESas/m5iYvOasHvC8siID61BgasusTwSI8NEdHJxoLC7MD8/PzM4LPx8ZGfzUxMbo0MzM9MTExNtjb293L4UQe+GJr0fDwiIUE7uefnmary6iZHkvvHkBomEjxYlzUEStaNxqg3qg6G2VAyd6fDjRUkHBYCWAmLph6DdBKB3GzusAVZQgLm5tbnp1n1qrMBPOis5nD7l4P7n7dWcwZ4ZQUOmwEBantymBQ7vIed3dINHaZ0+hlEEi+KSPiFwOy8u5tev/dt2n97bu0+fptOlxb91aa6enJNP9kKc08e5JmP3uVJl8+S0Mz06lvZEiMYkstvSudX4ip82wfTLGYYQXd6m2mQQkM3P2f1MmbAkggUGvqisKo8Spp7PbDbWxrepOvXf3um2+8xWdEgyyrCr/9d7/1agfL/GzVajbZKkEYpCTy6lLI4VMJrutapNmF3eMcfczytt1UAPOnTlW9YDqQULW7tmbhYAuhgZtmtrfT4d5uOhOTirum6pbHxBAUmtS3gmALE0wtKuXulQXVQREWuCHEy/aKir29fJt5F1ooEA3wGJ5pCHowtgUF0wgMP6s1MkdgIBwyR/hs1Rsbk3DFrCaMHfTAAJLjsKr0WDDIg4PdWK0NUNjlcF1o6NmCgKAA40jZMTOOSltTmu2QmXIxem4QxI9QgDlmMHoUObeuYAfARGvw0igm5pl2zAyY9DIr20bgMc1IwuSZ8QtBNR6gk3BwpMFadcYtWrwwzTWA3PLB6iTbAjhwyCAO3fA4nt/7GI92NzcbzN349EwakqA14C0kw14RkeQb5aC4TXgQdVkeozyii1Ea24wJjADt0EJYgZJHpV+Jd1+FQHWq9J7sbqeDrc20vb4mQWHZQumBBB8ObvvRNA3qMLu0M4QEhAMereQF4iEJ0BYSBockMAiHBuM8ipCDy03RAIeKWVnw1afUOckhKwK2qvGyeDd5FV24roFS/6jkgz7Eec5o++yWCiXAgvQ1IOb2L/eudJlRDi6LYoSGbypYrRamVmVpJp52RH2L+fdqQWZ2WInCL0KCV02gPRnESgH+5N5+pLd/xgXp1VchcGLulQXcKtwyg0+Y9EvUI9cbn7K6KPWW+kSQUj7sl/pTuL6dS+mhPXH+g22XIxIQpmZm/fYC5zI4zO1bpigDGDpoRKkt5RvtTLSCmX5tJ7CwgFsZUGO01yIsZMdtIN0uswgfRwh8bM+lPbBtzVtMVLZMAiB40M8wRlKGMVaKMZd/hHW28x1JWED4hgYZX4mSW+tm5mbS0tMlCUb0xWobVK2Qvkw1qJokB6DarpAX7LmBb1V9+z/+//6LBYat1+/S+dp26ju/TjNjk+mzzz5Ln/zqizT3+Sdp4otP0/CzpXhbQcJ4WXWNSwYE5JU/CiZ/R5nkPqsGHgdUHtSn+zTCoR5+CHKw9+B+sG3AXO7pW44lKBwd7llY8FkFC6IgdRiBxkptFnwyYlf6jYKl/3UfIjdEFHlr57Huvu4fcBzGoC8QN/BI5pesSsCREMekJQ+0IiSSVk/iyB/0Q58jGjoQb/fl27dv/+bNmzff6XtX48qZwjtDWBCqs09XU1NTV3NzcwgL1wgQKysrCAuQRF1goLEXtSCJLlj/rsNjZr8Y+Bh5/UuHku6gzMcxqFeqmPfupaUlCwu7u7s96+vrPXVhQWhZQcRVCQsiWJ9haDQG+iYmxpuSFcZnZ6efTk5Ovpibm3367NnSEzGsc/LXPOROdREz7YMBEiaIFYbZ2bk0OTnhgS4aQb5KkUFVehqKIggmW57rDaveqNpQsvanQ5kJgqRh5riDm4ZHWqJTCGpnkDk+OU6rYs7XNjZ8lsFbATSwMNjDBAz0s9849pwjKLHlyMKBOo8QFuLbqVbAlbCAHe6kN59CwenbgzyxM0irAzhjK9Lqalp7987CwvIfvk6bb94lXhxmqXlajPnM08W0oM579pOXaXh2JjXHRuKV0tTnpfhrD+oRLAibzONKDEZVcYIdgBeN1xKSkvO+sb6Zvvr9V+mrL3/nbUibq2s+DDcyMpw++fRV+lyDCOconj1/7u1Izf6ocwbtKA86RXWICpeklB8rGerJaOtriS+Vww9lpjo61yDLCswOL1pu8+7Bjq90PVaneirGlNdwKdWWBtoWTIvqpCnmF6LnJVxmRVGVUAJ2nVgI4AAmB3XFXDQGOYCJ8KA8UKdZEIBuEAbQ21wYh93BEBRAH9hU/CzTl4OAuGFbhg8/S+/ZS2jAM3RShUVAKAOQ8+ySwYzUYlZXQ2tLMg1xFWHLzB/lRpg0fYxlpjI0YI5gAKjOLFzYPXRCYALcq05DD6MjpaoXBkIsmP3kU0yIwuZwMg+K3TJTLLpl1v1SggHvRrC6sC+BwSuTEhhOT7kW8CDt7WhQ3NvxqgR54Gpg2tzo2IRXY6ZEX7OLS2l6YcGCw+jkZOodZmsSwk4B0uzCqLQkz2cqlB6YNsqdM0fQpZ0C5E9p1uibbs5OLeDwXsaehASu312XkMBDarzXcSBhlMPK+HfbF0ITcR5h0EwpkydMmIwJveVI/QbbFlkp8IvWYuy4wQohwAd1oRPqj/SQYBcmxQBTUugEe+pRqvUdiGeraDvUe0C9CYsVKvRCnG53AqcBC2uyXdZipHL0bKnKzWSQnXg1xrSShTL3OQpHDsKt7PDr/gl9W+gsgojR0ifu+Y54A2DYQ1jx4VTCUFuinalxmYZZOaN9I0zwXg2vf7Nqg2DGJQHDGqNAvn05hPPfzit5gRlDNTPnNkkfRty4IztiAnFgE9ql6gm7sL4PcuZVE9EfghVu6CO5Xe7Dh+W0vLyitnBsp1yWwLjCeGp6acSEFDcilT4DAYpzM3u7u37PhAk72hGTF4tLi+mTzz5J84vzPvfTaLFaFYmip6PsolXDxKoPFB1z5e/yd6/Tf/2rv0pf/s3fp513y+lq9yC1JAkszS2kP//zP09f/Plv05TGmoHnT1NjbjolbuFzaDDP7YbmcqFOXDZRfqHSv90vnOI26IXqE614PMTSRg/hY+b3g7Y70obAybajI/EqhwgLattsfYvVsqAvgHS6H1f8wcRTm21hobitu28z+5H/yCuqndzzV4+L9uy+n/aRw4CeERTKTgwm+6Bfb41mAkwCJb6hB+hRfJrYgYvLk5MTWW//07fffvvXX3311fcyPxLfdyP+6vLo6OhSwgLLfJcLCwvXz549u5L59dbW1vX333//sZUFKqMgURa1E4GiAnX9LwryqPmzhKDINtS/76lcmzo2NuZ3FkQYdEhdIsjcsmMoFdF2i/F3GCLmbhFbN6o7a40WIuYe0bh43K6egYH+3rGx0RGFO4aUIbcicK7PjIYDsi+aGVMOB5uZkhnRwazjnkZRdw+URvRxcPJC+0dCu+HmmR3FxSBmpk8NlnAxs7nSQyNmsEKwOT09i6st1eH48KbMlW3nzUvr6vycdsVBPDGWR6cRHUetcwHJN3bl2xb6tVtBBJB4CIrtAjBdbKU5zXfUMwDSUfjedTEa/RLOuDEH5qPcKlIeaOOWnvLAD8hAYmY0R3WvyWe4k536tHR5xXmUCw1ER75N6fX333tlgUfJYOQaYrSY+WXZe3B4UPpBC1OYcaAxyvPWeYWhMrMg4Dey2y6jTtRPxuIBnzXgW+FTFn6gTKpn+OQHRp0tVszEDqlc2GbA3vexKSEvc0uAHR4fT0PcHiMmbnBsLA3JDfeFD8uOm2RQeWxoYmE+TS0tWOVO8TEJZJKa04QE4QkOSQrHZmQ2PW33I1NTgZNTaVjxDQoHpB9gRQq91anUrziaShv34ZtZFNPIlZbd+uYaS5BtRF0wkAgqZiSlUrcSZMwUVShGR3RcIfQMmo4Kqs5d7yCFl1Wby20lFMgMf7g1Y5rNiz9UGCvRUpfaONuAfIUr+oxsZ+IaV2gxbsjp9/Wb3OAEbTDDTr30i5FmZWBA6hAHmGXml9KpWtoo9SmVrSqXF7xzca62yKFEXsAWgeY2RTvuU369tUz/3IhjGq/yb2emx5ilVpuSvrTzinnBTgO0H/TjrY69/XSgAZrHqRAU2Hb3QcL6xsqaV67ODo+dxn7ld2RoRIKzhILxiTQhWphmFWR+wQ9XzS4uWp2WkDMh4WZMAs+w6n9wTIyq6K+hvPepDHpVFupc4ypUlV1PM6u5nM3Quk7Im1TXMWb523UF6tv5Jl8FUVCxw31B/KHKLpdX3ECrdog54ZWwWaUybeX6B1X30COHWxF2nGbVOfXONayonKMqNxZBy77ylTxlt0a7Vf8l5rhPtMJ2ygaoPoUtQk1WkEQfTZVTqOX2L/U3tF/as9r2kNrW0ITU8TFvOeL1fQ44IxzQR2IGllufuFGM9DjvmZ6iyPgRScjI/ZiNct/UUabW6afd59smwB6zlnBEtzyQxvjH+MJeeRjB9+/fp9ev36RVVkjF/PtBQ2iQ1TjRI5dtHOobZpHzP16pk7lfB/f1w/tpl7cRtrd81g7a7mfFyvSjcaCPSQ7VnSH4PlF+JE19J6sKxzu7aXt1La28fps2JbicwphKsGEb2bT6tuevXqalVy/SyPxs6pscT11DA6IDhVnlmZ/IbPT9Ljx/Ay6bXEYPILuP8vuImx+DuheiRlEZI4SyDZPzU+ztR1C4VJ5ZzYptQZFG4iz8SGHiIx0dearBx9LLZzEr/upImMRT4ihuESaCn8oTqxpnWUHijNfJCZfEXIpUY/Ub/6KjS9kfy35bAuP7lZWVd8JNhXEu3uZW4d4oHH1eXytP1wgQo6OjtxIWbuTvRrR2I6u6cEDiilrHj8EP2f2ioLSenyNAXYVCiwp0mvnKVBGIr1A9Pz/vUmeCsIA9wwKqhQXsRch+tE0EZDt920z6nuvrS5XXrXia/n6FN9lqNWcajd5eOj7QM8ciZIg4mGlmQ9RZqeFFw4CpjsaAe76LOYDidmR4jAad1ND+kVDiYHAnbiIiXdwkgbBAA67SpT/yglBAg6XhYs691uy/ZtmSGR9mCpntAWBCADPFylNhkKvUKvySertxLJhFPp28tgMbsBoBA8MUP3vID5lBEnKzjPMgtyydtzSgtjQgcgWhrypUmVdbTSJAYRsIllk6dVv6os6sRGuQyveNrM7Pr7z8ycGqFTFL78Qsra+veTaVFYW4+WrG20SCCRyKQ5hSfUhY4UR5kBd9MPLmbqh6rIYk1CEbG9AXtCdUAQl0orN36SkHDjGyrWNYaSgCAtsMpsXkMxvtG1CUXph7GPthbkMR4zai7xGZj8jdiNyMoofxzzgEky9mhPvqW2I0WqNxBWVDjEtDNOD9zmJsYPQKw88d9GoA91HMkQgm6gZkoDUTFsxXMPt8Z4QOKmYuI/lWecYd4qgqA+kLJZVv3Jnmix+j9KXJF7Mq3Lp5/rad4i/fNiM9NazcEVZxSxgEl8Ny/nIezVw2JEgEE9knZq2l8oNxQ1hgy86g2tYQ7YtZeBhImFL9eUlewisrXTyi6NuVpPe+doQKBAiB258Z25wWAe3TM9dB+CreLtMoWw7CgdoY4R2LKVMb29nY9JWnKx+4Veu9V9OW339IWzJnjzhb1zi4Oy5amJfguLCw6PMUCAQcnEVQmJHZ1LyETNHUsJjYQQkS0E/f4HDqEiOnTqRNEyoTC36l3ku5VuWb9bYXWlWZuh6wq/krAkHBYm499YQ+103W0xfQB4p1iiYq61Czvd0XDCYnwmybtVHfhFvFhV5pLXkrdcO3aQNVCI1Y8KUtBK0YLRyrfMS0upzuYXEnvctRyHcJgxVCuUNYoX9oIoCojTYHRHtqk74FifQq7xZORR9xkBtVZYF57qNoTzjlB0WaTOb69X8xJ7g8iywMiQPD4jZcYcctYnu7e15ZeMeK7daWVxoOj46zsCB6FL1xCw571nlBHnVzU+jvNfXJ62lL3zzAubm1aaGC+uvlSmOVba+EBW6nYxUdYNuYb39TFSgR6UZj2uE2j7CtpnXROC827yrsS5lzloFzaTPcgvTyRZp/9jT1qz/s0njjF5tL+3EGFSlZdV6DnkDyXI3zQqs1KF+YV+XjQMLsMbBtOLHz0GRV4CSo3Bknr818M1MfL95zsQNjOHVtL/pxn1HD4FkiPfyRnJKfOrTTh1vc5M8OKH4L4ha/Vbk4JaIZpRd+g0ldDjZz65pXxlQXXBJDXljZbnFeq6fnTvzJ6fHx8c7+/v769vb2imhhTULDgQK7UjyAiuDmWnFcKU83Uvm+kcB5K383otFbpeFWcdLc3eRrKtCp/qsF9VA/WygUBhR9HQGrrCwAfItOumvCQoWSQquVBehHRImengDhoef29qrn9PRc+svuwcHBgbGx0TkJC3Mcdyh0xLIaQEzM2Ev4UL8dS6YFAQiejpQkFQwIVQQutLYDnLzQ/pFQ4qADiZlFjSk5jQgLrBpwVoErAAEGQ9LB9YT09SoD7wul46ajGRaDM87MoDpMOh32PgLuaNzhROdBRwOY8UeVITOgtsPKxlmQsIGQQZYBVn7w1620XbEUyY0/O9veGoEQQ5oVUdzLr/QwGDKb3hCDxcNaBsIv4fKpbuCGmS2F6yQ5KqWHms7OyK+KwoejGZzev3tnpok3G2CUWDVaWlpKrz555UPNrCxQDiILC1Asm7Mtq5wH8YqC4mVWreqGhN4hU4DRzWooJS0VVN/6sV4/SjdMIVuGyDdXv3JFIqsH3HoyKUZ/Sow/N594FUDfPCI0bAxBYXhmKoQC2SM0DAuHZM8M5eDEROofH01NhctMJw+d+XEqz/5y04jKWQyH73hHaCzMDQxQYYLM2KlwQTNSpD0XgPNKPjAnX2A2C02lGPDiegv04U1VVnzHDFkww1GI7bYlLOGXOAtWFQ/UzbPdPf8lnfgRRDQ1VRo3FuoZlN522Y8ZWyHlonKi/HolEPBeALO+CJnQz9jIaJocUz2KseaCBNoo228uJSycasAEj89OfICfg60s1TM5Rp8CvcX1tXnFgLKlrNR+vSVO6fFZIvojmFPDXQgKYrKO1Ma2RPOroncEhPdv36X379+lNQkOO1vb6URMHNXH41RTojOEhOfPn6enz8VILXFmZ96C6TSqcIzbdlhFUl56mMUW3bBKZEaXrpM+kTIp9UB5UY4VOnlh5zLM5VhfQSj1E9116B9D9ytC3NuPlAyeRKEfY/sQ5VWi9k8IokBJilV+HEa2raW5vBXjDqeKD7RLAXrSW8yFpR04j+hRa9+mn6IXVnkBavqchjCSO9GCr/WUYBYrXcy261s0GO1D7UbptaCASllk1cHIid3l4K3Rd+nbgftfZLvQHOFEenBBf9XTy1RRjIPnJ2cWFuhb6Wv3xeexknAiJhHahlFkVYHbcDYkECAYbCIUIChsIDis+4wWb9+wsoA7zttxjoC3LLg+lWt3B3wlttqRyobzJOwv7aHPVRovD4/S9spaWuWF//fLvk2OVTVWFTicPyLa5Sza0otnafbJYupVH5vY6soYA/26lDIQpuIofRRQ+qGClN09wLzSSo9f9GEUfuqApcPPQeGnchyKaZh6VP4QFGC8WQ1HYGA1Oib3NL6ajIJp70SnpUpFhFnyVMBuavGHm9CXdBc/xX98twWFgpizc6EICwgH1D83MjIxwphPnjwRy0SDwpC7AwmSa1tbmys7OzsICjsSAk5kyfVHkguvERC87UjjslcRxMPciAe8Ufy3rVbrRv2uSPXmVuHTWElcHYG6WjcH2gX0Cwco/ecKVFKpqLq+QPUtYvDqQrPZ7JIE2iWiMMoKVHNRH8ZUm75RRTg2F2HaDry+vu0REd+JOLtGR4cGJiYmphTmlAhxAKIvA3BpDAgOCAwelIXMDvqBJgENGKIvjaRA0aO6PT0AJzG0fySUsGNZEuY89qazssAeSTpQM+BKG25JszQ5uthLyN5qDqLRVDiXwV5kGi5Me/gTQZXORr0Q4XRuN/LYl+0ckP7R8YNLG/NjfypH/GjAYe89M568fMuyJJ0JnQpbBbwHV0wVN+z0s91DHUk3M9d03AZCccCumxAUFLESE4KCIzeqnhX2tfJ6lna2d8UofUhv37zxIMWSN/mZGB9PL148l7Dw0svTrCC5LMUEleVRhCUExabQeb2h86ZSncv81wFYy9RK/rWb9k8ouXxcRsQFbSnevibXwGpQVFmw0sL9/P3DI96uwOw1Wxl41ZiVAB6lKq8ce3XAiB57tkGwHWLAryF7m5AYjbI9qJv9oorP24JU/8qoKl4I8wlDA+0YJXAiJIBKp5EMOCvOiPOQR6w2Fjth0EkpE0ol9NGr39cDQdnSy5/9Ws3hYy6acN3zhZnrXvYPzPGT02vI7uph5XgqPd4LFsAePxWjl8tGdUb5ebsS9APtiImDloZU5uz57+9XPWBPWdNGFS70eZUF+3MO73MmAsZM/QmdBodoabtud4oXOsTc2/mkRl/FFgPSrAAJ60zM2f5B2pcwsO0tRytpdVnC8epa2hDd727vmPY564AgMiJa4XpoBIXFpadp8dmzNCfhGYF0WAIEd/ePTExa2GxI8PGrybRJCdnkuRImSxl3lmEF2ay4Ke7Jk4WCbM5ncVtH29WwssuQtUTpGXRREiTgJMi9aan4y99lRes+ArXvHAZhlbhNg8W+FmY7DxmrMhGaXsBs3onFT2e4gLX6wZ3KmskTvz1Cf49e9VjaR2TYKW7/Uh7Znj4Gt20k+NB3gk3k16sSCBtSMdNIEH4ZZpUkgLMLF2cX6fT4NLYXsWoNHTvNci/Vh91VFkxaMUb5almpbF9iDDADfBGz5uDVjcYECSMICGxDYiJphPdLxkYTt/Zx6xWTNghzXJQhLjqdSDDYkJCw8uadBYU9tQNW2JjUYqWPq4tnFxdE50/T5MJC6h4diVUc93fUQ+QnxhsXpvNdINpiG/WTbWqAnZX7dpWfGlA/VegODjehL0CfwCF5yootR5xXuKB8pC+rCgB+yQL9RBm3XO7QXy1A8lOwDiV9IFZ162Jeh/AvmrAdNFF4gbBzelkBycICOxkY733znOwAzrIwgQJ9SZiQrLj5XsLmh+3t7c2Tk5MD8THnCgvHIsM7hIRr8YBcm2phQQIF5xxu+B4fH7+VvYUFCRkxlDzEx6CY1+0/5vYXARq1frZQqBC1U1++ga44WDfgl5tFYN6KVBMWjBpAfaZBDcYrCyIeaUMv+4JqaLcSPgYbk+NjIxrYB9Wo+pA05Le7p7enC0YcN/VGQiPk1VqIHCgNqt5QcFMa0H2oJxNoh/vHQBWC4mYLDPGxrx4mFxu2MsB8k37P/sBQqONghtLblPTnfYNCzH2riTpi0lxmdeloEBZAzN3xOE/EHGxcveMMoDBygZSmhr38BihcMTQcDuWg5YkGFZZS6UgQbvACk+7XXsXQkiZv3YAZoSwrjPAiNulJG+nU4KXisDkD0tn5ZeI9hc2NrfThw4f0zTffpO+++zbt7OyYUZoVk/T06ZP06aev0vMXGjwmx337BgcHEbrYU8nT9Mx6DzBgKV2A86xILJyQFicr0kFynC6VYczwMdiGStr0TwCh+rcgUFehnRqW/dZKl2ez7zHucm89bopZRgePPYhflSWzwKhcx0m4jqOocqcy9pYN+5de4d8KuW4V8zv5QfU98HLv/KK/h3KHnfTEbzO7VVjZvNRf9U2c2T3xuv04DfGtH6PLHPcKAH4EtHvcKg9mbjhYSgSYUzZS/Q2WcKqwC7btAjDLbnDbibZDjzuw+LEm3PQ29N+0kOYtIxLgEPa4YMCvG8uOvHOtYMzExcNvPrjsDKrNSO1THFyVa+FcKqsTzCa7TuXsTu3nQu2pbMFYZavRu3fpg3D1w7KvRD08OPAtR/QTrHRwhesTMU0vX32SXnzySVp88SJNLz3xqhS3M5VtaWyv6lJ6g6lSnIXOnOecV5crCfFXVrOd3eC2Vmb2K7WUV3FjqOszPGJUB9qWVTmif0ONeCKt0T9Lb8xpcLsKmib+QoMVrdbVyg3+CbsD5c70Kj3uid56+6ctRJFE+toYDu3baqQN/0Lqv0204RRzyr6UvxRbYFd1MFjl9GRaYYwIjLGgtKECEQt/ua/KcfOH6qj047GN8Nz/hF/3fWLnuPmJNDQ49yL6GpeQOSohM1ZIJ9LE5FSskgpnZ+bSnATSKZmxDXRAbYHzBByGZksdW40QDnjckK2Y8dDmkMIcSxNCrlWNh/eUJkXbJUH76vgkHXIV8FvR/Nu3aWdtPR3t7nuraVNtZVxpmF2YT7NPF4VP0ujcbOoSfXuCxOVJYdbKxWrWC0qZESdqZxneg0fMo06yucs21NCEfUQfagFWDhCuvP0IxvuC8ZItixrjLSgoALmPbijqvcTVnszDlWiOeF2l+LsPdk/9Sg03OWGCEgZQ1wPEV+ir2MH8x6oC5/BimyXbj1Cvs6CA+9g+2cv4z5byzfX1dT/Atru7uy13p3JzqXDwwPIJgsLN9PS0VfnxqoLMb8Ur3I6MjCA03Iq3uZN5LpgKgfp33Rz4mP4XCbnp/myhToHo71OkvtkugoAAo4uwAJPJNiTs6oigAEpI4Fv0FoKCCNkHnbM7E0Sz2egbHh5s9Tc5sdDb3Ww2+8SwNtFbomfpVY0G4gchcAZ4pOHYqlQaJ8EG0GBwV8xqbU5QT+qfBvatMBVz7sDLDKTiU2RsY2AmgnSHnRqykJWDsteTRsu5BfxzFoOZc4qEpDILU7YfYc9gYBWUfdly428PPHy1B5bIcDhyGVAW8UUvkm7VgXAN6PkJj1lxduLUHQlMNas2lC0DB/u9ByQsIJgxGxuzmFHm/JerO30VqKIhHVx7d616u7i8TofHpyEovP/gMwrfffuNt2FwuHRGA9anYpA+/eRVevHqWVpYmIvXQsXUMVPHIXDOOPDaJEz/iAYqBrWSDee9yr8MqGpXt/TKf11QKMKC/eV0+kPIX4EoQQ/X/oKNjnJEzUgnX1BxPNDjHr3olplmEbBU+lqZU17QrOojElvirqcBJqamV2ILtoWDYH6CyQ+VmEOtI+6Kn0DM8evvWthGp0/pqqMKrPJPZIKgQ32TTa/yZDPRBmq0W8qePGcGSX+K3HYkwAy33FYV4qAj/FAxAyMN9fTYvHKbwQWiH5YMKHcShxPolb5CdMwWMA6hDwlZzWPiw0vwCo9VBgbRCwm4RXj2wWdht8KNa3JjYOVwsG+lclsQ4O/wMB3yuNXKSloRrb99/Tp9ENPEtajbMj8+Ovb+bvouthzSl7549TK9+vTT9Oqzz9PTV6/SzJMnaXB6OjXGxlKvBIQepY3tLhz+tpBAfM67gPyC/FDOFRbzrJayclst5ScsZVxhgfZ3CcbQ6awDHK3sQ5VGcbjvyWroM+1n80gHWAIv2OEm5yEEBqH9gJgDoq7izkbQK2nJ9kqYv/UTLRy1be++HEt/EAbm+oawTUvSV/YZDZhnLWA70hLpiQkUVISFEBjCTg5dH1VAOfwsKKA6bP1KCecaAxhHaEsICo7LPiMZ+T0FrrGekKDJls45MeYT01PeSjk1M+2zArwHwRsjL3m1/9mLND83r353zG2BW/mYkOkf6M/vK0ykSfxzYcMYB7qHJXCM+3VnCwsaz3qoU9r76Xk6U1+9t74hYeFtWpOwvLe57VvkWH3ghfFZ9fELXM8tQWFicSENTE2kLoVT0bXL4z5GH5FVTDr02H0Uijtr2/4Al7PLHMCupvLTduqxPM4pcEiYSxFK/8CZRFERzkGTYMRzH4lPLnN9WlCw2k5DcVtoBAfhlvA7w4vEhVL80ffSJsIPuxMQFhBquFiFs4lsQ2JykBUn4oFn4WZB3DP+i5dbXl1d/fKbb755vb+/vyc+gC1HN7JnG5IFBtHK9czMzM3g4KCMbhAWWEm4kbBwoz71FmFB/eftwcEBGSsI1NWiB+p6oPP7Fwl55PjZQlBgqJ36rk/E2EFUCAsglggAklo73YvX6+VQswUGvkGB+s7ufCsSw0qAjPuGBvobjb5GL4LDQH//oAbU4d6+vp4cX4nXCIGzvYBBFyacBlJm3XEH1hsV322oov1vghAUcgdOoxOiV2RmMNR2rBJ/tadZGFI8jZPbFNtbfwiDAaKsoqjcbKbcOT6EEH8LlSuZxDDnPGJG3Pcg8mw32Bc3dqcyUsfnu9x99eSZr9g7OT1x50f62E6FsDAshmVIyKu71TYZ2efIzRRACSApUhfoKwUvrq69DM57Cmy/YFWBR6c4NMdZDVYJnj97lr4Qk/Ts+TMNbLNpdGLY5YOwwqoEjwVxGwf7ZqlfZmK5jYTydPaIzOkQQmFFD0AHOPK/flxhlFWUl/XFaSfyY700Lq866DsbddqEXTZ1GDmgomLng5k8mEZX8ZCR70TCLCqMv789IGBevtvuHmIb0Lexwx1hCItaaMX0hb4WFt8WXPWnqha6pFyu0Cf+MIutKMplNnc4MnD5oicMu+dbyE92Y7Ab2RemChUs7h6D4hfACeFDr6IptnpxSxQ35MAQxeqZ+hC1NUhJSTbQBplFRNh0YqWystBQWhDio83D+CkC7EXrPHq4L6F468NyWnvP4eX3aXVZQsIWQsKRr+NkRZG2NDExGSsKvJou2l94+jTNSnAYkVnvxETqEcPW3ey3gODbgViBMkbZ3kMDatbTrVqLWsNShpSnMZz8ZPgJ7omaIjTmeIt6D6vAfhz5K/oqrPKt30D0mBXAXTFvf1dqpY/vYlRoPspHqgOHMoBiV8e2VRtqhnITaQ7aryN2lVvrAbUX2kxG0xZOZQOtuQ2V9oJrnMCkw8heiCk8u0jXF9ei0V4x+iNpaHIgjUllKyUPyHGLEzc3IRhwBfns9EyamZr0NjjaA2MqAgBnxZiUQVCYkqAwNRPCAo8aslWW1d/xsVG75f0PBCHOI1xKWD6ScLDLdjsO76+s+RHLK0+IdXulY+HpUlp6+TxNLc6n4dmp1FQ4PnNDmTuzueyrMgngy+VWUw3S+6vD/ceg+K3KN8O9sEtYWYGxFy8jpjtuFPJteRq7r/12DFMvxUvUFxDhhB6IqFSvuUtxHZvAwm2Jv/SVQHEHFDd1DKibRRniBz4JHiRWFmILEgID50/8YrPi5i0oxnr6avJ1ogH78PDw7crKyh++++67D3LEWYU7CQtsP7LAoLR5RQEUvdycnp5yA5KFBaXhVv2por7lbENdWACKvnx/DH7M/hcDvyRhoa4aGOBEfDYT4XRtbW1xdSrfDxDaQVAA5ZbDzqIzdXmiaBGSzbJbmXWLR+zu7mv0aCzvb/QPDY6LQKf6Giz84wQKik6xLiyUh8u8zUcdFoC9wrYeQB+YDf6ZoGSUTjBe2RTjp0joVNi+YKZffzR8GH/QaXU6o0ED+IX5pVGzJYlGi5nfWsAtnYCcemUhu40SCQjmN5eSfkq6wkTDJf5zvNVAQ3mQTsXFGwssEXN+4uTk2EwSeWHbEQ8fDQ/GQVGuUfVee6G34NBZ6f9GcVyL1bpWmKFPfrCIvBwcHKad7W3ffMSBZu7vRhgZHR5JTxaX0heff54+//yztLi4kMbGh1WY8ixwedzcKU0naWtr29f4UXYj8scAFTNZcki5kA78FWoqYD1pjPKpD7b2A8q+MBTeNqM/9FEz4cZ2RuzDzoyJ/VOeCj+HZ8Ygu8GJAXvKnboU3oFKP4x+mfW/N9NffYNhH4FFBouA4PihOcd5H8MPEFRQIOK4jwXq+gJ1v3xE6CpH8pQtCytFWly25FXg8PTDd8yGUu62irCg2R7CKYaCmjbyV1NztisEslpPe0UPVkF9lDhQ+AZFTwilXCPKOQa23A2yDaMlOmfVQH6YaeaBoksNtLQVvyh9dWPzPuWpTzF3yfzq6Dgdis6ZTX3zzTfp3fevLSxsbm74nnraPoIuW+6Wlp74ADPvhyxJWOYaVD8KN87VkYNx+47SRnk6/UUt6PIAc4aqb2HlJufRNCdVdqYb11Fxn8vjBxDmv67+KGagPupYt6tpfxCKu7p7aI9vtw0FfA/DiT2gdxvAMXkFSp7r5rksXNfW8hPlpR8ch8I3ZUm9uExxF9aGnIYARir9qdOOdETfUf7CX9tzyZPTIDXGKibFohWXSSIYQacPID6Nc4w17EFHGGXV6uSQK1AvHEb/gPrqAflBxuTBTNE0tzWxrTRe/R5Sf8oDf9B8w+MpguzY+Gia4kzB3IzfVFhYYnViLk3NTvsF50luhJPggBDSb0G7QeLTrYSVk+3dtLe6amFhZ2U9HezspIuTM7chJoHGpybSk0+ep6efvkyTi3Opf3zMZ7gQ5KNMhOSxqoMa2DzK6IFdB7RtQ8dv1HG2yXWVFUNlXw8brcqSLUjswmFstrBwGec5PNEu+y4GaIdWMIO11Kd+qVfVadRvYB2IO+o50uG0ZL9hH3adbjoRIGz4oFhViC1ICAtWGe+VFzLHqhDhXV/fXMv+5OzsfEMM/pu1tbU36+vr23J0icChsZcrU/F0jYAggeAaeQBBYWdnhzMLHiJZgcCt6PJOQgfnUUl9HTvhMbN/NaCe5GcNpaXUWky0NXB6etqrCyKKLm7xOT4+ruxqCFiPoCDC8SqDiMyHnkV86gmYqKuuUBXvcSvu6eaup+fubnBwoDU0PDStwXum0dCQrM45twF3jjRQ9v3zyjHEbkZcHSHMJFBviKG2G9w/J5TM0tgsLOiPhsVBMQ5JEiVMktNXCQpkV62KNErlgDYCD4zsyemxH6JjSxD5ovN2nuyWDikOSVtYcIEoBHVSaEtHUtJU9P5SnMQb5YhjpUFeOaB5Szqv1QGqIznmRdnjYzFFVyTQ+WlqIOCWJgYRHn3q1UDD4VElnFpT+BIQpFxpcOOQ6LW+2X7ENZQHog9ue+FAJ1dErq6s+OEsbn15mpfAP3n5ylsxxjVodGs8KyCeTJ3blcOQQCph4UA56fKtSMxkMTsDl6pcm/kJBkhmYAaXASg7M6uFYbVb6iE8UA8OToFyUNvMb/Yb9iEEYV7cht9cD9XAFhjiRrh1OMSJm+payhAUYAUcr9VIB2ZtbKeRuIqev7Z5fJe/4i708dsJEc8fDw5d+akLChGO0mozocvXRo4dsyhzyiDM0ZR6MQ1lcxSDv4uhsF4MYIH87fzox208m1VhK16HYQcqbQ2g4QN3SgPCgvoRDm8Oi4EaFa2zb5v2Sp3BkHH//DlC/PmF28aNBl9qr6mwe2V/c3qSTiQE74rO30tI+O7rr33bF4IC99eTd7aEICQ8e/Y8vRTNv3j5Mj2RoMBNR6NizPolBLPi4XZFAeYkWs15MtRV8mXMeSx68tyBprfKD85C/SEM96FW0zofQYK1O1BGAKq6gkpvd6EYiv5jWOChnehNAVYoMyM/dZBj3IYGmkNB/WG0+zrUy7QIC3aXQRGXqOtqYP6D+c/u7Ebew63izL9qIY6fMatMePEdk0lle0nEC10yqUO/fXhwmPZ2uKhiX3oJDMdiztWBstWVrUTmSOTttotzCH2JW+Za/c3UL7W/yUvYGoPUpzKeDg8N+/HT6dmpNDc/I5z1y81cOjEhRn9sQjjG6u5wGtA40DC9EkFKNxIKDtQGtrgmdWUt7W9u+zzc9QVvdyXHOymB49lnr9ITCQu8L8OFEL75jXJ13jIWmn4MZF63KWM99dA2pyyzFuDDBvSrQPZTgdyrTUT9+9PgutO4Bs/hQ83KiwUG6WHEeVfBYTEOV2HeV0keaXS9ZjXSHJEUuutEwM4MYQaf0OlO/1btSip+oJ9r0UddWAARcPiGPuiXoQfg6vr66Pz8YuP4+GRZPMg7rkvd3t4+lBUZVHC3rBpcs81IfSNmXJV6I7deWVBcHsoUnw81/4Cg0Pn9GOTS/+VDtJyfL9QrquhRrf/P//k/w7jB5HNAtYutK3X7DOUbYUG8RZcPOwMiUG5Eslb2fn8BVZJ5txqg+tRr9hG3xsYmppqt/kl1lP10lBA2QdJBsrUHMwksISxIUIDoY4CPzhZStKJOOhqmfOcG9c8D0TGpqSZugwAJn/SV2xH4ZtsBWxxKHiJ9DKKRJg5pkw8YTF6f5T5sBA5m9FvqXGHwq/SroyA8l4UiD/OcDoUb6YmfUP1rNQ7DlZWFbK40qnWL+eGu6FPHf6zO/UodIo9WsU+7obId7Odl6QFfn8rhUF6I9TWqBKOw2H5UVhYQGi4kgHCXN8zSh/dxnzzM08bahgUhrrFcnF9I81w/qsGHGzXIG/nmOjq2Hh1KqNjXIKgOy1f57e/vufOjXn0jhZi2uIEqyqGcR6gmeASub/7pYGudbCQ8oJSgw5BO4pPNIU+YYuyCoWfYqIK2eQzvQZcREe5zeDhy/Bld9zBsISjgHnehlnD5LkD4RW2bx1f4K2od+QUe2rSxwGN2jyGASqprub0HZXUjK7avyqCYQ3qYCWAqy0cxK/CYm48BTQD0qhB6PBR/aJ3gHAgOs30IN+qqRccIDFyV6zbHuSG1V2Zz8WVhgWV70STbiDhvQJvpkjkd/e3FeTqRIMuDarzAzPsJCMY8ggWt0+45F8Hrt89fvPRKwryEY4SEca7SHR21AO5tGHJbzqOQ5qDfnF7SL4AK0ReMvAVC4+H+PpbwDNby439DCbsTqjizQ76Ln8fAadJPUQvgh6Q5eeU7qw+w5g/ArK5W4EhCCxT//FiPaoP8Hdr70BGXoYSbM2J/Vbkq1UVvyAH4u5jf15e+IFTM9VEgf6rmqr8C9G0AfT1jAH1RVWpK2436WLbCMLmzu7uXtre2/W7C7vZe2t878MUZEifkD0GxJ11zp4jC6m1w1o8JKiE3HLE6JnOuXmXmn/FoYFCCw1AzNQd4R0LYasRBZwkHTNYwLrFFlZU1Z440Xd6ky/39tMM1qa/fpp3VtXSo9HAejtW4HoXNFqjphbn05LOXaf7F09SSUNKlsGOVukYR5LX6/gFwmTyEYhzqvY/qMyDXn6AaG4wykJXHBAsKVx7T2brj61Kl56pUDjbzWjNES2rtKQdRgDDqGIb8hCPXuf3k+DGr6QPiG6NiBwZP1LYHIs3t7UdgCAqxquCr3Nn1IDeMR/RP7ICQu/2zs7MPbEFS37WysbHBOwtsQWK/krrXO4QEzihYYADEB1aCArcfiY/pfFuhjkBRC3zsu9P8Fws/d2EBKJR6T/2P//E/dk1NTXV98cUX6e3bt1yZyhsBdTddGhi7xMBX248wE5FaBSTVisZN5RpvObtwk88vePy9vb27TGOjI63RsfGJVnNgTMTckDAgfrtPtN0lNzFcWkDQIA8DjJ7ZZp5nCBkEUOecGw5+TH5uZGH74/Dj9Jq7fzIWnbm8hLDAjANLd6wqZCFGg0w4UUdPY+bAnIBOlw4apgQGm86fcEIQYnk3/ADMKtC4CTcgOiDiN8okVOmIzCoKs+oIGXl2ynbyq7QyS3olZuhMnfoR93EfHccM6vllur28FjF3m4Fi1qkh5GYMDoOqckXpCkvIDT0wOddi2K+U71OFt7O365eZv/rd79LXv/9DevfmrQayLV/TNzE2lhbm5rxPlvo5Oj5Ke3txiHlbTNbm1k5aFeO1srqaVtdW/WAQtMaWJG6S2Zc7ZmwpY4CBk87cN9dYgMj1QVlYpQzs9KNAGReBIPxlwU4eMW3/2QExZCRgBuTs1n4UnuMFqSvKPKt230b8FG7Mv/YsfWVGWsKu0zdgFffoi6qfElsnYl9X6aw67Y0lrKKvf/NTA1m1VdkVe38Xyw5zxs1iVZjREgHfNkOVAt4bffRjM/1QZyIhn28Je37xnONTpqr0ohFWcesn6CNjnsFl1bLJrKzaH+cTEEy9BUn0xSwphwOvONx4duY2s7O5nbZ8T71wfcNb7dh2AXM1KWF4fmHRB5hffv55Wnz6zDOq/RISeE1YHYDipeQlcCsjV9cxA01/4W5S/5F39Rmenabv0Jfc0PaNTn7Ow2Mg4yib7AZnmFXmQv1U+oxAqYcfA/wXtejhq32rJyrfNSzB3kP5KyoJ6KpVejErCSt+CPseYoZd1pfs8hYGamfYKs4IE/qRnvIMfVadKNpgCVAIFBXA3nUV7u7RFIid27/s9Et0CtkaTOwn22FSFMyhgTKb3La7Mw2ybZSzXFubW2lN/eX6Gg9drgpXvHXzSH05r5PzyCArl5w5Q0hoqOvmDkHmlEkVQJrIMqqTXSw6gBTQt1LWrmi2s1yIn9T4caZ2gKCwon7fNyCpT2csgZa5cpXX7meXFtLCy2fegtQ7IvpnHCGygs54Vkt+HwOXWU0tgPeirTQdqguenIabiC6XceWG7HFByZUY7JiRN7Ot9l8mA7GnDNyL47Uefg1MU/eANIfjqNdQ6/r7EHY/5rb0ByEoxJYppzmrIObc+Ma4W8KxQHF2vnVycvqNxtlvNjc31yQwHAkuFKxXEVDzdak+p6AwbzjArLh4V+F2enqaW5B8TkF2tZZbFUZdLfrH4IfsfnHwSxAWAKiwTrVdz58/t7AwPDzc5ZcdNze9FSlDF7PECAsICWNjYz4ALUL0IWcRlQUF3AksMKgflJ2arQQGzIV3XOk8OtLfGh2ZGBlo9Q9K8OgT49yD2tPtsw926i0lauUQOww5W3lgsMsVo7iJhpOFBUwUS9j9VPhhui0FlDOV41NjVGNlRYN9zwgwMCC21x+DPMICjRXPLBUrazK/9W1ENGjnqa/XeawGFZlRYH6YDMZffqMsADV6fuUG1I9VbOnKGMjw65WFbC/PISyo4+PwGc/Vnx6dOA18X2qQuT679CDb1xtly3Wq3GbRL4GBx3nc0XPgUkwWg9E1g9j1ZTo+PU5b29vpu2++TV/90+/Sm+++T9saSDgX0ZK/uekZCwts9+B2hh22cGjQ43VREP3G1pZfHmWGFiGBcjk7PbGgADKzQ7khbFEOLAdTpgxkLh+w0IILh3L6eI3CFFXCghwTThE86z1fCSz+QlgIO9SMpYyD4EKVW+zwGxBqMSGcHNA9s0h+UQMjVaGvVPxlvzBoqI9hpOTjSBh1PX7upymb+acNhRRL1g0yu8eAZHPcFiYNOwC1zrwWQI/TEg5gM/2U1QRvHVOA1F6UMaAyUyb4crxVAlQ/hKUf0DWGAUCjUptjJXBAgvGgmP1eBcKKAsw/qwohJJx6WxJnEQ7EEHEmZ2d7JwRa0S+0yfmHIig8ff48vfjs0/Ts1SdpcmE+NUdG/cZGrM4pTtEtfYIHcvoOGUG/CC3Yq7eIPOIOVXm1sKAkO+VyU4TbxyDcdGAG2+nHYemHsgb8XXeb1ZrXCkrxoRbEnW8JFiqX92gLO7DQWWWGv4wkpDD0/gYBvqXYnzTG8p3RYaHXT9FX4Wa9AVVxuB/NauilmuBIAHQUWEHROmD9OBEqf/c3SoHrItTQUz9RR0AR9ACZyrvc+A+QuTTFj/tt7IinuFC6TtUXHjKTz4N/fmmZx9U20yrX9a6up23R4+EhF1acpXMx85xZYxtQXx9nDBgPoqwAcskYyU6SuL2MZBMndjJn5lkMJhSHGW1GiUBCT+KkU9JYcbd/kI65Aen1m7TMxJDSxA1I9MuMcaPj415VmHmykKafLqSR2anU4y1SonGXLakh8Cgz63N+Pwq5jKyNz/Dhyi56fjpV2YO4cRihVm6cPcZo3l6B0Y6bj8x461v8jO1wgx+SH2cWMuRwSh3fBywVZ1HtNzwUtQ6RvkDc/xAQH30E6UMAQEi4LyioH/M42aY/VM4ynJ2frx4eHf1OfN03a2tr2wcHB5cyR0ioECFBAsONeAG/qXB2dsYCg28/WlxcvBPP59WF7e1tSIoISgF0qsAP2f2rgV+ssPCXf/mX6eXLl2lhYQHptevbb7/1XnLsJFnaUbPZ7Jqfn2d1AcLlelWfWcCN0FuQUPkWU9cl0u3WIFzFJYrpHuzva4wNj7VEmI1Gs9Grn1ZvT++AmG/5C5qi8RSCR1hgFo8Bupzup2PGXul0AyL09gzNPw+URLsx86fkMMiwSoAZ6YC5L4NE2RJV0k16WHXAnRu5GjN2PJpDwKw+RFjwMCEoUK6oZSUDcNykIaM9EABK6IL58MpCNiQtCl+9ueK+MUPkDiWvKlwen1lgEHfirU9mzCUsxKM8/amXLVIS0GJmlK01EhY0tJxdXfh1UJh8ziisLq+kk4MjL1mPi0manZrxeQWEBa7oI390YiQrHkFTmMoreffVboqbZW/vI5fwFasJd36FF2aM/bPYkz4GJYQaHnGL1ZwYqKE2iopiZ8CzPpeD9da1VZcjnqQWswCXdE2VHzuIrUqhDfPiJtzVGVS+cFZsAoq+oIUVq3zDUGTzmhugqIDt9WM1f/9JWNLYoS9h81Nls0C2w7yyc4EIilk2xzjKTZDNbZXtC9hJh1kBhyHLEoyBcCi3nIistMOwqp/siXIN93zoxxyUaEY0xw1Evj9eVr7RLMfGOZ+yesjDRqyKHYkpQnBg1hEmiwOkk1OTaU795MKTJ8a5pSd++btreFidZL6CmPgceSSJ216hSyYJeCWXfgGG3bST3dyjs4yRhwgr3GUaN0b4QFsXUNwAVmsOCDo0GTN0htEJxTnlBtYHw3t0ZQN+Aup2QF29h/p5oK+blXD4AYqaoTK+l/GAuj8r+vCYUfoRO8AiqzaroaAebFtvx/4LM/3q3/WmsEtbN+QOIuqUdh9qQKjMdp+qj2Wiju2ZbEPa3dmT/sACAtdfXl6yx55tnZyfuyZAh3N7G2f+LFwrOOgtwq8o3DRM5WEfgmkI4rhyH1Aar9S7i+t0B+0rDQcSVrgFbP3DcjrUNwI1/TuTSzMSkhefP0uzz5bS+OJsGpgYTV2c0VH+iSfyFkJT6Av+ONhVKaPiRWoYoclqBTn9grDCTdteLLfHY59TELN9fh4PlrINiXYfqwplZj7CKEHENyboQ70P2GKO30Cb3nOrcq2SWNy07Qv/UNQCfDM5ynmEIiwgCBShIdKu8Z56y5i3IF2cX1y829vb/cObN2/fvnv37lju6WrklOUTry5wsPla4yoHmL39SPRnIeLp06d3L168uB0fH7/D38nJCdemkrhO7IROs8fc/KLhlygsWP3Nb36TOODMyoIEgPTll1+aKcSe+5knJia6RDRdXK3WrV4WgWJvb88rC3LD2OEwRWwggoMFBdSafXdLFNk/2N/V39+6a/W3esSkjsr9eC+3KdUaFWmgUfM2AQM0+ylZYSgMNW2Jhk0DwVvMlqDJAfw3AsEUjG6OP+kVBwM92N0lxkNm7nCVVhooaYiZ7yAV8hD56HM+YHgRHLjlgq01MPlsVSoMMcKRBzD5NfKDLn8QPmbERfND71l2D3o4U0eh+PQTjAkymIC9pVx/d3Nxlc6PTtL5cew3JSbSwLmQ1iDnFsS49zc9M9Qt1Xu/BfKZTi/O0qEYKAayo4PDdHV2kQYarbQ4t+DDzC+fP09PFhbT5Ni4b57h2kpuN+KRn5nZaeP45Liv9xuRcDE5OZXmJViA6owsJLAHfG52Li0uLvrVW+htcGjQZcdjbpQRAhd5izKJsigz0fRIuWiicFBwRLnlP5WQ/zAOW0qBWb5QsbILwgyXGeTW4eAu/gDqlxk6lzu2clOYBJJQ1Mo860sI/rbP+wig5vE9zElMHQuHKTQzVVBGlVowfwPFjHDNJPCNigZ9KO3vml0Bf2bzTrt2AG21aJWMe2rlP2PRB4+sMspqmRDgG79G/RR0GeDVbiKgEOYxLY4E2Y4tf+zXHhjgWsmm+xX8MvByzTDCArO8zDhCb6PjY2lxaSk9fSE6Z2LlxbM0s7iQRsbGHA5hGiIRoUGlbco/dOszThZ2w22kKNxFH8bMsNwLY3VV6Zc57gotQudMy6CHzYuQHIohwhRkA5LwKBY7VLt8CNgXlZJ00fGtSLqqBieTKlJB9nMPavb1MCuMbLbtinuHn7EO2V0FxR8q4fChMCv6cdlGGYeQAFLOOM6eAfvPARS9IJJAn5BVvsNKziqN9a7DjOEdT/iNTDgd/qNEs1+5YWIHxhWaYxsSNyAd7B/6kPOZ+lr6YibNevs0hqi/OeElcQm13K3P1k38sIXpWgIHUUFnjCveLkZ+RYPk97aLVaygJtLn64LRM5bmPkwOvbJwdag2sLWd9tc3/BDhDu+JyAwmm3FvcHQkPX31In3y6y/S3PMnaWhmIvUMDaQu9dOM/DH905lfYRRFUWyaC+s+uKxQpEpjLGGgxE9brZWz/RZPlTsEhRu3cVYUYLhDWGBVIRhugPIqq9clzqChHBzfocluPo4FIl2RPjCsIg7MGUdK2qs8ZGDFINLd3oJU0k1eCr+Et+xTFdl1qaB3Ly4vPqyvb7z+8suvNjV2XxCOwseZtyEhJCgNXJ3K9qPqXQXOKnz++ee3f/EXf3H7/PlzCOP2m2++uTs7O8Pvj2GBuv5fFfzihQURhgnwb/7mb3xTDfacY0BYYGVBDJzoqstblESsXl3IYRgRFkS0ftFZ32W1AeS7Vw1QY2bPTV+zh31yjf7WwKQ6tZm+vob6rGg40HFbWAgmm9WFEBRith7pv7ihreHPbe6fCUqiFWr1B4NnQUHMNR0J4MapNJAOmkUw6LyhwExPpBFA2BmS0EX6mbXk/AKzmDAsHLqEUYmD3GKG6ag7OgsyR/4KE2qQhnyTFuKzA8VJenDTLUGLw2f4YVn57uomXZ9fpLPDYyPnFuxW/nHXHJQwI4GB6+4awwOpV9/KkKNSSaczda7HGsgYKG7klwesJscm0otnz9Pnn3yaXjx9lqYnJ/3QG/d6c33fmAQH7vKemZ9Ns/Nx68awBIWR0THozYICr4xyNzirEVyfytV+0/Izyl3fEiC49QNBAYbMZasyq4+z8Cxs4XBd6JtBvJQe5WOVP/RCBkn+MPWgnv8YzPgDYoYmBlQGO8A0YD8OzX8Ew4pI7oBtF4KkbQP1w3cdMTMWNz+G/ADOYCBbOcy0Zb3NBUUouKcWfR31U1Q0lT5DNg53YM2Mn8rcBm2ozGrmNst6ICfV5pBuCbj4DVRZMUALY/BGH3YAYbjOrZG5FPcDuEMtgVYOg3UxyE1Po9db77gpCcGWFT5qm6sTD07ErInWr26uzeQPSGCdl2Dw4tNP0rNXryQoPE/TEmi57YhVObcjocN330AGoFMJINAD/QZ9FwIJ9jlZOaM2CwGBfEb/UtwBQYchFMefAL8o/vsIYBFRuJxzdG1sO/k46gfEPzkDQ2JBDTfl98fgXtydSHZRs1tn0hmtQWUpqOsBvvFfR4VZaKdNQ1G2jwsKBTvsBJBQzMQLSoPKEHWgP/kJISH0Bjmlbwj+DCRs29gPQB8C0wfzyhXXvi5VY8TpyakEgEu56lZfOCzBlBfwB8THX6dDCQghJAjt/ijOpCksOkHGS86ilQkjorpVuhEUbnx4VwyNyoEpry6ZISzwuFqkSf2k4j3b3UuHa+tpV7i9tumbmdgyykx8l8LlIP+rX32ePv2zX6eRpYXUMzokQaE33fb1+CY9njSLXOa+lc7ZZgIXpH9kVCuvTsC82Nl7+c5mVXhRxlHOOMlhFr+KC4EMoYCzCTDbZXaesqcPD34COqENUpcReokuguMj1NBGPNaXus+OwzzcAySt2jptu3Bf0l1Pf1GBSHfQSKewAI/htMu9w7KPrnONk3sKbV10tPz+/crK73//+z1ZcH0VTugMWU24lh+uSr1R2Ndyq6AgoLgq9be//S0Cw93S0tLt8vLyncL4MWGhDp3f/6rglyQs3FMRFv7Tf/pP6a//+q95Ejy9efMmra2tVfbz8/Mw7Jwr4FAzj2917e7u+twC9gVFdBYYABFxMae3Mnbfyv/t+bX6jNvBwaEBdYCzjUZzurent2EmUM5pJHE24M7MtWdHNNjSEEDMadQgIKMM0KabacR6D0pSfhoQZvh4+GdmXuDWobSUP1nVBiEGAHXKauQwADwwxxYa3HPrAo2eDgCV8iQvMB3MHOHeAoj8y0MkhHgVdp2RMBNFZ4Nef04L7un4SYIYE26j4IS5ehMJC1fp+uwinR4cpbOjE29P8qFhOWabUBMhgdUFhAYxRzz0w5YN8qmuKF3eKK3qZBkw+5SOodZAmhqfSIti+Bfn5i0o8MgbggIC3iDXsg5n1CDS6OegupgmDpf2NiwEDA3xUBC31PD4jwYuDrSzeiA9ZQLDbgFMiFpmxwDSVcqf8ontRyoJqWAdbIbKLwO9wKWm8kMNyisQ9vGNnf7kH3c+NyPTuvvYAx3liCDZPlvzIxDRBBR9FaiwI4icbENdXw/HXoq/TrVAPWxUoZWaHsifDxD4qLk09W/A33WDDHV3ndbF7jEE6uo91I/JAwSqssmMPOY4UB3RNthqh9CAmIBgAJ5dimG7OLOAzI0xI+NjaXJm2o+rLUlIYDVhVN/cI9+FQI0AQOiEafpUuPQRfIOyrAQYkOQUqH1YWwrwHrQrGKtA3EVY/D7wUoO2n4/jD8E9t/y4GKUpyXK+ij7jHws/5KcedoE/JZ7iB1S1oLZLVvAD4eHuvls5tvt2HcRXQfVHGNQ84YUhy9swzY8Fsw6wLRPGj3NlnNvirMzh4ZHc31k4YHJlUoz5+MSUL6LgIHzssRcTKfWSWfKzmCUHWb0mIdAdTCSTKRoBRNFCCzqMHQXVd9F/gYwHUjncfH10nI7WNtLuh+W0vbKWtiQwcMCf8BGgeSWdQ80vvvgsLX36KnVPTaSkPj71Ku9qB4gdCk1/9KAah5ygUkJtxSBzf9r+I/ARqzLmxTggkDu3M9qcP3ADv6D2LSEnyqi+ohCTjgUqoTK8CiLcXKOGdjIrRwI0OU5+sdKP09cBmJfxHD1Q3BW7Yk7ayopCJxbhARXf5pUUpujp5OLicuXw8PDt5ub2+zdv3m5sbm4eyYlvQBJCgDeKx6sK8l+EhAoVFucVfMBZVnfv3r27e/369d3p6WnJ0MOMtaFu90PufrHwSxEWgKDErH711VdWv/zyy67f/e53XX/7t3/Lp4EDzRx6lkTZtbKy0rW+vt4liZxDzRAq/goCXk0Q5u7YiN6oBtF1en59e3560jU6PDY0NjY+298/MKlGMyDCFd2GFzNgUr0ML1qDjukYg4EMptizwm5U0aDsxWSZG6wsCC+Qz6J20jFxtqF82T0qf3JWzM2eOg36kEUJjbDDUdjDVOcEGRgQLDwozTDE2O/t7nkFh44fBntEjDWNnc6e2Q86eoDOC4EJ4amsrni7kzpl4sSZZxZAfTMIwFj7Q/F2MWOk8rs5v0znGgQujs/8ABUzSQArC30IC0LU/iwsdPfGjUjcHHLbrbB7urwdbGRoOE2PjafZyak0IyFhQgMHggKvgyIkcJUes7GsqMBw9TbZXhXdLT0RD3wzUKpv8zK5mSuplDllwXmZvf1dz/xQwq6LXAblxqhyc0zx5zKiA8atkLiiDgJsLpXfGCSF/irmAQrG5tiXq3NZqvdyvf2E21DjD1r0di7HHzRZq/qPw09x0wEOO6sV8l0SVvDH4BE3xagKMz7vQTH/KNY+Svo6oRhlZ4ZO9WNgP/ohuwUxq2f/XrnaIEOVMf3YMz9sIxMTwYyjGIrLO/U1ovXGQCuNW0hYSgvPn6b5Z0/S1MJ8Gp4cT42R4dQj2lZDjjBEl5KAvYoQtEw8qIQvID0FRZJeCQKcltAG3CeIYlWcuR0U1F/Qb81eWKDTrG7XCXW3P4R1cAqcFn+0HXQ6/KlQ91f0FB/6ohYEivpToO42610dOTxUupLK7BEI85Jn595BxW9A0TkcBQhiGJMM8VZPYVKJkL6csFhZwJzVBI2vSeOsr7tmdfbJ02fp6bPnaWFxSQLDTBoaHvXEE9tg6fPs9+wsnflGuX0fxmd1ggOvjDe8C3TNeQZSRTrch8qv4g3qzP0r/ZbS1MXV2grvcnvXgsL6m/dpY3nFt4ERNmPtyNhImltatPC88MnLNLE0n7q4AamPdsB4QciB6jn1G/mPEhIqPiDKMdQK6vo6PGJcVvXJpytQboIviPzwjRtWEyjzcwkJvHLMdi2+qY9yRoFxmbHFaXFcrkUjowk6wLryIXiQLNlFFto2poMMUdZlLENY4Axm202ZICU95C0EAlZBQhCUEGCzawk55CHM4hVtHuRj0vH84mJvc3Pr99/84esvv/7D1+8/LC/vayy9dwMSqPC9qlAzr5ADzQgJCvtWNHn3/v37u6+//rpkpJ2hH4af6u4XB78kYaEOUHWXBIYk6bGrvqIAsuWITowXnVlN4C2Go6MjhAXbP4KlVyg9hvUqvG6oUHB7eXXbrY5wcHJyamJgYHC0t7enPAEtmtcvPuxNVKxGQeOgYQdIUFBDKowzbcw3I5kxxE+g23wEkRto+7vQcK0N2zJ8gkVfdOEW5x4EwsS/RZIgbGzKIEEHkzPiRk8+8MHNFTDR5Glza9PCAunn0RwGB0JhmRf36MlrdCy8OYGgEFtxMI/wuzxzVDJTdcnuMIWKu5sZIzpVroc8OkkXJ6dxE4xnVW40gChs9m0LERJarC60Wl6duIObZ3ChzBs9XjkYU1onR8ckJIylUQkJ3DDDi58ceOv31qGBuKGDmdtqAFE9KYnX3MpBegjWaSTpdPpMaN1YUFhbXWH1yp07eSffnF9hK5LrXPkrwgJ59ABBXnPeAerAS77ZjVHm/MbQha6Y1ZHwflhQMCpoVJtTR0ILCjKrIKrk4/Bj9h2gqAL98SP4U6C4q7mvx1G3/lMQ+DEz4DHzH0J3LNJUnUtWqZPHyzRblAAqlJno4+o2GCpRobdPwPT0c3f8/Gyal7Aw92QpTc3NWlBoDg/68cJuMWxxzbDoWyptyAVnkCpa8DeEX9JVRwDn9lIMitqG4qTQa6Hd+K4FkaFuVsw7zf4UNNSTh+G9BpHxT4XitzO8x+IA/xiou5e+VEFBoK5/LHyXtuoz+pH2Xx2qL9FUexyg/4gZZA4kB9N3qbjushCRzPSdnvEezpGv6aXvYxZ8dnY+ffr55+nZ8xdpanrO571YaWBGmsQSPlf/8lYIh47xzwOcvB/CmMOYyIrwlQRgryjQh+dxM9bDGDPzxBt9F5NHvBKtPvhkczNtvltOa2/fpy1WGHa206nioE+fVlt48vKF31SYfLKYBqYmUreE67hBj3Ki0oJK679RQrmUSlspah0eNctqAVeW8ii+IPjdGCtjAg3H4YGzjVdmquOMAghz7fFY5QcgXJTxFK8aOWQnIcL11wbqrBNyEAG09ezj8WwRfsRlgU31iD7GvxBaqBuEBfSksQgD0A0IrWAOPwQPgR1mCDqs1iN8nJycrL3+7vU//O//2//7dx9WVzezoEBlU1CdgsEDQUHodxV2dnZuv/322zvxhncfPnwoOa2rDwvk38DwSxQW2tTdVoG6eYFiVszrKlh6g3qvUNnJsFyJDYF1jw4PNUdGxvqbjb5Gt1qOGklTP/3s7cUFjTAYPhpSMHw0CDOPcuPbcZiaJkC5c8csN0RhpYOOw+5xoBOobOUu/pTImt5Q9Qz3u42PhVzMcQvCwHNGgXywtMj5BRp+w8ywb5myoEDnQT5hkDnPgIDAN1jyUfJMkpxCzPlQWTk/dIDZLb/dCtsrC4fHPuDMdae+W5pOU2657rFbA0GvGPKmmP0+Djo3+1K3kPMU7vAVXq86uFZ3Mw329PsVaAaPPuqENOJOA0ZXr8KTgGCBxWrkn95KyVAS6TBVFsgRMmPVhTvDj5Q2Ztbevn0rdc1lw7kFsOWDqC2XH/khLEJ1eTjrdw6HLWyofFMmhZmPuoyy+CHsJOJ7xOyyDqzDAzPifgDFRaddZ2g/Af4ELx+FEhaqMacvm4fC78fS3Ta395p5fNfN75sBHzMP3cNyxH3lVj+VgPDQadvM9SEsHkV74ZnvEDpRec0Y4RghmW15HGqemJ5OoxPjaXhsNA2MDPvxwh4JxmzR80oCPRsETng5mggbM9kTRwHsMuCkEFcYF8+dEPkNXVutY9sm/JevelkBRf2p8IPuq0AVZ4nEZtmibm5A0+kWkMaVmKGyz+bVdzFDrbk3YAg8Yl6sAOnrLtA/GlKHN6DT3WPwwA/hKM3uo+if8r5z+jW+3d+rH+bsAdt/45wCW0Tp94Z8Pe/S4pM0NCoBVcNirzrM65tu34qEW84o8J4OnSrseI9olzEChpkx4OLqwhdTnF+de8WWw82E4UkcuYX8QHpUBuek8eBGAsfZzm46WJfQ8n4lrS+vpP3dXb/XgxMunJhdnPdK2yQH/OdmUotX+uvCgsKjRZdWXf7qzHRAXV8DN44O6DTiWwlyP09M8uOtqhZUwrJaVVC+KGdjZrYp+xgjctDUE75g3IVsbbJdsSeyHwVchmvX+SMQxjEmFTfB40R6PFYJ0ZNO0gtPgIrAgwoNgbEyEnkHNe7xFsL+/sHBm9ffv/79V3/4+p2C53VdhktJpz14QDio4wNBoaZG4T6OBX6K/l8d/FKFhcfUAnwXBDq/gbpZaakPzEQ5Xl3QT9fIYH/P0FC/dGrOtzdXYjS7mq3mWLPZGo29/TQgNXY0meaKoEAACAr93I7DgK1GUhpMAfsT+s9hKAE1+5rW9u1YcqLloBIUsluU4ia+CtApdgCe8B+BBdPsb6GMYtYixTP8w8PKR8Od//bOTjpX586Ls6wycIYBgYE8lyVS0stKRKDyrbBh1N3B0DnSgUjFrf04QUqG3HPA+Zy3DSQsMNDwFgKDiG/H0OAB8s4Cqwt9rAwIm5xjUHoQFigpcqtaMEZuqhiEquoHhRmIEUwZk1esClC+DQhC5ufqAPf2DtLGxlZ6++ZN+ubbb9La6qr9jWkgAhmkvK1JdW6QfxyUcMk3ZyqYaSlXClqAgWakryXlo1ikWQeNWvJRoPO7QHZvyPRWOS6BA9YTSc3uT4XK70cC+alhF3dOV1bLd2jCWPkJtRPb5gVCX/y3oe3+vp/2d/iJGIHy3Q4r3AWjY6gPaQAOir5Saw5gZuq9lMypbwvXnD8QvfjAv2htcGQkDUlAGBgeSi0JrBaiJSh00+/QmxUhoRCMo8nfCBEgkK2rODEumO1KUp0e/7WdA0UtUC+TAqUcQ/9x9afij4IdKh11D0Vv82wHPGquH6slDKkGG9a+O6G470TMO+yAul4aQn0QsuxdjZW7H4ZO/8WbgzBN1INSz6k+zwyhVHVYZmK5FQ8hgdVUXxpyzkpqbxpni+fsbJqemfW2I25AgtS8Q+j8yg9d7u/u2T1bH4da/d7COi6Bdmx0JDWafenk4jTtHuynvcP9dHRymE7OT9RUOIfTEG1zJXVsm0RQ6CUzEmQSbzfkq1J3V9fT5spq2paeBz1JO7eGITjPLC2kmSeLaXRuOg1OTaTG6HDqkp3pXZmGCpVTNzuCprUWii6PUhpspJ9OfAw+Ziz3brsa6xgDw2GM+2zFilUF4aUEBc5iqNzL9qNIXcEAzI36Y8uyk5Tt6lD4inugSnJ6HslD2zzsij7Gc7ZZ3z87gR6zsIsVhLIqUlYT8AsvBCo15xrPN/f3999urK+/effu/fuV1TWutOScAkDGfqqgANYL5zGsQ92s0+5fJfyShYU6FIouWIfHvn8qdjd6errGRoa7R0ZHu3t7u7lL+uLk9Oyi1Wr1DY+MTHLYWQIALb5qjKi0K2YMCtMM8xqMdAgLdcC90W0Dla4rGmqHU0MVj39zQu02Yxi34YFBR9sokWT/MCcOByaFVKkjoiNgdYSrQnlPgCDYjrSxuaGO4caCAjcD0QmUFQUiJq0IUd52xcCjb++VV1h0lCzJ0sGEuRh/mTk1pIPB6vIqXZ1IUDiRkKCO50x4DnN9K39KF1sw2FqBkMAKA/u2W8MDFh4oCcqUxFJBpVtWZKFDwbpg2Bo8PghZUVASlXbGlVhZAA7Zq7u2mT58WElv3r7xAfvd3R3fgjQ7N+sblTgozbkO13kEp3D1q/h9gE8BewbmioPbty4XBIteyt+xtFNU/NexEhRqaKhXb11foHII4KA4IsDa970Ai52gHuGPYSdUZo9ZCup+P4YF/J3TVdJ2DzArWIePmwfzCubgjY+Ztc0LdJrFN781/WNRh2UbbJcdYU47rIg3oDAbPep6fHORhAW24bGdjgOlTTFjTdFig3ahNtnVzZajHAjhlPgdDWayg3EhrhIPKoi34jWbRepyGsPoAXZCmJWIA0p5Bbb9Peb/nw+UhjrNlIg7aemBuU0fmtWxHvY9uz/SPEOhprbahpqzH4W6vzp0RNcG9U9mTnOy6J85zBzvKOykg/2DdKJv+vRh9XNcHz0r5IpphIeb2y6vKFxe3aYT9d/4ww836vHA4LgEhInxMd8kNz4+KoG320LC1u52OpSgcHF5rj7y2ts4R8ZH0oiYe7aNNhQ2vSnbVNV5plsONW9tpx0ONK+C62lveyeEEg41a7waV188LUFhSgLDsPSsKvQOD6YutQvovZRrNQwo/K67EBbKXwV/TKE/4raM0YwlnSsKZrI1FsSMfHtFAfMydppOSqXklGMe4xzh82PtPbDfB1Dy9tCD+YAHEGaERZoY00OACTPSGOYxpiMonOVD7GV1ijG/3BQpwehw/2Dv/fLKyvcflpffr2+sbR3sHnAaGaGAgBEAEBzqgkJRi31dLZgL6R4CHzP7NxD8EoUFoE7Jj1F7p31R627r34+aa3jtFvPb1d9odfc1u7pZUtvb3eMRkDsxzc2x0fGR/pZG5ZQaagTsTFIbg7mkwUDTCkTfMM40Dg7a0pFiVhBSjbMLpdHLQP+VvZJiJUNp9KGGHnsLJqg2aauhUaiVQfbjX/zd1+QojTbRj9MkJA9cF0qWmTnYZ5/oyYk7gEZfUypbjtgOHbPjeEaQoDwclIWnYG7opJix4qAXnQxA+o24hXEhcjrLi6t0y/YjIYe9EBg8I89yrcqZrRhsJ+ple5EYJB5raw4oPRqASLtCMWMd5yAi/w4b0LcPTVOeLv9cQrKGsa++ZYAww+Ts9fVd2t7eS2/fvE+vX79NyyvLaWdn23mZnJxIT58+9cDJ1bMIT36LoiroNjjcXJ88Noeg4C1LxKskcbsU9YxP0wMqjuXlYWiCCKoN5bvTvEA9kMKw2HEVU4aaOfko1j+GwGPmIPCY+R+FOV2F0fpoRjvNH3fXru0SQYFiDrTNi/tiUnwF1s2j7or+HrQ9tEF6U2LJFygat5P8TTWUmUkYLfoVJiQYiFlhQEhgRYHteCEoiHBddzmADM4VPw5QqSv1C6AWfiaj3Std8Qdk+rT+Qe4qiLIKF8VN+MOcMNo+PxbGfxNEZBlL6vVR8gvmtHzcXFDMbA5k8wLZvMTQxvZ3gbY5f23qK1D0tznQNkW1oZjU/T109TjgriD9kBlS+sNan+OzAaIxGD0Y/g/vP6RVMeWsLuCOw6m8LTM1NS11LM6NyQ8TRJfq+8/EKB4dn4ZwobGCs1RjQ0NpamIiTU9Mphkx70w+sfVz/+gg7R/vK7+3ouFGGh6Ru+lJP7w6MzWVhiUEN0THCAtcm6qBIF3uH6U9CQjr75fT5jKrChuKa9/n21pqB+MSRibnZtPM06U0KWFhaGYqNSV4dDOZpL6WjNIFMz6WoYGVBOWaWKq/sAjlj4KP+ikWlHesrrOiUASFIixw2JvxM8bIGCchTfyhknb0gWFn9NePQcnbQ9ePjVfFyOXliCNOoFNQIO2npwgLp9Jzk2LsHAheoQ+vNxfnF9tb21uvX3///esP79+v727vHpyfX3LPaREIwMcEBbAUSF0fBRQJK4nrVOtQN3vM/l8V/FKFBaBQc12tU3j9u+g7EejUWxU5S1jo7e7pU/d2290lxq379Py86/CExnzVPTw83BgfHeujQ2o0+u76+vTb19dkxoBbgZCkARoHjDMMdDDRmWHOCHi5V43PDRBUKswcVtimY9yUhmqnuNUXQZWtKyb7CMYQgkIYWJ+ZEPwG8IGS/QP+DnR8Ukm/HxpTY6fxs0zKjAgdK/n1wzf6NsOiQQRvlAUCA3mFcekT40xgvqZVHYuXuAWxMiK9/JNWCx5w5gqk60p9BMuxioMHfUAGoZPz03SmNFzTEamMY3a14RsWOKzsO+IVLqKJZ6JYE1ecITCQMf3LL69Ho3obmaKXiaxlj+RipdSDvaSz0+u0sryefv+Hr9O333zrFZarm6s0ODSQFhYX0vPnL7y6wLkFn2dhBklYwij1Gispcc6DDpRzINAHkbBXGGQEg0ooP/w6aVIMJOYxqJt/zE0B00Id5cVpxA5NmN3D+HHQofsI1P08wHqcfwS6AIqecEKpvjGwVmpxbyjmoe34qICvNvKXGadHzAmjfANt920/BYre5Vo0xVF0A9U35c9tXo7BZgov20E3lUNc6Js+h7bJdkgEhiKg8oJ8CPAMA0SS/clbhC5VEUR8SnvGKviC2WtJS/aZMZx0qgWBThXd4/ZhXnf5ACLKnw4loipIpV/6yEtG/yjgulkxh4aMj5tHOHwTJjXPHG+UUVCCQ874uHmbwynmEQ5q9Ia4ccSCotZ14ab+/RhgX3eDvlCFt1vmPof+nhVe+iImMaAh+neEhD/84Q8+n8XZNbbVstI8Pj4Rj1RKCGAiCJri4ofT84t0yI1HEiw4yMz++5b6uSm5nZ+eSbN+t2YmTUxOWOA9OJFAcXbiPtwPY87MpEX1p0+fPE1zM7NpuFfCgjeTql8UM5qONQ7s7KUtCQkrr9+m9ZXVtLu57TccyBSPD87Mz6dptiA9fZLGl+a9BalnkEfY1C9LQKF8XV8qQMobjw9FBZlj9ScDtQMQTtEDilf9u8+tqXw5p8AFGRYWLs9DUBDjzZjqGXy8Z/RHB7SbbsSBvh5bHaKtW5cRwCywDnUz9xcOtO0WeilCQkG2USEolDOOuKOP0jh2JwGUjJ+cnpypyla/+91XX71+8/3b7eOzy1PR47WCrwsIYF1fMKruPpKygkBRC9Tt6vCY2b86+CULC8B9Sn8c6vZ1BD5qJhauq9Xb16026u+rq+vus9PLLnWlUFZPf6vRPTgw1NVsNu7EGPcIhyQUDKtRyG0sH9JAilCAwBAMX3TCMNyYuaG5Mwg6LlSLX7ANdGhhW1TMcALGsqY0sqr7qsBWxV8HFA9SqzhRshZ/GLOsa0akpzc6MBhZ5YmVEZaoWZYGEBZwh5srrjtVepn55JxD5FmtnUFJ9gQct/IQEeUQ7tmL3a3Ohb61m3MO6owYsPz6pzohDsHxCNXJ+bmFBQJAOEBIKFegWkBTvF7JQECorl6tlS3mOS+ky0IbLijPXKakDX4fu8vz27S3d6QB83368suv0vevv088LtTSAMeS+tLSUnr27JkHuv5+DUp4VHwWOBQQKhDhZkFSaWRQZj+ui0HxxMCttJJ/DvaZduzVZg/gMbM6dNqXsFzAob3vpDgA6jYyx6oDnbb/EQh0fgN1ff3jR83rDjryWcHHzNug2rVNJ4ZNqMWEwrJpMarh3T1UvJgbgpXBoKIDgelItGE6koAQQkI+92JBAccFc0UDCppcEapDJk24zYHf8yZ0erAQ0EKKHuu62gl1+zY694bC2AQU039GqAeZE1BPvw2yeTuHQDZ/AG3zdnmAYRj6OkYOP2amnqfSE3DRdyIQcbTL7mPwMftiHqEEFoqgLy6rwNR9OTsF8M0sMasKX6nP+/Dhg/t2VhIQEkAeqWQ1i0CZmS/CwpHGBM45IChAzkPqE1lRmJueSlMTEjAmRtOQ+muuAt7Z3xX/f+xVYVYU5uZm0+LCQlpaWEzT45OpX6KC2fu7q3SnMK/2j9Lx1k5af/chLb99lzbX1tPh/r5ntRGcp9QHczPYzJOlNPkkDjb3jI5ogGL7kcYhZYy+ln4/ypj+t4gJRdVfbhN/GpTaq4GDI15Wc+jnYya+LSiwbad+qJkxK+qBtHQmp3z//9n7rybLki2/D/QdR4bWkZmRsuqqFsQQQKNBGgxDthlJ4xhhfITZPOOBL/gQNH4Qvs1HmAeYwQzT1wyEanYDLW6J1BlayxNHi/n/1nI/Z8fJyKyse6vure4668QK9+3afW9fwmUq5+0+9T54sJQIZow3nnCE5G7tFJNG3nCepDeiMsKbQcpM2akHS5A41Ah/48Xwc25e7vcbnXbn/Prqcvfd1s7L//wXf/Wu1eleKNmOvkdux+UQwqQkJEVhXGGgURJSqmTGEt4y8wgkcwI5+DEpC0CyJ/dxv0/GAuO+BQ6iDFl70J/qdvp0C1MWyqGcVaUgiHjLuz8lIVjycXWxWCrOqTOVIAL0L2fW3qE8WScQLjjD2Iv22SJspziOTqA8HjD6zlNnBW6F59n+J/CnD/eKyDBvR7H0PFF3GpkiDrEuRsCEMBPqQULsI4BAUA8iGRGUYM7sgNfVz2G2BGPGw2VJlqnawZYkObMygYf2U1jT2JSWncbEOsi4FAllATtTuCTLsgwUFZjPjJQFW4YhnJKSQqIoDIyM+AVxcbSVrMmQesnqRVMYCeiMdlE2QoItEcLz86uwt3cQXr58Fb788suwsyPGqfKtrqzYrMKTp09sGRI3OqOwUIe0XGSo0AloJtrKTRzIFhbldlde+CbkpvgoVB8E4udNz2L0fBdYvUEyJqAHvh0lJXQXfMzvY/CxQn0zWPMNs86VIVkt+W9y10MuyNhDhLvcgG/nrjc+tI1MsXNVxATwPEbvtPzNK+uG2wD/LqwKKYKF4/uI37SFTqaQxGVacHPDoGReDs9gZE9lGXLj+JxQjykVg7z9Lkj+o3BuuzveN6X2MUily0HuMV+HEY4CfMj9Nrg7YW5Dat9xv5TObVfSHw+PeXe+uDn679MgH+5jqQJ8UmnZo+2dKvtySKDd7oary+uwtfUuvHzxMpycnBjvWl5eMoUBRWFRyDJbgGjQfjbntm2wyJWPmep0WJyfC6uEt8MwFF60bSC6enF1GY5Pj2y2eHp2OmxsrIf7D/y2/I211bAwPauvm/JIgGbU/bIW6ifn4eLwKOxLWdjb2rG9ChyAAVvm3hxOQHr07GlYkzkvRaEi5SRT2ir8sPL2zdsD/QX+5gjdN75kf/h/IqSXKQu/ZAcsFf4N8/QReYTsvLLApXW4wwsTP7WiGBIvJjEE/GMYy0to8fC6FdDAnfhnEcy0Opr9fUh5Wp1ismmAAr9uVHYou9VDCgJ2THg2YRg89BUJvU6r1Ty7vrzYOz462X735s3Wy7fvjpWkXpwpCpCc/OzCuJKQMJEnSpTMu3Ac7nKbgODHoCzkTeCuTz4f7pNQykLW7xeyjuTUfr871RfLnCpUs4W5xWxlaUl0ZKpwdXVRuL6+KZbKpZmZ6ZmFSqk8K4GwNCUlQx0jM2VA4Bt8fZouadmc0sBIPZCEQtEoFyhzQiXfthOM9I0TVgUkfDS9yHglVhPjJ6/oPYJIxiRtjHqOh0/JDaPzTzZ+lCNtwAI4I5nj8hBmuYQFdz9etWlH5VFstUuYmRGhL5RMAKYtIMpp9BPCbBlJ4B4qC3rEjyNPE0DK2QcCEeJGaZSE67oYhpgDt9jSrtS5IqI0p/wQ1G3ttphMkW0llhaVUk2wW74oDY7iDJH6qHwEYzQfId0bwOCm0Qq7u/vh9au34fnzF+HFC1+CxLt89Phh+OyzZ+GZlIXHbKZbXQ3THOOqehjjIR+ZtAkzFLSDfxeqN0xadnKy9+rZmWlEWch3YQ6jF/Zh+6eAZQZSX/8OEo6AAJ8G+fjfhN8F2GvhX6pHFIgd83CXe97tA+5557z7Lfg0d7elMLBzvrUhWzc0bqcgw2ron1XPvgcshNNP37ntcbK+PurvbvEnN4W5DPjuAIxRmt4HHJWaEMWAshg3ViTnyrGsRJEJYCYcQd7V88j/Rn7pP5B3H7neglh2A/teo/1W+FuBoimIVit/RK8PHu6Z3Hm+yz21tGMKC3jY5J5glIan45B3G4VPYVP67jYOo3ipJcchhRgCicgh757s488OokeKw7cBX2KmE4A+1Wo34ez0LOzs7IbtnZ1wfV2zZaYoCpyMx6bmReE0R5ECSpTsFdXamtvu2eu2uDBvOMcGfPFADrdoN+qmKJxenIazy3NbzrmwNB8eSMB/KFxfWwtLijNdkvJCqj3xmJt6qJ9dhsvD43C6fxj2t3fC4f5+uFY6lJeN/ZyA9PDx4/Do82dhdfNBmOZeBSkQfgKS15q6UlgWeiYlgdYVtTXTfUct9FFIHUxgNnu2HmumpaJ/nqWnaXsVIj+Ff7InssOyWuNn9DzFU1AfxVdJ9JDQSpae8Te7JWt5j0rj4HEc3OpppHTM+gHAm+o4esrGn/UOiYuyw3KjhOkEJGQBwhM2zfS3VcnLi/Odvb2dN9s7W9tb23vHJ+cX3NSMUMHNuJxZwpx6XlEYVxggUXmkUON2zLswQbLn3X7UoLb/UcA3vfD0oYDjH1L6yG5hRzqCuol4Z9bXl6oPuNTTx95bnFvqLSws9yXEdY5OTxtbW1vXe3t7l2dnZ+e1Wu283WrbFeVpSQC9EAJG50lnU3NbJZ2KdX0oEK4sMMjCKUJx6UxOuMQ/IWAEQpjCEJeA+Nu6e+w4jWECe76lKADxyYhGiiHUnzkJUHj8hIO6radkMy4nYXD83cryshjBgrlxEY7aI1xeXlkdOS4VxgDxgLCQjldFZcewsqvRKT+IIK0wfdskrtdQklIxXQll5TW7shQW1pbDPFPYYiIwBggpBPemVgtX5xfh8uQ0XJ+chfr5VejWm7bfwTgh+anNvMGAWDkpBXZ7tBQEnl1gc3sCYt+IaR4fHYlpijkdHtr7pK1ZJz43J0YYmee0lJMyy6gUp6Sy+b0T8T0JoqwXlSdXFgwpozzSu3VFwd+1R3TjNwarn1utvvrn6Fk4jj9/d0gHu8v9UxFI5t8u8DY1AiO8i/sN62jvKL57e/+8qEgP6OOGch6ivcgxlFsuUeKaHbC0E/3wPFJwkmIG9T0OTRoyR6CAt/B9uMv17pDfEr5lIqnqueZ4D5Pfx8LchcD488fgY2E/5udVvssnB3rJTv8VDloSncebi+fbbiOaM6Q3AvgUR6RCy9moytHZ7FPgZD+WLTEoBELnYZQJ/ATAUpipVsP87KzxCA5/YDZihj0DDDB12+Hy+iqcnp+Fa9Fu6PiCaDoDLfc3fE/DyuKCFAW2NOutSFHoNRuhXauHm4uLcH5yEk5Pjm1DMzyJAyY45GJmfjbMK58F5QefmFHeJfJkFhzFONacWWZEpKGiMETvE94vLOing708f0e3/5vHLYT2d8X/80t4kqIwzuuH5bkDcL3b39MAUnrj8CnVS1Htu4oIpPyoR5odQc5x2caXHxkPk7JAWKtvr1u/rl2dbO9s775+9fro9Pzkplwo0OUsKaWYJzlD0vMBpCBg3u6Fu/2c3BKMP09AMBqa/bsL+e892THH7ek5Qd4/mTnkDkukx5BVipWsUi5n1elqVi1XzU+KQVZrXXPe/1S1VCnOzs2WSqVysVwuFytSoyvVaoVOQgdBOHZ0asp0HCMzPrNAFnEEWeELXBAWO+GoY0ZBUpCIuRP2SCDkZWGVF+klggekXuFiCiDTvXJ+6Z+DRyUdexyGc0E+TVVzs6af8tOVoEve2BF60/QjigP1ZIQewYbkWJply4soYy4PcrG1mUrbwslD1TNk5MQs8rcZGrUjIzEoJUzdcnMoU7coGBytN8MxteWy3dI8Oz0dqrJbRtaWmDKsrXiMacv09vb82CxNHQnFAsorMaj9/aPw8gXHpL4LJ0x5S3Gifqswtwf3fBRMzA0Fio3vaQ8C7Anka7Kq6J+h2sBYl9yYwUChsPcrNyuqvSt/x+l93oI7nN4HS8gzIXyKY3bVN+eWFASH8cA/LODbGZnfA1p7fxcIjMyREmbizy0uB6SQgKeg//bHk4fywXX/fuhHLgDZl6QgoKywXUs8ulkM/axeiT44prwxE96KauH0X4bHiM/RdNv7v+SeYiW8y+3TcGSYxexDhwjpGZMwbnq7jzC5DcPd8fx94Kfkkdpn1E7AuOvI10JAu8xIbxNaozCg7HchYKZFSWFVRj2jCCD0XZxfhmOOJj09s70HDGZxcAPLSthrB71n5tg2OMu96KeIW958PKTJBZiVCjxvSnbROYig+FmjpfQvz8PZ+Wm4rl+HjpQBsdCwKBq6zilGEvTnZqbt8AduJuZEPBSF+vl5OLUTkLbtXoXTo6NQk0JD3afnZsLS6lpYf3A/PHj2NNx78jjMrq+GMDcXVOggomzhUjvZ+7D+k1rEbQm/NVhEj4nhqHagm8r0dyQ+xtIdCdgI1T6zwKx823jbaI+Ct5/zem9XB+dTQErfZAHLHL9IVQhDADPyZrR7YYfP3wRpIBJI6XVVD74TBs7ghyC8GT5NmZOMgALUajWbtevrw4ODw1evXjx/s7O7e9zrdOrile3SVNYR0ekpfaV4a1bhmxQHCpTMPH4KfGq4HwX8GJQFIH3tHzLzgFsegbwZ7YWpojhuuVTNZmZnMikD2awUhl5/MNVpN7NGs5Y1O00+tkxCf4agry49qExXK3NzM4vSF2aZdqMz0XHoLJgAHYhRF4sTCYErCkztuRvggjmKgptACuvxnJjwzUO0Obuf4juTcKHTYEhZRBrjjIIJAXlMRvwXaYGD7MRyIhvd5Ei5fKqxLwWobKNOuPuMCXsPIEeuQAA+2+KzJhTCSxIJXaxHYqcmyJq/KyY28m9PHo+ZDSNMKCY2hSsCJeIrNSSUUVJMaSiH+Wo1zESCZRXBpBKUCRPGRfrRmfRZOsR7wI3j/66v62KYZ2Fray+8fPkm7GzvGoGcVtqMlq2LGbFud3Z2xvZMVMpVq2eB+sZyJ1CSJtaRLV52OpbeFZuYrZ7yoAww09TW1o5Wfh5yCOTNZAfsWQncco+WoZ9nkNbIO6YIKdJd5m+Ot/NJ6GUYh/fdPKx/XW4ziz/chuT+bfFjcFchPwieoLfxCOkReUxJ3lUE68n2p76iZzOtf+vJvgv7opSI7CSUTzQm7C2l//YtpXiUxSFvWlTKG8NgGPpT/AHj9hRmhHfBh9w/CMPM8zHNwY1bKUZ3A/dPzZDqCOTteci751P9riBXsg9ignH7CFNbxxAiFEabKb396QuTF8gghH8zd6OFj5WGDuNqMwY3dZtNYFDk8PAoXFxc2slu6xsbhszQ4sbtzSwxWZWAzr0ynHbn6UDj+E4zo4ElIfQOL3xRNOqNm3BydhxOz09CvVm3T5ilTEuL86YoLM3Ph2q5onrIQ/S6I5rb5DK44+NwtLUTdt68DYd7++FKygPLebjleZEjWaUobDx6aIrCysPNUJYiE6YrbJzw71oVNsHXS6n0vd4J0tPI5ROANGI69hs+ym7dzR3IG5nAFATxrKQspJmF0fIjtZ3aOGGi//Ba0rC3HF+cJ82/vH+EGC/Fv2WalX/u9jEgTZJNCgPo/N+XINnAnSkKXhfColCCCtuTe+PmpnZ+eXmxt7e79/rrr15un55eXVRni8319YVeuVIxBaHZbI8vQcpjomwJqWgyc5UewofcgQ+5/2jhx6IsAPmvPm+OI5BMYNwthitm+jqnyoVytjy7lC3OLYpmFTJ17qzRqMtsZJ1BvGhQnabb6fUhoAsL89Pz8wtLEhaX1MmlXPioOx0rEQKOykRwhgj40iMXTk3AjIqAhwfTaD59QgUijoWBmHiR6bg2yiOEUBEGYcL9zBC4mDKEVNsxiLQkmjH9iOk/7qRLfihAEB4UBQgD5WVPAQoCsVP5mVHAnzqSjK3Vx11x07p+yscIkucjf+iAEuFkJOpsnAaUNzcetzhnm5kFiK4IVk8m9ynYWdyq/4wUmLlqJVQR2pW/MpfSEbtEahgqSpJCry/EnTb21qo3WmKYF2F391DKwm7YerdlDBShfnVtNTx48CCsMAJmt0aXbNaIslptyIP6KT1avysyyE3QzNB49rhSJYWh/vF9WgX5I7qeaN8Rcb8D8u4Wwa0OlhGJRMROwsndDS9JHixgxATjYX4XkMpAC/svPRtSx2S/6/k3xfe07E9BQKbKQqvnOV1C4I4YOfSaDu32LunjuCRTOJ5oclf44SyExfWyACOTXz4J4lhsyyGXi/0f/fzJIYX4OKZYn4bAXWZEc7rDHaACslOXhLfD3I3pd5ffb4qf+huFdxjFzj8B8Y1BV6yG7o466e/PQ70HuZdtqekfbKYhmoeicM4FbEKUAoRallg+fPgwrK+vm0DIUlMOmmBGYVk0kNPfGPywPVYyrQxK1I+IVvrx0wPYd1NvNsL55Xm4rl2pP/RMUWAZ0tLioi1bmp2ZFu1nKa9A+bWua6F2ehrOpbykE5CYVWBTMzR3Zm4urKps9x5thnWVc1WKwoIUm4LKHUSbvZLUMdFf2gdBnC97BDGY4beGYWT9488SSY7wQy7iHLtLISoKrDyw/UgC4+FqN9DLSHzK7S8smUDiDwTB3f0ieAGGYZLdYdz8OKS0Qfg6vJ86oCSgMKS6JJnA+X2J53ajXj+/vLjYPzs93d7d2Xn35tXWwU23W1ucLnZWVpf7U6XQbTdb3Xr9TmWBRkkmlcNMOGqIkT3vliAfZgJ3wI9NWRg385iHD4VJ7qIeRdmrWaU4ky0vrk7NznAqKspCPbtuXGetTkfiFntxFHZgl9D0yqXKYGFxflqwKAF4VsIwl7XZrAOdR0EsA55BJwhRSUBZKKRNv2Jq6pB0OgRqkGfcPY4TOJ71NwyDEMpzOoUJcCF4VDHM5DYOxM2DlSPZo5kgH5a8TDlRwpQBO0Kzai6lwWdUKHNRwjtpQhg5YQPCae4oA0XSSPlEgsQoicIj4GcKQwDiA71ux5SEbksECsJbr8veslOTuFMBpaEiDmWKAu0K4aqK+VSrNsJkFVB6PuJLfkrU3PydUBYo0eXVTdjZ3g9v37yzDX7HRyd28hOb+p4+exqeCTkJiZM9YIyqlAhm20bcOO/7CqZ7fhFObX2tGN3Fhdx9zwqzMtSY8o0UBVwol7eFv+NY71EQh/yzBVYlzMw/j7tFBJI5BPd8//dhn/wvhbobx+Eu9/fD8VoSpBj5/D6aL212l/uvi9ZxcvZvSj+Ft3BY3aROo3rx9Q1jjOHt2tn/fBnsm6Cf59wMcn6Y+qb9OWLsaPqLZfHv30z98EgiJ2HAlEveBNyf/4A/jVxvP+fxY34fRuDbuAupr0zqA97yuwPzv/Q8Hia5/3Z+KbdRzkByS2DvLdZwWD7V3dB+t4H3benpX0LcOOqaDcwnJ8c2KMLyEngLM6Zra2thc/O+LRNCsL2pc4BNZkoCexiwwwuYZS4VmM2VC/mQUQ54hrZyXGqr0wr9rB9mZqftbgVmarmkjRPtWEpq3y6zwFJgmqKdl1IOTvb2w97Wdth9txUuTs9sMI67dZYU9x7Ljx4/krKwGRY37oXp5eUwJaXD0gFUnmFLqawjQdzrnwAXc865pbiAxfBodwMVd0sO4eldKTccAFKXoM1IvBQFufX6o1kFwBWFEY8HXFB3WQBMYdN7tvIN/cwjGiMz2R1kv/V8G4bpCJIdwxUFnx1JS4+SksC3Qh6UHWUBu3hd++rqYvv46ODr/b3dN9tbW/vHh6eX4n6tskSnYrkkdaLbvb5udSUXJGUhKQp5ZYFCYE9msif8JkhhPiXsjw5+TMpCHugBeQTGn4G82xiWhMWsUpjPllZXs/nZpazXG2TXzevspn6ddfpt+Q8kVhamBlwh3Jvqsn59ZmamWigW59WppyU0S0a1OxgKdH46Er0tEQGysYtvEGilMCShGT86J6Pv+WlHgLgeX7EtDTrvbYWCkfGUPvFuySzgGHha8eFTwMI74QFTWbtSAhC0YR6MNuHHRTMcoQdRRhEiLHsMIDQQHZQkRuRt+RXpWT1dUbBZGeXFzAJrTRFyvO6MbIgwiUD1pTSgMLRRFpqtMEAA5/I1laWgyH5/QSGUpqfD9PxcKMA42OimtAZqe6M41naykLYEd8tHjyR1enIWXr16Ezgy8ODgIFyLebJu9969jfCLX/w8/OQnn9tImGLaVDgjLTdSEth0d352agrCCdPmh2K+xydSHM6NGbOvg+l+FAUYLe89D/b+cu1813szwN1QFRjax5/zdv1LzxFGVg/kP2rEL++a7O8j8L57+iV73t3t6X8C9xuFTJjcRk/+08uKZg6tjmNun4p5YfxD+ClhxjD/DvnUbkMSZRNajDEzQbIlV2G+vmbk3FAY9D3fdotRBQiZNtPFz0x3o7x8keTupmPeHpOI4CX9cOm/Gb85LPBt3IWqx3i6lPGuvO76fcg9/VIv+f5+o9Kl/wncP747/VxAdVejpYaUEFdHwN4zhE9ggxTRg4MooF/QqP39AykLJ0an7SbkpSU7Dpollwjy0Evot8+Qc2mbC48s3q1WZ0K5VLW2sWKRuExKZ8BHBP3Fe2pg9zMsLC3YPTUclDE3NxfKNviigGwYE12VZhLqoqWn+/u2T2F3ezvsy2RAhuVHyysrYe3ePVMUuFth9f79MCvloaC0MpQOChErzelHVoioKICUzXhABDkN28sglX8YiFY2Ywzkb26EG/eMA0niVfX6jbV1l4vX4GVCXz3gfW+ESkXo2eq98e4ijoB8PC9zv+VH/FF67pDcsOb9or9gPI+R3eUYlAMGvNLSo7z8kWQUZBrkglrtun52cvLV61df/+Xzr3719uT48LLbHXRVna6kp16r0+3d3HS6zaYUhX4fZeEuRQHTG+h9cxzHIe9+l/8EBD9GZSF99fmvP29P8A1+C1klVLLZ2YVsvjyXiSBl7UEru76+yGo3jUyiscLYghXiDrJB1qtUqyJypYrI0Iw6vhTrUpG9zjJZeGmj7N6hFCF2PgRPNgIjNBvGmQU6X+qAHnbUEUedG3D/UWdNygQEMYUZ2UYuEeTwnttHgbIQIxEF2UX1GVWAMCD82rp9KU4qkBEVymaEX0EJB2MhLEDdWZZlU9didpFsOwFFUSJ9tYvNLsieRuAHSidI2AZ7piw0bGZhwNXyekZp4OMvoc4pD45RnWYNrExl6rMLStM2bfegW2If5CGkFCR9IwaFgsAtza9evQonp2cijB1jbigLn3/+uU3LMwLG+lOmw1tMyYoRwAwYQWJPhU03C60tRAqZBgdoP05SqghZ6zt8pRGG73nM/X3wNhsC4Q3lNlQUYjpgDtKjmx7Af/mn2z4f+r0f4q40bofKQz5Mgvyzmx7LYyOOJNfvAHJN+EH4lDB3gQqYf78k44/+zafeehtTXd0+AtntfYL+aMUyp+QupK+M22M4i6Nv336Y0W5p6Ed5EDi9XPF5FNXwm+BTw+Xh4+FTiuMpf8hdEB/zry0fIh8r4d3v4n1M4TCBcf/vBvPfwAjydq+d15D374Mu+kVhOA/GKzidzviFh+cHTYZOcUzq6elJOJBQzjIjws/PL5gQv7LCnQqLoVLlcjSvPYoCNN1Gypttm1XgOG3oGkeE+GfHv9w7IKrQaLtoIMI+g0sLos8csVosSlHADxovWh5uGqF3cRXODw/D4e6ucC8c7u3ZbC00dU7xNh7cC/c3N8N9KQsbosmLG+uhrHJPcVSq6L8BFaYgKs9AZbO6WwFz3rGQVrvoPiy4TAsD4Ef8FCaBPadADrQhci18Bj7gykLdeIlkY4Wm/yW5l2RJN6E5CWIfjQXI261KbnNI7gJr+2jm7Q4pYnp2GKYbYZSn/TfenZYe8c3w/lOYlDbPhOOkLH1TR0dHB7/66//yF7/61aujg05r0FqYC6EiXaIlhaHV6qEodAY0hji63hZvngaRccskk2Tm7UByA5I5Dh9yn4Dgx64sAPmeMO6XYMxtNpueXsyWiw+yytxi0MebtTvtrNasSVm4yTqdZlQWEMUKUyVGh6UPSEguqI8UO732lDpKVqlWStPT1bmpwtQsXdVPK9IXq0+WURkA5cBmFAqjvQh0uHyHdbsrCwkdRgQkhbf4pizEKukvpZRiJRgm8x54DPOOka0E+pfygiGhGBQLvhYUBuRCMAzEE4ZZMRXpU9TBhGkIDEQEJpOWX3n4KDTZ6BijnaxiVXtRH0bd0clkt9Eo3NWWBeU3RZuK0aEo9EV8By0RYAnooSVlQV7MKtCuZZWhMjMdipVyKIg5wUQy5U8+3a6vFWV9LDMLXCTE6P/x0bHd1Pz11y/C69dvw/nFpc12UB82NHNx0ML8nBQAMUsx2SYKCwqBmAJVQomAccIEWbbE6ByzEHNijGyORklIG91pN94ZSpXpeUBse38RCZLjHaC2s0HvIeg5/nfzlmcE5Yu7IkZbdB1DlW38h6iO76f9Ulrjv5E76YEf+7m//0+pAf7/bw+kervcNBzrFMGO7eCdbcgOvd/5O7R3qcgJ+8ke3Uko78/E563nYXoIjZi+vwi8XQaeo12eyR8zD+T7XUBKdzz9Xxs+kBDOIHW5C83f6v5hTPFTWt8fqiAqzNAeIR/GIIaxnhGVhCEPiGDvW3S6K3rXFc30ZS/Oi1qimdC884vzcHJ8Go6Oj225ZFnCv9/SvCIatiBhfk40OzN3aHu5VLRlmZcS5pktxX1ONA/aVxJtL8o/Q1anGBRfJofpD79ZfVjMHBO+Al1OIgtla7dDT3S1w3HYR0fhaGfXLmBjUzMXsLHUk4Gg1bU1u1MBRWH90cOwtPkgzKwsh2xmxhUF8UPvHGSvTMUTbDCN9tGfId7yj0X07z26G1h87zOAUR5rY3scQc4BhcwH0YTdePFaFLIx7eQjS3iUL+AygL9DB8vcbTF/npPNQ/FfLvpL734cLVQyDf3/CFKKo3zyJlbqxPeT6sHJR3w/+fQJq7oOOh19Vc32cf2m9vZwf//FV19+tX3d6NRmlcy9B8uD6elyr9PPuvU6KYq1CvX2WduNsjCuKCSkQGCyA8kEkj+Qd5/AN8CPVVlIkLd/CAiTwpkpUhfWlzey5fnNrFipSkmoZxfXJ+Hq6jJrNhsK05OyYKROKKWgXJ2am5njaNWCOkl2dXnZ63Ta3ZmZ6aqUhUUJg3NKmRtMhoK0TztKSBAhY3bBzThSb38eLnVCIG/3TuyzD6lP4O9EJhEaF64tqVFUt0Z/w5z1Vj8b62rkmYQLhP1y0W9lpKwI0T1G+dXluVGZ+jG7sMDdA7PztiH5Iq7Xp+j4MYXtxIVRLqWpPKx5hJBCI4c4sNlYbWMtDo0grMpBziU5sk+BGQVmEwbNTujeNKUwtH3/QmyTYlmKjRgSikJhWnlLcdCLMyWB0SnymqIuEtxhfqenp2F3dy+8e/suvHr1OuyJQXEBHJfLcU44jHNxaTFUVQ8UBBQhTIrL6R8oAygGHKe6vr4RHty7F+7ffxDWOTVkbtZObGI2BfB269kol+31sMkq2lv/ZLUnd3ITScZMPJM9tpfA/yczPXkCPCXEzX60of1yySXUv+T7od8HQ9D2w19KM/+cTEdaI/ne/uXdTRwamt8lfLep3Q0pj1F93aQ2I5S7vST9E1q/MxMP+rT3awQuBC8LKruZPJNo8sM9PhsK+E68H4PqTzB7uZO3iJSZBSVm5cKU52iWwSGZ5PkhSGE+BcbT/bZwKx4PySEWMJ8+aHX7BnyvL/wmqH9mfts0o0VvXJbknrcD8Zlw9p6EMtMP4NthMAc6g6IArWIZJAdR8Fyr1cPp2Zkdk8pFk2cSxrm7ACF+eWnZ7pDh/hhOeGMvGmNE1WmUhYoJ7RytykwqygK0DyWCY1A5MnWKFb38UQaVhe8WiRCTQvvAkdIUnUZxDgOWknbYaR1aF5fh6vAonOzu21Gp+8LTw+NwIz5Cn2Cvwj0pB4+fPjVlYXlzM8xtbISi6LMKYfnGf27CG6G7tI81mPtQLhDAmW8+ehnk/ek3FtUwH0owfIxLc1UP+ItfugZyYZmv8U+Dh6NieJkczSGa3lfd5DmCEYlRGLPbD7eYTrSb39CM/+zP3VLlPB+Hkd3zh2bw/VB2lAUQO+CrGfRlKlzczyCvzmGrWX9zdXn1Zm/3YGd7a/f8ptVpP1iu9B9srvWrs9Vup9nvXtaaw03NzCrITMrChxQGkMIlvAtGhZ/AJ8GPUVkArDu41SA9j7sD6Xlosvxobv5JNrOwkPUbhey6eWyKQqNXh0yqSzD+W0wieVYtVrPydGmqMFWcYnrx6vKi2x/0+vPzc9Ozs7NSFqZmRbwlGxfZ7JzRobro0vqOE6G024IlqLrC4EjqPsrgBUtA/Dw6ENbjOFGIkXJx88l4GCxuAPle5UxtlHbKJgkZnOKEYMvsAsGSopBOfgI4IYnLysoSqCGQl5fXRjCpczpiz5YBoTgpjp2aofojNA+FHOxF9pDjprz5EVZl4tQjMFOZ+igKUhi4hK11fRM6Ylws+7IqKO4UwjkjV8IiN4jOzdksA/lz5jWNzIU+3O4M0zuTsnC4f2DHBsI8mZ7n/cwtzNvJH5yAxNQ8x6XaO1M2XMQGc5yuVsKc3Jl9WFlZUbgV27iXwgO2bEmY1q8y6oTywGgd637T+0mvyd+TvZQ7wNvFbY5AcgPc/a7IsAtKLxgFfx/uzNcBrw+i/r3nNvz5MzDuNnJPfrfN7wu+v5RHYH3LUG8EEzdQjWWmffzy8L9kJcAQh/1DgGncM7lF0+ISIA+4k555uq9FUZqmEAhjEhHzP3fzf58G3yLoKP1fA27F+0AiKf1PQjXNne7fBX5q2vqHaWAWf19ACmMwDKd3FN/hKIQwvmsb6RadZp182jfGjIIvPToNR0dHdtkkF0+enJ7YJZQMtHA0KsuL+FzYf9bpMBPFrLLospTNq6tauLi4Ci2lCY1kpp0isLyUgx9YampFUXz7VoUoC9Aj0vclqKL9CmK7yKDbDP7UG+Hm9Dyc7x+asnDEEqT9/XB5fqEytG3wZ0E09sGjzfBIysLGw80wf28jVEVnp5hVULrxQxcCriS4woDpruZL2ezJnXPet2DIb5WO9VfSy0N8tBF4lASVc1xRoN0Rui0t8iGOpeVxU7qedioVebvfEHLWBJ6U6mem/sfw+Xi30oiJjHLxOo7kCvwURs+m/IhXUn5mkWx2RM+kh+wBUG8UiFarXWvU69vXV5cvT46Ptne2908O949u+t1ua3l5tr+2ttjTm+9eXde79QabFXxTs74BlmzwBUDSPkVJyD/nERg3J/ARmCgLd0PeL4VNblk1VNVT57Oy+oE+/OyqeTl1061ZmJkwnVW5e6FaysrVcjZTrmbqKOLeIWv1WlPdtt290J+erkwtzM9Vy5XytAKI1paKEp7LerZ3QidD8Caqn4TElC2KQ9zonFMcVJhh6SDOCNd0Su/Q3g9GioITCsB80oMgEY/bxEKgR0/F/49MecmaFzJtJFIAgaeM5Es57MZliIwF4p/YCQK6EH9GrzCZRWFkx4iOCCiMC+GfBrR2EIOh3katFc4u0SlIqTC67/mo8sZcKsxscOoG+UVlgUt7aheXoSFGx8iZAa9HafZJV2Uuz1TDzHzcREf5qYuUFxgi6XIM69npmTFQZkIg7OzDQEm4d58Zgvu2BGlljan5eSlEM2FhfiYsL3Hs34LdZM1IHMoCa3znF+bsDPLpWW6bnhJzrlnajMYdc0qS7NzqbXWyGRdvI1uSxNdiza9KJnMIbvf/tOAI8srDXSbfFMm5OXq/3ymkZM2MD0gLt/IblcPdR2g/vtdbLm6OQ77ued8Pud8Jnvg3h/tNgALp+zXU92wO9EfLNBaA/2ZNdtrB+0Tqw6mQMYWRkpBzuwssWPTkeyM9vjO3R1ozRIElpn+GssvZwugvJvNRiKl8EhA2hc+n/UlpKBDhrB388X34lAJ/E/y20kgVwLQXJsxVypzdKtPfo/cV/yUfRx+QcUXBlyAhbCclYU9C+Pb2dth6987MXT3v7+0bfbK9Vy3flMtxqpdXV+FaykG9wbn63NYrlMk+ZDvtTiaDIB0GP0RvuSfB9uTF7xeJxJYhRbmP0kHi+PJEiQ1NVGTk/aYRrlWGk729cARKUTiRIsNN/fQBaPjS+mrYfPw4PHz6JKw9uB9mlldCcTbe1qxv1va2WT+jfZQT5VBcy1iAl9iwgTkLKSbeMcgIFM7pqpc7tblBPoIStdF1tTHKGAoCszS2xl/tYjxMYVFYLL/Yr7Gn9NyIBTNQnhbGApl/ek603iGl5ekA9pzMVDmDURjAazbKFX7raemtKCj8FJ6N4sO7p34oEJanfsgkYLvT6cnv9PLy8s3W2+0Xr1+93Ts43LtsturNTF/hdKXYy7qD3k29072utbrNdkvCkM8qKJtea6QkJNM/ljuKGM274GN+E7gDTDD9EUK+FyQ75rj7uJ89t0JlSupz1lEPqF+1s0aXGYVOVgwVKQczoVyezWZmi9l0ZTqbltLQ6/eym+ZN1mg2phjxnpfguLS8lFUq5dKgj7I8yKrT0+XpmZnZarVSceG5IyIloVcElRF1TFcUEJZ9tsGFce/gdFoTlk1RyCsLEBtXKghPp00EzSDWEHc3x0Hh3nOMYd8T7EZgwiy1jeVKZTEYJukzB7bERgSnWpk2oZvycyQfDIdRfcpmSpPKz2gUS4Goj13EJtNnFSDqqr8IFgyAzXNsorPTOMiPjcPtbmiKAV5d+mVBMEZGsUAWGtkKUaU5PTMtAX7eylJg2Q+zDWUUBeWtMNzfwOgVx55S1plpLh1aMUXhweammWvra2F5eckUgUXh2spiWFtdNuWAJUogecxKkahOV0N5mhOYVBYRV04ZYVnT/sG+bSTktCQ2gqG8cBKIKQwoTVKUaF9vylz75iAxiuSbf7rtNjId/Ivgf/o2vhe4lbTn+D4k97twZDi4e96JeqW65WJ90P0bQQE/Oey3BpUI6SQpC8OCkWl6cDuPzqwd6RPuSHiHVL8EPCfMBUupRvSfulVM15GfC1MphoCEKC9lpRN6pKF3Ah7vwm8D43HIOsEnpXVHoKFTPrHvA76L9MfTUOFpcvr4OCm+/YhN702mvcMhpFA+yAKthSZCjxH0riT470sIf4eSwFGksnOgA7Op0KjLi8tQEx3loAfCXoiucufC5dVluL6+lh+zok37PMqi7dAv7l1gYzT0nRvsZ6rMShTF30TToWcM/Kg8ouJWLkqdlASvgfoFp9k126FzXQsXh8fhcGfHNjajKFxenNvIdkk0dWltJazdvx8ePHksheFRWN7YCGXRYjv9SHSeQSh4hXUzfdfMGg+/X0Du1hUpigDn5G0mjtHPIfE5hGjCpT4jJwssH3iUeAb83WcT2J/QcOVKfIXBMWh5Ggik3w2TID1L2BKy9ACc3MSPfuvmLUh14EeaZnNI6dqAgLnC5czH/hvI6jXzH/lbXYmj9GgjZgyoAzMKzCIZf5WHpU+aanAppF3JQ7VGo3l0uH/46q//8m9e/dV/+cvDq+taY2au0KuUit12VwGuW92rq1q3o48yK/a7UxVTEXttfaYqxriiAHrxPh0TJHvebQJ3wI9VWQCGfeUDZoK8e7RLaw4LWdaZl5BpR6QKixnr0wsVianlQVYuFCQviwRNDbJOt5PdNG4yEWHRowJrOwfVSnlKXWdKfYdA2czcrHSFmQURiDk6ISMP6mNGMJIyYLnHT9qVB1cYUmcHkvZuHVpgforvhAdGTyc3L4EsMR7/6dB5MDfiD31k2vP7YRM4sSQcSo6Xzdz5OWcb5p/8AJQghGBGmSA6jLJAbAiTCKfdtSBmYvEoB0TP6sSzEiFtIyl9G6kqFcu2gRk5usDQlhQJZgUYeWLko6OwYFvEW6qZDVtkpUKYnZ8zYV4vJBSkcKAsZFI6LB8IfasdGhLeOzJZasXsAcf6ra0L19ZsRsHOAlc6s7NSPGxmYTZMT6t+5WIoV0s2/V6uoITAKKmDtwOE9uDg0EbwDmXClGHEtB8zEVx4ZDehosTE9+oQG3UI1uK3bOMhgOSW96MovN+RGQsXje8UfuM0lcAwjWRx866kcfs27h+CbxP2kyAVwF6U/lknEfLNpW/cQObQqjdj334ycXOvuyDvlYKCfEF5c5iULGl2wRzNFYgBEsSiDiPTL3P++aC/LqQ07koLt183j2G8XzeB3wWksqaK2zPfCqZDPsiI3gO8z2g18EElE5wjIszazIIEfugPy45sgKVej0JgWk8P/WE03keVUQRQHpgZvblBAG4aduTXUx7EtRufjw5tsIbDG+ZY8slSJNmhjQwAMS4PxaKYfJNs5ucMugKEXGn1lWb76tpmFY5398Le1lZcfnRuZSCNheUlW3Z0/9FDOy51bfNBmFtZDoGjsRMtp942Ey67KcHeA7x9cBu13fCzxnQnK98IUiP7e0j9xtKyf/JRm8HXbfkRioKUBBOsbfmRn4ZHeYzXGc8bvStLy625fD1Pe7a8CKMn/3PAkoomgC9bWH4krrwwCGPvXxXOS94kYN60lX74DYE4cmf2oI3yo7pICbC6cXpWl/QUjNUD8HeF67e7nZt6o3F2eXm5t7218+Y//+e/3Lpots67g9CZnyv2pwrFXrPe6dbqbZSGbqVU6M7OT3fLU9Vev5P1W2iyrhzklYVU3E/BPIw/T+Aj8GNWFoDUp/Lmh+wJZF/OFsP9MD+/LqFtMSuVEAbtLHzrWb3eTdbsNLKOvu56q5V1+y1FK0rqncpYbj7o9+TWkRJhl610RSgHs7MzM8VSeak/GMypUxZdOEaQRCNH/uU2RD8tAWLDsqRKVcInQqMIy1ChiN+/EypHJzry05/78j/XT/DSYwwiYpiP50TLlryA8Rejxf8RlYYRV0uLeCgLToATuD//5Eq6qqcTRycoEFkIJuzCbrJOy44ooNwgTLQFSXidUSDiLAuJMu0pxUA6mj5upa+AxmyULmHZXN1Wu3eURlOEu8aoTlvEDaYh5avEfgI7nWjBjlMtMTtRYiSKrqJMFR+iShugHHIBEbMKq1IQ2H/AxUGLSz5rwPKjGTEn9iiU9Z6oxhBSswGR3LEwk5G57Z2d8O7tVjgQU7XbUcW4OdJ1U8zv8ZPHpojY8i3VwdvaR2/yYK2lettPps26CM2D0lv4cXTwJ37RzKeds/7G8F2kNUwjWd5PdNznY2YePwTmlw90l/3b4hDiA22ufuEou4WLJpBMQXqVd3iZnc9u3LwL8UtxLau8AzD0BAngj8PAfOBWVvfTn3t/BwgkM8Fd/uNhPgYWNh8hJfBtEhmHfBp5BO5y/7YIYA5fWHQ0cwxjd2fjMjMHLuAT1AVE6AczsdIO9Owzt9B6YjHLgPBXv6nZUhncZyTYLy4shqXFuNdqZVX0b1G0aVa0uCDe1LalSGfnF+Hi6ipcXnN60qU9c6z0weFx2Nvbs03SLLdhcIg9WvAxZldBZheoGmC0W2VjoKdA2akMS6SkKFwecvrRTtiVogCi0KAocHIS+8buiVY++fyz8PDZU7uAbV70uTQ3F6Sh+HcKX1KdjbYJUU0YHYdEWuOAWO2/f9YJgeRuhTK66sqNpalACc1RvIW255K5jhSDZlxyxNIjUxLUFiYD5xQFlvFaEaxAoBspX8yEDsrPTFe13BpNwDypr4ek3sz+kxehyB9lBdP4REwYA39TFKiH1RO+DT/MpCR07aZtZpcYQKM+uMFne8wqKI+ZafHB2VkGMadubm5O9w8Ot7d3dt9tvXm78+7tu5PuYFBXYr1ysTjo9aa6nVav2+73u8VQ6s4vL/eWlja6g/J0v9Hp9JQ+H/HHFIW826fCtwn7o4WJsvBhM9mBMftsqC4uZtWFh9l8eTMsL89IeKtkxWI/XHeuw03rIqs1alm9eWNKAaS4Uqpk1XIVbZtZhqlmu1lod1u9bDBoV2cq/er0zKwIxZK6I6bk0/IUdzdAcNK0JVr7Tf3GTg5iJIbTJxiNsfP/IS6RktGxhwQLomAod+sSsV8Q1IL7c3qEEBhBifEQ3l1RiO4WOoKi4m6uHLOCU0oeIT4qCylM8oPgAB5GBEumbWIDFdQ28kq4ZuSdfQou8PqoTCLRy0zKAAD/9ElEQVRoFt/CT5niVBKiHNjiWBFmO6UF6q+w2NPyLac0ItwqA0rCRe3aFAaeEcCZKudM7xm7IbQaSjbqVbY2tgqQtvJkre08a2IluC8vi4FKQVhYlIKwoLjEn5WSAANUfMqHrqNX721G2WVa0+Pe4Si5brip1Y2pbr3bCu/evZX9NHDCEu3CyUlPnz4VPjMGTZMywgcB5z0TJqYsTHBbUXAlTCHiO8mH9Jij37ibPSRwj98cx+GuMN+EBu85DCG55EMkBO5ySzDul/AW5B3GA34bTGDP+kdHyCNu+nsvPJDzApI9j3wdd+FdYRMa8I3m4VYg/bOyym5llCWWU38GmN8VAh+zJ0ju34RDuMtj3O13jcC42/AFjnsAblr/F80yZUF2o+miFURhFrYvXgJdMEWB5UDySDMLHQZRZJLSrBSFVSkH9+7dCxt2chv7su7ZkaliXUY7mTngkIoLKQw3HMwg4f2qdmPKwtHRSTiUQH8kReHq+tro1vSMlAXRWZZ9MqgCFkoukkCz7ehr0fNM5eTkOhsIkuJSF4083OGG5ndhd3vLLl9jCZSlqfSW19dsj8LTn/40bMpc1HNFtNpv5+eoVNWINpAJLeS7dbaBMKxHayP8vA1T98v3l9uAAA2XJynFi+gBobsSnJlRkFLQbKIoCGWihLmiwN5dpV9gPBE+OMrbOiCF0l8CfCyvZI84BAvvEYbuFmEUivLZ7IXeO/yVmQAri9rAEyS8heRf5B/OR9I3xDP7T2zJmRBljRkmlAT75hSP9Gf0fSCr6Pvonp6f7b4QfPnlV1u7u7tHjWaj1u0P2gqqt1vsDXqDblOKQtYvdKdnZ3sLC/d686trvampUq/TafZqtdq4opDs6fljeBd8yH0CYzBRFr7ZTPYEemZ5yVqoNjdDtSpBcbmSITRKcc4u68dZrXauME1hP+tLWciyQlbxURPbEN1q1adEIDIJiH39urYkpVqdVuedlSAqBbtYLJeLkpdLBTpmIvidrgi4hGXAhN+4Zh1CD0L4IPRO9LxTO1qUIeBmZkTA7Oo2eKU44/FIU//igxuYCm1xWGbk3jxH4V/I8zCaLJaOwOO5wJ/CpjLb6AojQAIf0fDlVTbygRKguJ6PEy6Lqx//TfnAX+HSLABEWIGH+UNZGiJ0V1K+GmKKRiRVGdJDEbP9DmKeHP1ny6M41Ul+IHctcHJSEXcxoFIVhcJneey42CKnQOmdWLm8jKm9sNoUtT2Yk5g2pwByGtSVnay0tb0ddnZ39HxpZWVEj7PCnzx5EjY3N4cnJsFkrP4QfeqXEhwCbCD9dyB8Qvd7H0apUE6ebpf3e4HvMe180p9i/53AeGFM2Ij4TZALkqx589sgkEyDWw93gEXUvyQcfVP43wDySX/I/p3A91iHXxsoUypX3i4wmmY2+rWb+QCJ5gEjOit36KPoavQwA+WgIUHflmqKJrEUlFlfBL6leJ8CBzlgLi6xJ2vehH1opAueJFWwWVlmHIqiidBrLhhjozODXRIQVbyB/Cs2+8qgyozs00qjwgEXKpydBKa0DKH3zIC0JMxe18LZ4WHYe+czCiw/YqM1I/WcVsdNz6sbG3ZL86NnT8PagwdhenHRL19TWVQZJei8YGQ6f/I2cnpqg2/88I7luEUshw4JBQSmH+CJkXiW2rCrdrVTjyRQs0fBl+r4wJcN4iiu8QuZiT7fzjAPcsf7PfhA+FgcIH0LhBzxDSR1FEr/FoYKD9zUyhF5RawP8VEaGLSk3Vl6xooHnv2b0rujLmprS19yQafd6dg+hcOj119//fWr589f7J2dnF8q7UZvMECo6WZZqWenHnULXbVGNyvP9Jbm1nrF6pJeftZvNM57UkwoZB6taN+AeRh/nsAnwkRZcMxDer7LD5AbowNz2dRMli1VQ7a4sG7Tsj0pxLXWWXZ1daowfikbWCiUmXWQvSfloSkloUUPxc80cXWuggTMQrE81S8WC/1yqVwVgV6S8FliXwICNYKz91s6sguKaPUQc5br2GZchUnX6tNh6ah+qZkTBPoJaUQy4AVIprqQP8uquDhgOoGIIwWguQkh4CICgI3OkI49Yip9uRnRjX4JhukIgVGdFAcCZUFJW3lgFVBC0iRfH7Xw8rAcyZckOWMhT2YkWB7EhT92bjjtiwKletBmhGWqGgbY0TOjIR2OChThhuAN205lh3gzgzDLDAHT16x1RWlgdMoLKtPbys0RoI50AyNKzgxgAigx1FF/VGqEakfW+bKe1/Yr7GyHg/0DKxvHErIP4j6bp8X4WPLEuyZ7kBG9pCiOEoz/YxlT+9E+RvwNzesWWLhoB/w5/SJg+T7we4YPZfNbyv7TIBVmvEB597twDJLTeLBPxffgrkDjeAfcFew3wXH4kPt3AvmMfygI5O0C6LHdYSNaBwXyfh6Dye7BnbYixPsAxoheG92QCT1FmEVJOD87C+fnF0Z/iIOiML+wEJa4T0EKwoKE73nhAie72czqki3DXF1lz9Z6uHf/QXj46HHYfPjQnrl4koMmVFRTFFja1O22Q6VcDLMzzL4yOFO02eFEHymjbThGuKeAos9dla12ehoOd3bD1pu3YXd722jmTe069ERjWaq5tLosZUFlUN7rwoX1tZBJmTGaTVqi60pcSdIGsR1kwkFoC89XJrRSvkNQ2Sm/8T4j9c5zzAOw5OQS2xNFgYEqZm6YoUmnBNkyHfEY+DYDe8a7eGeKa++L/MczHkK0m3/eHRh/HoGn5/zT+CY8SSZ1NYGeelMGeJ74m/NtInmZYob2rRHflvKqDvBLvhGWR7scY8EsDrPx8CnBQDLJ2dVVbUvv6tXu7s7rt2/fbh8eHpw2Wu2bMFXqTEnvkHrZUxtyRnm32y/bLENFysNUdQZFodds3vRvbuq9RuPqm5SEuyC5f8h/Ap8AE2Uh9YTbkHdP9vyzYCpTZ8lEhrLN3/+vwr2l1Wxmph9ODk6yk8s9hUFZpqeVpSywdZZ4XZtZwK5OhwmJKUj4LQyyfm8q9JvqZN0KxylNFTaKhcI0MwgoDKATMjp930aiOU4TokOn5CIvCA4jQ3RkACHSlQ2yUk9RV3HSyH+3A8mEmCRwwuKKAQQCJF9HhcspCqRP3lQHu6ERPX8mB/rp7bRiXsN0PB6An/s7IS0UlL7SwskVBfYuxCVJrmxZHRjN58IfEKZI27B8C+LoMxJ+6hL3OtCuaWMW4bg0zaZS63ULC1mBgM4o7Pz0jBhbJRREAO0kDbWpBVAZFFhWodLWg6qj8gl7cmOkhQ3U6BGUpyQibM2UINpp07Oz87C7u2+nIIEcWUg7cffCo0ePpChs2nGs8/PcS1FWm0DoIe6j9+tAuyXwNk3MwNpYroRw0UIYo+LjvwTJnr6WYdAJ/C0A3tW3xQn8wGHsRdGDXVlwhQEwoS/2c0PsCIXQAEzhEKDPEsihnwizN6J/XIx5dHRsQjiCLbfRc8wzl2eiJMxJaeCABZZasoTI92wth/WNNVuWdO/BAykJj8PjJ0/Cw00pCxLWuUuHY6cpC/mwFAd5b1ZCPAc/MKtQZTa3BK/jYIqSITO4xiFV0U6jHm44RpoTmaQkbL19ZyfFXV9dGY31OxUWVI71sHb/XljffBBWHtwP01JuRLyVjhISH6HOQxy1ksrmbWRtZW2Ee/qf2lqmNTP8xtECGOofCKg9EcaZUYBHtTkaVUJ1UybP8JuRokA08oeHOr9kD5rnOAaWzx3ud4XNg2VCseCbaQBrYPU15UD52rHkanNMypAvm1kMnPciX7A81vco+H4LBbdiYBCnWmVGvopft3Zd29nd3f3y1avXz9+929o6Pj45ub5u1vRCWoVCucOuFAlJYqaFbpYVWaktZlrtiWnqs1ZL9ls9KQr9ZrPW73TqeWUhb78L8zD+PIFvCRNl4bY5Drjn/XL2uuyFUJh9Ev7BZ7+XPX78U3M7Pj7MzmuHUo8JC3UKmQ9qFFDiRYsQF7uZBMQ00zqlDpWxf6E36HdKpanA/oVyqbQgP/YvsBzJhEIEPIRkiA2jQBAekmP0maVMQOq4RgAUB3/rOdabVRgZ1v9jVYbmkCA4xOAWD/vIdHeIrSsDEFdnUCSc/J3oOSYYpePouROG8IlQjsqD1dN2P5oLgg2DNEUAoivqnYhdUo4ITzukERzlKj/f22DLg4Q0CsI8ygTniqMk1MR4OBbVpmPJW+kws4DyYe9AioMpDLxQAM5hxVVimEKUOQpO7SCsVJrylcSUrR7u5FFjHE4O2d8/CG/fvLMzzI+Pj+xoQfK8L+b77NkzW37ErAJKIe8aZcfyipBvV1Po5OZtqTyxx/8DGQph/sCwveMvAWXE1f9S7AlMYAI/JKC/Qw+B9/un+m10dHqa78XJnhlPuWYzMqcLHZ/Y8aimLLQ74i0zpizMzrmCwAlxnOZWKnGMteipYdFPNpqdDtWZeYXj3hgOeFAcW6LkJx1VokLAgQ/s8drYWA0ba6thWfalhfmwINrGMdQMfiXlAoI/YCDn7Dyc7qIobIW9rW27+4G7bphJZ/CHfVzrzL4+eWQ3Na9KWVhYXw8lKSpKDDKoquqfaLE1ijVDaoOoHLzXRrIlQinTrPpn0SMOkwCiCf01RUH8Bx7EaUcoCokfwZuMN0RI78bzhn67+20g42j9tmDpWsr2rdiqADnBl3xfIYqKD0YCowG9VDZ3J77z1Vao27G4DWv/FC5fQJQQ3CSj1M/Pz7devX7z/Itfff1ue3vr9PKydtOQ9oS3GHKvkBV6yr87GJQ6ykUKQkXKQkFZTYlLDnqtVr3f7db6iqNn6RbWGJ+kJOTt4/AxvwncAT92ZQEY74LpOf/15+0J9CzCOPM0+3t//IfZw7Vs6maqm101dsPpaZ19y1IYbH+BLUOaYTPXbNXSGAx8piGnMGQ9dZV2qz1Am5DwX2Aar1wpdSQYKn5hRkLwFISG0R4XgE0BMaKKIJw6OG5o9Qia9F9zl/DrQqQykpu6v8W3/3IwgsCTO1iY+HAbCJLCCxF+ITCuMDhBAdi7QBqEcRgpEQBlASyMmTHPoUO0xnR9WtQ0LSNqAG3AHg7SstkXMSHiMNNga0PVTiwvgiawNGmGpURxxqHHUq1my6aIlbNl2ao3pSxcm7LANGtae0l7ciHblIgf63JJx2YXENQNVe8ktFMAnmWmOtFGnCdux8iKKaEkMAnByUd656Hd6tiU/xspCl8/f25LkM4vLvTeenYi02efPQs///kvwmPOCV9ZMubLzIIVOgekRxxbe2qMCIzlsMCg18kYhn7u4+9PJbUnwvF6ksJhrjGNsSwnMIEJ/A4h9UenNf5kS1+Ew8EIQqkjm0JBh6Yfm0eKLdonWngq5cBnNQ/Czs5eODw6NtrE5mVmFVAaoJ/QnpjVndAX7UesYNCmXGF5rGjvLML8XFhbWw4P7m+Ep48fh8+ffRaeSbB/cH89bKxKaVhdDiscN81giBQG9jqoImHQbISm6OHZ/l7Yef06vH39SuXbDkeHDKjUjc+trK6E+5wUJ1rJpuaHz56F5Xv3QnVhMUxBK8U/TFGIdaYpHPQ8rAxmHnMQm858FN7IvdCbMVpSOtBW0WFm+NP+BJbr+KyClIXIixOkQTIAd7x8ZmEcyCNa3wM8xnEE9kow5W6+8FH4qfJNOVkZ9EcZ4K0oBQD8zxQKVZq4zMZz7Ph1rWZH6bL8CPmDcErE4ng9fAaiUW9enByfvP36qxcv//qv/2rv6OioJv7ckQzUnZoqdYtT5V6hWpVZ6JTLRc6R70kBUeYNFANTGKSUSlHQxxDE5EKbIsu0oucxD/nnvP/Hwk3gG2CiLNwG/9rd/Jg9Ps9ln332k/Czn21mD57dy6Zqney8fp6dnh5AsLNGg9kH24yczc9PZyKcWbFo+oD6VY8+m6nzJYVBHXGQce9CoVjsVyulZqVcbpfL5cpUobCkrlo2AiSiw2g6AjLCKybMgelABDwUBQh7co97IkjeCIL/IvAcO3iy+/MwxBCSX0InNi7MJzfiJULhz+9DKgtgYVJ2WC1KbIyYJmgj8gjcNmXqRAmCBhIYxsLMgreDCHOjYaM6tAeKhgn5M2J2MtV4oS2FAEKuAKZIsJfAliFJWWg3/XQK2s1H7CiY15EZhnkJ62ykU2FGKL8hQlRl8qPcKCdcEKf/ys8FcZSFToc1wh3bHMZZ5q/FCF+8eGmjeig7HCPIFP5PxPx+/oufhwcP7tvGZpiwN9AIePegTXEzamWCvvJX3kbocxGgsqCRScoZ6+ZhPFx6h/4uvB4KZX4TmMAEfjjg9FG9VH0deueXq7mgl/q29WTr0zh6L5ezPwhYUsLSI1sGuX9gl68xs4DMNjvPvoRlp5/TlSCeZIIjEOXJmBYztRLnep4P8jkzD9VqUQrAdFhZng8b66vh0eamlIWn4emTx+H+xnpYXVoIy4sLpigsslladI/ZWxLts9b/8irUjo/tmNQ3L1+Gt2/f2v0z19dXphixwfrB5sPw5OmT8OSzz8Pjn/wkbDx6HKpLS2HKBnVELymv2sKrq39O2iyPgRXeK+Ccx9FcFCaSQQOCqpnNpF09kD3IVCAGmBiwEV9isIr9GeBon8JtXuz02RKJ7ydlpvzd+Tbc5fZBuB0YhYE04QcMXJE3AM8EU32woyiAXkZfpgRQPnguvJITkFgKTXlt+RK8WeFTmE6702232tdS6I4ODw/efvnlF2/evn13rAhNhRFM9SSj9KrVmW4xm+oqDQ4kFLKmV63IOt6QiVX1+2o3mQVhR43Thn2lhgKB8WcgbwfyYSfwa4B60gTGIN/LsKfnvHuEBdHon4U/+qOfZ1zK1Rw0wvb2lgjtcTg/P8sk3CtOJgWhKEGvklUqhaxUmhKWZC9KSQAHWb/PCaqWYNZpd1nlgjbdVbCBOtGMevq8BMFZKRIFwrGUhhEV0oXY0LF9FiMzd9CJUCJIzjQsA8Ufr4j7JdcRocI9oT0rzfxswlDQjP6UTfWJRG8cUvpj6fJn9uiZByicYOSncBAuwqssNqJRcmLmilHHiDJCsy1Pkj+XvCFg02Ykw2wCMwsD0R8E+aKIHESeGYVm3S+CY1aB9NLsgtcns2l0jkItKw6zDXqRvnEuFXBY0Mh2KKfEbGPm+Kk+7g4J5ASkhp14xAlIXMLGEqR6ncuKyrZZkKVHn3/+mZ2CxMgc/A6GY5vYxYBg8hBtTlG6kqLDuljKj5JDfrbkCmXBimX/DNLbIYwpYh4AF/vv/l7mkb+XfQITmMAPD+ib0Kl+FNaNVou+wQfov6mPWxiUCsQvaKmAfVsX5xfhWAoCJwuhODC7yQwxswrLKyviX7M2q8kgRkqLNID4aHQDKkGehWIWyiXxo4JM6LBoUVl0uFouhplpFIiKaOl0qEihmK6WbSCGwZzMBl9ULvG0TtzQfCoFZt/2KbwN+3GfAjyPsnBK3ONHj8JD0cj7MtmnUFZ5paW4ZK+yWHqRhg2B55w7FJvyO+3Tf7cIPI6F8qBuGTpEHmECNnsU2nFfBheUuaIAP6K8hKPtfLT+Nu9MQnsKk9xvwR1OnwwxrikLMX9moSVTWL6Wp372fcSyECnJETzDW+xUK9WLJUjYSSutZCCuHRbS7jTbnfaZwu1dXFxu7e7uvfnyy+e7V1dXl0rMpvsLhXJPcW2PwmCAotDvqmzdfn/QK5XKUiKm+1lWELuuqCAUhr0KLEtqpdd0FwLj9gl8RzBRFu4G7yHDLjaE3DN7FPrZwsIfhJ/8ZJWjU7Pr66tsZ2fHBL+zM05E8jRKJWYWJGxWKtn0dFn2+axcnpbci6Dft03PzCqk8N1+S/2upb7cz0TXp9VJqyI2BQnnBTYwTFenFZ916wiClkbs3IqsZzotQJg0+wB4GPnhrz+rjP0jnsfNo7u73RiPiKszn5EACZCfozOh9HwbbqdNGomRJX/A48pMgjqCe0wPgk54ZhHYp+Hr97kHnlONIMx+YR3LcUjbLnVT3cnCj6+Tn4g2wjtKgjFLpTv0U+GdiMdy6BnB3EbtRQQtb4bMRCC5vK0yM6NGrjhDSkADMBBC9RWeeioAD/6TlcEu/NmgfnxyEg4PjwwvLy8sD07WevTocXj8+LGZnCjCiF6307epd9YXn535+mIY+5GUDTZIcyxhGhFCSWDEB6Q+APn7A+VKmHz4YYtMjB/vaPiM3wQmMIEfLiDwGpU0OgatMroNzVHnRYFAQOx0JNiKVjOQQp8mBjOcl1x2JkEcpcGWQopGLXAJ25IrC7NsRpbCYCPIiscMKQANMYx28oNMWr4e5H1g3FgGh1ewhBRkU5+ByiaiG5qXl+FEysE+l69tC2WeSXlA+Gbz7NLykp0Qx90zm6KTyxsbtqF5SrxBTMLTAlIBKY1M6JkVLrpTf6uP8RiBzATEGtJJEHBHtyusz+YwUOVHoyJMg+l0vTxvRrhOwjoIwGsIM1IoKJ7orvkmUJluO3wL8Pow0Gb79own+l4VU2Ry5aMclCEBVvgp+/qoS5tZ7KbQZu4HdsQ43wR8RnLIgCNSxYev6vX61vnZ2Rd7e3tfv3nzZuft23eXyovbafvi2b3Z2WkpCgX0j2673e1JyRIL7nalKPT1vfXF8/obGwsUp1+v214FleSagt2FCfLPeXPcbQK/BkyUhbvByIFb3+ui0e++jK6UhBURrP9HtrpazBD4/vqv/yo7OjrIGFGQOKhwLD0CmVXgFsz5bG5uUcJ+NWPvQrfblKLAJqEuRwAgq011pWeL0Eirbkx1ur2SOmpRHXNKnaw0PT0jOXm64Gv0vWhOaLyTQ3CSsMxyJKaPIQ74GdGSma9QTEIQiWjOl+dxNCIm08LFbgiJJf0RWnRBsqc0308n4e34wjS6b3aZHt3iMYrBkhw/kq9gozeMyEP4iJPSp94oBOzZYMQHf6AswsbyI5iet53PJvhMg3cJ2pElPRD8eqNuoyjUh5EvkLW8bPrzqW7qFyuNogACaAaGtFVEguKl8Ofn5zblz3GpnH4Eg6Fu6+vrtkeBi4+YYeAdMsqH/7UYOhcQcWEbMxInZ2LsUhQ4ehWCTvlREiHioM0yxTwpoVrbypMUPrzcO2/zdzJEc02+E5jABH6IIFJpfRTaV1CnNxorM/Vb/P2uAwmyEvqgYxwx3RUNZJaydlMPV9c1uzjt7OwCamebm5lZ4AQkLp3kBCRuwyet95QFIbQmof6G/gbE6YpHtdmvJTotB2Ygiig1aBeAaK6IbRhIebmS0nIgBWFnezvsc/Pz0bEd7YpSwZGt61IOHj58ZLfa33uwGeZWlkNBSs1wTxmFNKAAFChh5GFCfoRyvkNY/UvRBISDT1gSCXL2vngHigLLXm02gaVHasu09GikAKAc+F6OpCxYGZQZ/s634RsciAHd9Xc3grEy/BpAfn4QiCtSDIAxq+T5jsCKFTOjXDaTrbqw4T3N3CNvUEYG60DVZyDJv6M20KdUP7m8vHix9e7t3whevnz56uzmpt5RPfuqe29hYaFbLFYVvNdrt9V6nbb0laaeMpYl9cTz+k+fftafm1vp12qN/vn5pd4I+xXs9uaE9truQGDcBPL2CfwaMFEWPg5jvTUPx9lPf7oenj79CaMbGaO/e3s7dhoS6ypDuIzhy1ISuJiN5Uj0VxHHYlFKQje7uWlkCHmtViPjQjcJxb5KSPQF+bXb70yJGMlvMEDok9BYna5W59ThqkZsPAPr0InYoChgQpAYfWdTGkRKJEndxYlWYh+UZYTmYu7jYOFjOA8TUUn6qL/PbED0HPAfB49DGqMZhVE4ypdf9nML5U9I6sS9AgjEqU4I9Aj7gC03kr+fHU11IcIQ8zjVqmf2J8CcYKYpe+oHQ7AlN/o5gfS7F+yIOCGCOGVOZUiKWEXvxeqSkMJagXOKAhlJ2Ff2QwbA6AzK5dt3W/pu9mxmAGZD+pxnzn6FxYWFUGE6XRFhPtdioCw7sqVHUhpqN1yc5BveKQNh5+cXbB0vN67y/lk37DneBi8VPweUETPtv4OFUbopTDInMIEJ/DAg0UgT+GRan1afhT9AZwEOPEDgQ0k4Oz83ZYCli9CNvsIiBDZFjxpCTmZLMwusV+citpVV0aJFLh8VbZHSYMqCkkZZkHWEyishZYGYYABGRdIz5dSjOJ7R6RjBFIWB6FxPdO7m/CKcHh6G3R1OPtoLpycnontXouU9OzHJ7p558MD2K4ArUhwqopcZ9FL02TLwzDwDaLHR/IiWqSsKQDIBa0P9nCf4M38OMaTSZkaBGWkfcee+AfbLyWzftfTIZ3rSbI8VQWnl35+9Q/K1d0eYYaYjuMPpm4FIqoXVx1cjkBenAVLGlCe8x/NFcfMw7XZXvKpldzoxq8B3xPdEGMLbYJTi6FvKFKYuOBVf2js5Onnz/OWLt1/86m+OLy/rTfGiwdzcXH9+flqKQrk7GExJR+136/WWCtDhSxIT7/eyrCwlYUEKxRL7FvpXV7XB2Rl3K7Cx+aNLkEDgQ+YEfkOYKAufBqmLDrvq//a/hfBP/sn98A//YTGsrDzOrq8Xw8lJKbx9+9fh9PRE4dj8A5SlGNTVubgXwZaJmILASQJXV1eheV3POqK6dLYgZYIZWH3e5DMlgpyJEEnWbbVK5XJvbnZuplwuL8pvGvrjpfFRCduQq86NcIzJ6AGKQtT6bdTcBF2ZBupCEI2E5hQJVyJeMhySKQJhQXkehvXp0xTeCJIRnFGaecB5lK+7WRBhPn8c83bytvO3RZz0YMSLZTcQZU7o4P4BRr1SfVmXa7MChOl2jMH5Gn4EeM+UMnAzsy9Jkp8RSXgWMxHxojYRf45VtdspvdEs/WqFtq0OR4rYwyCLlc2AtEBFEUdWdiK+0GXZMa9rN2F7Zy+8fPkq7Ozu2vnm5EdaC6oLlx9xJKC+C6unKwlXpiDw7aDEQLitDqWyKS5Li1yOtBpHAuf1/su3lgFQFIASjty9vLSzeMBQYVNBzR1fe1f2NIEJTOCHBPRXaP/wvhlJt9C4pChA51gycl2rm6IAzXn7dstOO2KDKhuS26IjmJxk1Gp1wunZmejRlehiSbRk1fYFLIkerSyzCTkqC0raJlCVTZLBh5DoCDwBwVLpEoAwI2RmQQn0JSP2OkJ2R/uMQk3lPDs6stuZWXp0eHAQrlBuoPWidSgwmw82w8OHD+1eh9X798KcaN4UN9vLX5W3eospuUmGRvcTUkivA6wWk2ec+W9Kgio1zqcMSM94HoNQfjRq/sSjdJeCC+FKz7L2GQX4hvNG87L35XxzxG8pJnkT7n1IBfGSGt4q3DikcAlkVx4I+yw9gs8B5GWz8OKDozL6ISJ8I/AbTkBCWcCNdCSHDISc1GhlR7a5rl1f3dRr764uL9/sH+ztvHrx9nRv77guntx/+vDhYP3evW6pVDElQXqFkOVH6ZIiv1uhVGLF9YClR73r65v+4eFJXwqLSs0yJJYj3ZpVAJI9PQN5v7w5gd8AJsrCN8N7Pe6f//MQ/sW/CGF2dj178GAx6/fXw9bWctjbq4XLyy2bXUBJcAToZFxN2MisU11fZ2xslT1rdTpy72d90Qb1O1Pq9WWrx0pZECXriR7VG92G+mZ/Xqq5OtuCAlXEFCTbGuXjgrehwJ6WI9GJWY4CAfARDR91d4EYEknMEUFMQNw8OihMbAYP6+HxJ8+EgBMbH70YxR8B0YeMbAiExRzlKZuZ0UME3Aka62whdhAw1tmiFNjlQEuLJjBTT+Ky2dmEaiFlIx57GMjZ8hDasiO5m7KgNrK6yZ22RBB3ZaFhG4eTEgYDJBxMy05SUn4oMLS1XSJkryQiYKSNdBmp8ZmQhhgyzHhrayu8ev3aNu3xXVAu0uK2VNYKY2eaGGXBCDajOxy/FwUD2hrliPXEHLOKgoGiQHwUKGN4sQhtfYA2KkTdIyMcgcomd9JMqAJbXBin/W6Fn8AEJvBDAGgSM6e+LEQ8RLTXlvTE7kpXZhaTwYnTs4uws7Mb3r3bsv1OLEWSYBY49YjBDJgPMwychHR+cSn6URxucObytZWVJdGZkbIgcmbZkK+Z5CfkH0qC3Vcj0/yMFnlAD08gyYemJEhZEG1S5qF1dRXOjo+lKByEA5Zo7jOrcGqj29Ba7m5YX1sPDx89CpsPH4W1e/fD/OpaqIrmhcrYrAI8CRN+o3ZRhdzPipjMkT2W0HiN0T09uI/AAnqa8AL4C0uPmE2wI1JtZsFnFFygJisX+kdLj0gz5qu0jJ/IdHrr4XkHSVi/G3DPI8aHwiYYhYUHkS8mubKPAX5N+cjbBBCFpUwcnZvuU6Bu8EXcfSCywkEt5gbvOjs7k55X2726unx5enr8dvvd9vHW1o68Gh3xpt6jJ096a2trXdWre3Fx0ZNyZcqCX8BWFJaEU/qUe/1Go9UTf+yfnV1IUeAjKgo5BWlBRb6xN5HDcUhuH/KfwK8JE2XhmyHXKw2yP/zDEP74j0P2z/7Zk9Bu3w9ffVUIr1+vhe3tX9n681rtygIydcsFWqXSjDoWU8HsYRimleyO6qfQs5LsA9klA0+xCUzAkHavXOkXZmZnK6ViSeq8uvfUVMmUBo4MoOOrW0BgIDR0fIRgIBEkd/MpQ0Z6UthEmMBEtOhjRkqsu3nx7Jcj+AmIQx6Ap+mjE9iBUZoO7qxUojlKzIlmipc3E5IuZYJAITQzOsJsAQKzzTgozLAGakBmA1iW5fHlZgTS80h1hykQiXolO8SePQ6MZLG5GdPaGCKrMlKlWDoLjyLCBmTbMKjyqLGdMREwjt6QPu0Eg768vrJNye+kLLx799ZOz4IYUx72GSD4oyxQLyDfvggDpTJL0qYVZt6YOIrSgkxmV7g0CWIO07qRgnEVlyxxWhKbo3G3d6Kip3alLpjUxcqMxUxVQ7759zmBCUzghwMic0bX6LIMftgNvAjHEejdDC6w1Ig9CRyIsH9wEC6kDECLWhLS2cfAIAZ3tVzXauHw0E9DUqcPs3Pzoi3MKKAsLBu9KUI7PHHl6aSOLCERuKdrAoZH/ME3TFA2R/2Dnsk0u1B5SzK15UfXZ6fhkPsedndtRoF9WTfXNQs3Nztre7ju338gZeFxuL+5GRbX1sK0ylcQ3RMT8MJ4RkIMmTBWU6BAczQvlAQrAUXRz2YUhE4T+SVwHmd7EzjtiGVHHOvKhmbR7bTsCEwCNWnAcx3hydBQ8krCumPijyl8XqH4ZPiE4CkI+cUsLa/EB4FUNhRPeCAKmm/Ubsk9HpyhMjKTzeAYIG2gd3l5eXN9db1/eXXxRrzs9f7u7p4Uhcv9o5NGr9trFQqVrpRMNKherVbrnp+fd1kxUSxWepXKbG96erYnWaav708fAkek2h0LwllhNlhZ2RjMzZUH9TrLkGr2yu5AIJkT+B5goix8M9DPUl8zE2VBdC37kz/5uRSEw/CXf1kK//pflwZnZ/sZF8aoT2Srq8vZ8vJStr6+ljEaMjtr69HtqFR1xHx6hiwtLyGZlYoIpVPqs+rJjuUqBzxMiUYXJAMP2iK8vUKxNC2hcEEdWBKlEzkUBDqxdWSlytQoWj/Ho3EXgc00MIoQRxJsFCoSpzyBgpggVPsD/7yYKdz74T0sRIcyjGYWzNf8RiYwIliedgK3m3AKEVMaTkAhtCzf6dmSIggZkPYoALgz4mPtYCdrQAQhhv6JQ8gh6gj8KBjEIzfSBIFENEnHCL/yITxFp7oQUhtRkjsMo9VgtKUbysWyXdYGEeUSoKkSJyQpLRQFS1uR9UxazIYcnZyEvf39sMVtpGKKzDLBZKgrx9AxMwBztj0HLL1iQ7aUiIqQpWUoBSw3undvPayvrxoTZ/Mh4WknNmMzbY9gcHh4aKOInJ6E4sBUMk3PCJILF0UjAtR8KGTANPwjUHs6M8m/7wlMYAI/AIAuyRA1tj5qtNKEYvc2MDunILHvqR1Oz89tCdIF9xfUG6FWk4B+VXPFQXglOzML0ApohB3kIHrDAMaKaM7S0nwoxfQhF5CFfHbpAXphftBg7EZaoTyiiUlZoKwkwkg9s8AXZ+GMfQrb27ap+Uj2Kykt0Fpo35oUhQebD2xGgdOP1qQ0zC6thCKKgvxFzMiQzCOSfhy4AZN7LCQkjpI4nTNWK29a8zbYUlvRfZQDW3I0nE1AUUBxcN4DfwCMtkYeM+JflpLCIYz7KoCkLJAn4Tys86vEUz8Jknb2CWDJ8i/lCR+U3XkbMybO+zrsY1H9UBTgeQADciC3dTMgxXuRfCH2dfnm/Pz066PDg1fvpCW8fvX6dG/v6KZRVwLsTO6z3KjTjYpC7+rqSrpprzc7u9hbXb3XL5eXeoNBuddo3KgB030KS8IpKQr3+uvr9wdLS9ODUul0oLhWg4jjMP7qJvAdwkRZ+GYYUZdofvFFCP/yXwYJYc+ydrsc/v2/fxT+1b/azi4vz+TLN9zLGBne3LyXPXnyKJud7WT9fkHYhAjkFYYhqt+GaqGEmQ16U5l6GO5TooFTMzPqmsViJmG32xKIoPTLlepMYaq4oOymRZymIEzlUiljnTvLbSBIKAoghAdFgZHqobIgNCKmTIa1E0A4jFANu6J74m4bgE0AHwmPw/AC3JlZgAglSH7J/CYgPc8r5mP5eV4I7xAylh4VilOBW65hjihDEC6mvRlZQ1lwhciJNnnDCAlDdRC+iQeBZK2vjZooLwggAWxanyU7akMvtiKpPBBShG2QERfWczKqN6N2nRPDKsksSpgvVjiLXG2AooDCANOiHMrnqsZxqRLij49sRoHjUpm5YNaHE56MKbOpkOVEzBTETeqY7JGoVn1GYW1txRQFNhyiqLC5maLWVSY7M/342G5k9ZOWpChcXVmZ+S5cAfD3b4oTH53Xkmpae1m9hdYuvAc8JjCBCfygANHWl804rRxCtNrMg/oxo+itdteUBPYusCyJDc8oCz7jKNrW6dkzS5Bwo+/DM6rVGV/qubgoGrUQCiXO6GcGlgEUR5/hUIY9ZSaayJg9JIMyOemIBIWlR4joBEbIVeF6ErwbF+fhSjTreP/AFAUOfbiUG6Pb0Cf4Kcek2ozCw4dh48FmWFhdC1Oif64oiN5CZ1MTmF1uqoOhFQb3VBJKmAatvIzGd4YJeChooQ1SdaRMoSDEI7rhJSCCdFIUCGtpKL/R0iMftCKttAQoKQuJJ3p4+CYDbaOwKb1vhE8JE2FUXykLKmM6rtZ4W6wTm5qNz8lu/FZlpS4oCjbIprjUQcL/QN/J3tnp6de7uzvP3717t/Pq5ZvTd+92ay2JKiQLqh69er3evb6+7ooH9ZReV+n0FhdX+vfurfWmp2f6nc6UkmzLvNCHwX0KM/3l5bXBxsbm4MmTn/UHg/X+zU1rcHn5zl+M4wR+izCS6ibwIUg9ccz85+HZs9nwZ392k/35n/+98O4d/QJq+VxYC7/3e5vZZ5/9V+Hhw00J6pzYI2IogU2yPpuWh7MLosVSEMphrjyVlWZRFgpZp9NLygK8QMTSKC63PTPgK028nJUKpaKIjGjL1EBCc1FuVQg7nZ/ODXFriBmwXIfObbcciyiRoCsLbocgpV6XKgi4GyEsa0MnfC44guMw8hdxFiRimIc7og0BP0dXEDwfzw9AGYCI8gTxQhmA+jnxlWBPGuYLDEwhSMQNT3zwR9noql1s5kDx8XflIs42dOUvBuDl97KQgM8oMP3M6SE+ugTL4UIhkKVI0xLmEe4VyZgm5dMLZBpEaYRQq9fD+eWlbVRGgaFoLClaWV4J9zbu2XGpXMaGicLAraYoBCgS3G5aldIwI/v8wqzy8algAB7NqOD+/qHd87G9zX0fOzazwMyFjxAxUxLfN/WWYW0c35uNAEa09lK9+U7Su5jABCbwAwHrxALrxI70bfo4gj+DID6KLaHUTsApGI2A5rAkCWGfvQpsaEaJ4JJc9kf58alc8Ngy8uX0VzQAWir6CA2+vm6Es9Nz20twIcXj8uIiXEsJqYumtUUTGYVnNB66MVVQwYx0KMOkUdheBfYpSBBt1ENTSsHF0WE4ZumRlIT9tE+hJUVBdHN+fjFsiDY+fvIkPBIyo7CwuhqKC3Gfgmi3CultAr2NdNvcYEXkb2WQVzLdiMFUTlmM/kVnwIR7UxQ6Jjz7voSm7VXAjbaG91BXsrTsoJlqK+eFTjfhI0lRSJh4o+WtsImf8ez+HoY0h4W/E6hANA0w38eYmyF5JJpPBtTBvgt4GkqCvgmvny+p8jpxZ5Hf2QP/q7ORslEXK7vckmL3UrD18uXr04ODo5tud4Ci0Jmdne0tLMz0JNLYXQpys6VImIXCDEeoSmFY0gdR7mdZrXd1ddpX2irqlHB2MDu71J+f//ngv/6v/3CwtNQe7O4eDs7OXir6LfCqOSR73m0C3xFMlIVfD7IvvvhDGf88/OpXs9kvf4lTTd2oKTwQ9rOnT5+G/+l/+jx79mxBykEhu7xshouLA4RMUxZEBA2r1YIEwWooT3MPQ1l9eEpKgQh4R8pCz8Zesl6f2Qgud2P0mWVGTAHS/9o3UgI6M9Mzc9LOVxh5hsj46IBPJUKkbJRFABGiG/losguvidANiQjUAOQ5T1wiOhH09CxsDhJjuQtS/HGINFN+KUzedDswDCdMsw48QcwM9URdIOCM9uBCe7FnhM3IzLYwo4BSwb0JaXkWSkIxzoaQJvkYsaatyMuUCIiqj74kRsEoPYyDvNnoDFaUz/zMTJibnlHP8vZVAmrwUgglZ2iNdtP2EpAGZWL2wDbsPXxol7A9fvzETEbROB5weXkxLEgx4AK6qtIt6x1XphntK6NEWhacFVGrtYIIdXjx4mX4+uvn4c2bt2Fvb9fub2CDGlqmtaXMPoIEigNuiq/WNqWA0TBve0c2MjpT8XcwgQlM4AcG3oENON6Z2U4GiVwpQHFANoOGib5lRfVn2UWPEPxELk1xgFdg3oimceEjByqgOLiyMTqeGiWEDa8nxyd2nCl3H/gyx6Nwfn4abq6vQqfJ7CXLQUXyxKeY5bXykZkdfCOzL9rTljIiGty5vAjXin+8s2OXr3ECEssmOTEQOs9MK4rC5qNH4elnz8KmlIWl9fVQmkdRiEuPACfcyoL0ZVee0C4RsWH7GMgOZYdfiMiZF4qC0Tz3NoB/oCgw2MaNzCguHI+KHf4CL7ABKuolUHRhXklwwR8gDGGTkmB8WIB/4qfg7fBeyuT2cUhhPhDWnPnn+VnZYn4omPAiO/XPeFqaUaC8vtcxzSjAC/km1BZNKQqn+lb2jo6O3r16/frt3/z1F4cS5mv6Xliz1F1cnO1ubt7vbmwsS0GY6tXrTU5B4mPslcvlbrVa6k9PL/S5qblUsjulehcXDU4+UsWZWZgdNBpLg//mv/nD/v37j2WfFT/cGnzxxRe8Ont9ORPIu+XdJ/AdwURZ+HbgPc7gn4cvvtjI3r3bkP1YbigL07Lvhp/+NIR/8A9+IvOn2dLSUtZqXYiovsvOzs4yG5FutSwdlpj78hLoXiWlLWWCc8QGmUgGengmGiulYUphK2F2pozi0L++Pm/Wrm/qrOVcWFxarFarK+rMZUYJbGRJZiJKpIodhAAjPNP5AQiCC42RYOaInD+P7HmClsw83OH0CeD9OuWVMAE8wEJYGQX6Z2H8ydxdVcDqswzGrFTWigRqZltQEuzoOtUNIm8nC9msgC9JQnmyuulnI+8wG/2Rj40SIZTrGaLqMwttOyUJBsKYjZ20JKworXm9z/lq1dI0JQ1TxDawIUXpscaVvCk3sxEcSWhnht+7F+4/uB/uyVxfR0lgGdKslENuyKxISaiI8ZaN0fvN1BLslXxHzLzZ7IWrqxspBwdSFl6EV69eSXE4sONWEQR412wO5O4FRohggnbUor4H2pfKwRRQeNJ3kd7DraUNE5jABH5YkLqn+jECHyP8HGbALCNLjZgpYJag3fZNzgj+6tgeviUFIfpzFDP3uDCIYjMPEgqd/jGw5HSBAQVoBvSTPVHXVz6b0EC5YOCEwRdxqpLoZaVSClXbx4WyoMzIF0S4RsgWDewo/s3pSTgXrZKk6Scf6ZkZeGgtg19rq2vhwYNNUxYeSlFYv/8gFEQzA7O3KAoQQWgYCN2G50HUoF3QbehXjoQNvOpDoI4WFntMKAn3dmkZSpcpCmxidkUh8dbEX9MMAjwk8UgQfpQE/4S4ASl8CjseB9QjIS38N4PX4IPoickgT7WL3BK/hEcw8wzS7i4/UDeO5eYUQWYUGEiD15hScSnesnd2fra9t7+39eWXz/devXzLGmzOi+/pm+mvrCz11teXurOzS/rkul19j+xb0AdQ7s3OVnvLy8sKN+jrs+rre+orXZnn/VaLPQt8MIv9e/eWBz/5yR8OHj/+qT67yuA//sf/IkXyC2XxHqRX6i9wAt8LTJSFbwfe48z8Exn/UviF7CgMDWEt+6M/OrZO9fu/XwzSDbK9vb3s5OQkfPnll3Zc6sXFxTAN9iGXSt2sWOxmvV4WuvVe1mj3g9yzygwjQMXM6F+Xy9pMWJZZEOHqDC4uLruNWqNXnZ4pzc7MzRVLpWkRo5LyFl0vTkHkR8VVDzICpNgiUAjIjKjLwdyAceJlXW4U3SBPvIiX4iYiyGNSPhKk9BxJ393y4I+jcHkgrSGR1Z9CjMIZKpA9Y3j5bco8EjmbFchBIt6+RMmPPiVd3CCQCNJUBAZAe9gyHGVCvXzGxmcWMBG48bMwyhcThcHubmDGghcJUytLWaAcyifNfKC4ILwvLS2G5ZUlOzucNcEoCLaxWXEpmvE6qyMmZeK+CO6HMKfQVbkadWatrkxBePfunZmMEMFsOU6VJU1Pnz6x2QrytOUKYgiUxY9i9RkWu/FZ5adsNvxGtmQygQlM4IcFY/2SGc+L80sb6We9PzfDb23vGNqSxJ1d28PEfgSUAxBFgVlONjejLPDMplaERWgN+6NWVySsi34wiLER71uYY0mk6Bp7pQyrFcM52edmotvMdJgWFssS6EVzRXAkRnZjucXL2s1QOz8LZwf74Zi9VVIUjo+OTAlBaGXZFLOu9+7dD5t2n8JmWFE5qiurrNsUPeX0O9GpRKDypugw9NZmFvRsrMPZh2FqO4wRuiNKAvS5LcWgrXLY/gRmE0TzbSYh8TqZAO00Wnbk/AdIfCuhxRE6DfdlR+NxPFzkdVZSd/+NQel7/RyNB4rX2V0L4mG8b3gafMB4YOThlNEG28RHeYbnSbBv1+o3R+dnp6/39/dev3n3du/t27dn9VrjRokzq9CbmSl3pyXYFEpVvfBO9+aGm6JaPcklvYWFWSkR6ygLfaXba7VQEK77R0cXfbVFf3Z2avDZZ4X+3//7i4MnT1YHi4uraup7g4OD2qBW2x/s7/+5vULBuDmB7xmQKCfw6ZDrvX+S/e//+5+GP/mTfxl++cuRwvDzn/88/MN/uBJOTvrh5cuX2fPnz+1GZ9aRSyPPuHwrCpyiETZjJ5pWsmnXq5u20Y1KpRgWV2eymRk6Kefyd1mSFDrSKDpSHBrtVta8Hgza3UEmoVj0WFqFUlLcQalUrlSrlWkEPxOeKao8EsFCoEUwRLiFJoksGLFKhAs0yNV0BO5IOgnzhNAF8WQnWxfqE6YRmPdhFCYPKX3LQwgQwsPCDNyufzYCnlcSGAlD0GZ/AoTRZgsETKUySs++AmYDSJcRJAgmDIGRN9JMm79oJ4ajfMZG/hKube+EKRUI82pHpc0zaTEmYvkoblVMrTw7pxfK6VSU3OsDMIrP0iI79nRhwezsSeCkCd6B1bvHyI+or6L4FhZ1WBnoebwlXFqdXri+4pzrcwkKByYo8I3RBhsbG+HJ46fMcIXf+73fC0+ePDVFhE2DLE1iORajhDBEGMN0dUbxpOCoYa0atKsysaJPYAIT+OGBOir0iFkFlgdtb20H+A33tzxnSeLz57YsERP3s/OL4dIju7dFigJCIsoCpyPhDq1DAGbw4umTJ+GnP/tpePbsWXj0cNNmQDfW18La6nJYX1mWMrEUlhbn7bK2pfm5sDA7K4Vh2pSFiugZdNQuXhPdNGUBogwoP04+2tvaCge7u3byEQczNJoMugXbm8X9Do8ePrJNzavKd4Z9CnPzIp7Q08inoILOCCxtZhOyotCWH4k2yx+KCz8yE2diRTMBdnEt1Z3NvS2bOW62fPaY/X+4W7gxYug805d5JT/4ls9wj2YgcMOf8IR1ZYE4TskJ43Ein7uVjfNTwN3dE3vCj0HikfoX8/HluqYosCRVdWN/QioneREHHmonKKqshL+5uelJoby+vLjY2d3b/vqrr7948eLF8+PT0/O6xBRTFGZnC93p6UpXnLBzddXoXlzc9CTv9MSPulI0uw8ePOhJ8ezJrrS4dO2sv7Nz1FcYKQ0tKQiNwT/6R/ODf/EvGoM/+IPy4MWLYvg3/2Y7/Nt/+5/C/v6WSvaOKsXWGJpA3j6B7wEmysK3B+uag8Evw5/+6Z/I/qdSFkYzDM+eHWdra7Ws2fxzKQoX4Ve/+lXGaA9CGcoCcQVm+vIj0dFONxNtykSXRKx7Eh4r2eJKOatUSpk6dNaRW1cdmSVJvX5vqme3ngtEfwa9wdQACXXQ6xdLpalpUWkpCnPq4LaeJN0LACHAAnFCWRBZNcKAG6khyDsB85GOhICF+wA4cbmtNAAp/l3pjQPO4375dC1tKit3W0OvOlh6MAdz9PjkxfIfOw5OfkmIt7oTTGGcAFaMCPI8JOqmAAilXJAHbUHSngZ+LN0RgWV0KZbNFAOZKBCM7JnCoGfcptT83HnAKJsvY6IG/OBpdgOmbVTmQrXKjJ9glU7QAFK90/ujkiqW/GXGpmJ1Z73eDJdXV6YscAISpx+x/IgL6tgozd6ZZ8+emqKwurpiRP9cYWHMTPfXaixVaoeqPsT5eT+u1U/lSKNenlcyPwTWHt8UaAITmMB3CkaLRJ/YnHp+fhYOxGvgN9ylwEzC/sF+2Ns/MDdmFThClcMuoIjMLrKvzfYr3DRslgH6QJoMGizaiX6b4fGjhzarYKe0LS1KOVgIS1IOUBAW5lw5mE1YrYqWlEN5WjSNY6QhVklZ6EaFQfTm5uIiHHAQgxSYo/39cHl+bgoPwN6spaXlsHHvfnj4mNOPHoUFKSgllWeqOi0i6EslhwDdAcnLRlPic6RH0E8j1TGo0U/3MrA2VItA21EM/EZmVxRYdmr7u3I8BDA6L+DZeIVM0NKKg2bwFX8ehYWmjvNZSgatT+EBa7cheDgPm3f/NBjEeKksnhcKg+QKm1EYKQopHGD8lAE1PTelWdZqN2IZl0fHJ0dv37x59fwv/vP/vXVyWL+SotCVJDkQH+vOSlEol0vdNjcw31x1a7W6suh02ews5dOWH8nsqw364leGKArKjkz70gkH//Sf3gz+l/9labC5eTP4i7+YHvyrf8Wm59dCDvQYnoaUh/HnCXwPMFEWfj3I/o//Q2rCn7rC8Mtf/qmcjoW/zJ49+1XGptLDw4EpChb6NgzdRDNFAFAWgikL0TkLFWTdYtbp4FRQhxXh1XMoTmWDbjfddQNk3UEvG7BOaSr0pitVpn7LpWKprM5fFOFnUeeQxojcOJHSIwQgCcrYCYSQCCFz0zc0kVciJNhJC4UDPx8Z8SU6oxGRNC0LcUujP6nAecLpYQnnYd10IIwTXc/X46Ak3CKyYISUA0Bwi6dyU/a8r8VVGt4OOeKttIlDXYgD04SRogRgt5kEZWfKCOEHiq3wtB/T1TA6wg9EeFEwyNGOpVN+HJlqdYh5o8zASO3o1yKjYl42A6uW/pGATG8flKApMXDq7cGUTag3WhL263ZO+uXllR2RilDALBV3ezAqiLLAKUtLi2K0iszJJcw+HB0dmdKAokEdZ6ZnJQgsh7nZuVCucLcD3wDvT+1hSpS3oZUtB6mtrI2srZ3J3AW0wXj8CUzgxwaJnuXh1+oXRFFS9E87F982qcYTbdSnWwxiiFBAm8mSY605YrlUrqi/+t4D29cgvL6p2Xp0PwgBWlOyZUg221lyvsBpbyw3mhbtqpbxd9MOd8BNyD4xbo8viYYwy+ssQHTBlIRWkMQZLk+Ow/72Tnj36lXYfvMmnJ6c2GwnecyK/qytb0hJeRgeoCg8fhKWHzwI06JNBSkRmeiSJUqFQNqNZzNjm5AnJpDchAQxFhPJUxpM4qALhGabUVAbpONRbUZBdG0kxDsvGi0V8jTTq8vzq+QP8G4TP0y8zuPk03PaCaRvweM5rzWeI3viqYRPvMpn883Z/FM4Dyv+LE9bcmT1IAzxB7YE1Zed+UEoHi9WRmYamONbuqndXJ5fnL892D94vr2z/erVq5e7W29OLhWyLRGlv7A40y+VCl2JKGrKQbfZbvdaLbREsi30q9USR6b2lVdfvKIvraN/fX3dPzg4oOIJB3q9/Z/9LAzq9eVBo1Ea/Nt/Wxt88QUXsc0Jfzlq1BHk3e7yn8B3BBNl4dcHUxh+aUch/VI9DPOLjDXjwmx/fz/2uo8DCgPKQnw0s83ehVov63f6rHvPFmdms+mF2VCQYqA+n/WyLgdLGCVgVqHXa3fVDdsi1oNKpVJQBy+IEE6pd1YUpJwIjS0/ErFCiIZwjIQ8lt74Gn7QR7lZDuN3FBA2CYIU0dJSmow6QFxgRklZwN3zS1Wi/7oQ7gTU+zM0yQXhETrkCahMwutvRDhF0AirZ0uOGFgsjvIBIaAm4OaJt4W08DyQHoI/S5KYaUCwh17DPOzY2cg0bJq+w2hb39bzV6WQlW1dv8qgOsFMGmK69fpN6Cgs9zMQHneWNNklcjJV8FCw00HUxmK6tp9BbqRhZxry6iMToyVSfW3ZWAEFDOLt/tTlptaQ4H8tJeE6XF87w+fWVe5uQAhgCcHnzz4LT8RsOX6VtBo3dVMmdnd2orJwZrMQvLvF+QXbWO2XwUk5lRBQlCLDe/ObsNlw54pgHnCHmTjD8fO4wXGwdxSBdCYwgR8jpH6Q7w8Jfq1+oXSGs5/WR13QLxZFY0yIl3A/MxOmZ2fDzMys2VEaWG7EHoVrCe+cfsQoOrMO8AiUAuJBHzkGtdmoi651QkV8YXamKj/RQdEyFIWKTJQJlk+iMDAIUkyKguLbIiCVC2VhoHTOjg/Dzru34d3r12FLygInINWurlUm36OwtrYeHj96HJ6Idj14IkXh4cMws7Zmy49cUVAb0XbQTZrQiKVokvGE9BwRAzN5y+QZJ2i98cCeDwhxLKrPKPjxqNA09i7QpkmYdz4CXyFvf3+WFr/oZ0/ysnwMR/wtuXmYEfIMpPAJeJcM2sFn0+CcXC2O81xXBKHRpOH02cMZn4xpcSwuyhAKg6Upf+KwN4TlqNDuFDcpGBTJjhiXsimFcnB5ebW3u7f7V19+8cVffvHVl+/2dvauWi0xBgVbWV7oLc7PdpVyt15vdW9uWlIUGM6yY1KFKqkKyjImtWvv/PzclAVMPXujKR1Qn+Ngfz8M3r69DH/xF2fh5cvjcHy8Ly9bfgR4Yzkke95tAt8TTJSF3wxGPXtkxxzHcfiQ//BZnStrNNphpjqfLS/PZpViKaNTdzqtTKo5BGlqIHpA2D4zif1Ot1jiBuBysTBVLIigQFkrCleFDhixgoAQHgJjhMYxjSpAlCAYyYSAQCydYJITBM/RiZELjimMExwInBOq2wQxT0hH6SQcQQofIZcvy3lYiyqbeeXB8sGkrKqP54uD+SbLMG3So45pf4OVQV74QyBt4y8CsNoHzkKuMEQUi6LqTjjeA4wGZYHjCtNFbuPtyzraclVKyXTVlISCGKnNOgCkb4zPy+XFjPW1OtPWPJuzBWM24eSEWYSTcCqT00+YTYgb6I34Ly8t2Xpfbj3lfVA+zkS3ZQl7e6YooFT0un1bgrSxvh4ebj4Iy8vLYWZ2WvWkjH76iSk7Amd6/m4T8N5ROK2ecqdNwTz4u4j1i5BPYwIT+DHBeF8A6A/fuk8oGaN1kd4BTr8R1ks2c2n3sszMhTkJ29zEzMg9bgihxFBMi2dCpOggG5fnFZaLH5kpQEng7gSOUZ6fmwkLXAKZZheYgSypzxc9LnTN93qJRkCzoPkSuEUkgwhQqF9ehMO93bD99p3d0uzLjy6MdrAcc2V1LWzc96VHDx4/CSsPHkhRWA3FdEwqBBBaGctsAA8ylJ/+3EeCMw80J0Yy3QtyHukW/JT9G37aEcIzdp9RiBuarV0d83bA0huCu+UhvdM8juB2WsDtMG5PfBY7+YPw68RzExCGsCgK+XwIg0LRVV2wK1W5+gWjPiDWNPfE/1M+vBMEeykTnVrt5uz84vz127ev/+Y//Pt//3zr7d6ZlAH2KKBU9hYXp7vValXssi9lgTPd2ygRNqsQUeyQM5G6/UajYacfiV8lRSHhsEHExsK7d2Hw8mUYHB/faigwQd4+gd8CTJSF3xzyFCBvz8O4+8fCJTSoqPdOifCzNr3Z5MhPKQsQCtFH9W87kRj6weB0tZRNiWgznAN1kbDJAk6jHDxzt5vkTycXgBMeHzEx90gogJFQ6MKqEyHzsjAJPb6HH8UZpTvCFO92/LsQ8HLqF9NF4E3pex6Ah03grp7/sLBATMushtEew/AfZsdoGkfRmpBMOVLyZo/TtELWCKfpaWM4Uhh4Jh2FsCi2/hW/XteY6IyY78zcnNlJ1mZzlKZa3GKk0cHR2li9XB9IMqQ8rWYnXNmpR0fh9Zu34eXL12Fnl7sU/IZmzkiH+KOIMEq3KKTMuB8dHoW9/b2wy8VHLFW6ZjRvyoQCNkI/e/YkPHn6OKyLObM5kc/I29DrQ1vxHSQYvQMH0oLZgNjzQNntmx37JhKMpzWBCfxdhSHNkTmOd0HqJ6nPpD4EEYFmGDFJaajf2Uh0SYK8hP45Cfachsbljiur62F9fSPciycbMYK/ssIJbEthXjSAk4u4UJKZxU0J6WxmXhD9gK61mo1QkkLA86IpC2VXFsSXUBQSjaIcTi6scCKCvvSoW7u2k49O46zmnvD06NhoEOkzWLGysmqntnEz88ajR2F5czPMyC2TEiGNROkqH+qa6IbRRyG0BlTew1llo6FOryP5srgmZHNvhPI02tx2RaGDshCVhG7XNzOP2jnl50mlKqq1zfzuATrrQj92Ziucz/gqAOw+kzCiuWmAhm8gfSOE87CxHgL+42Z3cEg5siNybVWBD/IYz4nVZcCs1epcXddq705Pzr463N/76s3b1+9evXx5Gi9dIyQN3VV8KQ5ZT2l2Gw1WOfjyI/yiaQrDGBL/Qwh8yB1I9rzbBL5nmCgL3w3k6caHaMi4+4eeMYfYz3zDVa3Wya6vm9z8LAIQMo7nLBelAYhYT00NUAtEO2z5Udazm2lCX04DuTHkDxWoyij7MZ+gkldXyy/VgbCAgDEfYSJIJjwKUphEjIiHIJ+IFs95IgUCbndz9DxifgmBfN4+U5GmVlOzAB7WTQ/vJoYTcuzRFtEhlmBYF2VsisIsJxKJaXo9LJAFTtPQloI8GGm3GYQ4WuOzD2JO1q4pTDc0xYAYgCkq7Xkx7RkxWhg6CoYpFwrHLIW/C7WbzUzQ/iq13H25FZnCd/vh+lJC/9FJ2NraCV999Tx89fXXYr678Ybmps2E2MZqMf2ZaZYbMKNQt43PKBVc0oaiwOwDTAJFwTdBPwmff/YsPHr0UELFUiiWk6KAQZvyjflzek/pHY3e02hGKg/5d3vXuyauv7sJTODHAfm+k/BjMOw/iVZLWKT7YCcqdIIBDmgkgx7cozMjIZtjTldXV8OqFIP19XtSFB7YMaRcAHlfdgYJVtdWTaFAYCceM5LPnj4Nnz17ZopDp8UlbzdSFgq2mXmeY1OlKMwqPKbdJ2NEKhJMCibakhSFoLjXZ2fh+OAgHOzthf148hF3NEDvyHNhcTHc37gXHmw+DOuiR0vCWZWtIOVEmk9MV2hCshB2hjA9piywjMpG0KHHKtOQtsQi2XIcCcE2myDFgNkEm1WwJUdxNkFxbXaaPFOdaGN+8V0Zus93DqTtvM7pKPye8vmqAj+pinJBZ9OsuNNdtYFKBY0ljCkWUblQojG9zBQFO2wlzij4MldXFPiubFmT3mG71e41G83905OTv3r54vmfP3/+9auD/f0L8S5mDuxzVII9WTrdbl9uTSkK8vVbAPNKwjiabJLD+FJTYxuM29Pzh8JM4LcAtzn7BH4TyNMP7HlMkH/Om+NhhkBf54QkCIUJppJZoY22prRYzlguIves35+SYtHPWp3WoNfuqNtn/cKUrXUcsIdBkSqiGVIYsgLCqciH5WTMBwIvSPY8URwXAlOYpBAA+EO4ECidWDlTywNpjUNKi36PkY9DeIi9z2okgZJxeAttYbCNgPJaleJThJivx06uKb+oLMidTXl2nKrqYRvCVD/KY2nqXyKqEF1PhQRcUeAIOmMy6VmMkveFsoBiwTreaSkKJaUPw7e0lS8E3jcSq22VlykKSpa1vjaVb0zRs2o2WuHy4spuN93Z2eNY3vDmzRsJ/pdWPt+MOG3HsMJ8+T5gGIzeseGePQrMQNzUbix/6rqxsW6KwtOnj20J0uraim1uHlaP+vPTOyAPnmkvbxd3S5jeUXqHmOOYh/F4E5jAjxHG+wWQ+sN7/Sf2SfeEatGHIo00ZUF9SfSJZUjVKoMf1TA3N2MzDHPzfkQzysAyxzUvLpj7rIR/aB40C+GSe1geP34Unj5+aPsTmo0bQ/YnMKuwwEWR0BlOcmNZJYNI0CgDCiiGpXRMUSDu1WU4Ozq025739/elKByEMykPbGiG9vk+hbVw/8FmuC8lZvnevTAvRaGytGy3lppigJJg9Y91xy2vKIACp60u7DptsRYSzfKlpUlRYCaB2WCfVfDlpigKvT4DcU73R3n5u8AwxG4uI/O7BC93FN5VBmi4DxAmXkV1R7O4zpNGtNf5r/NmN1UP+ZEet3EzqMRNzeyrQ5AgDeIPBixNsvbptZosJWpdXl1db+3ubv/Nf/pP/+Grv/zL/3J8c1Nre15TPRldiRId5WM3M6MwYKp4H1IUKHweaWAwb08I5O1A3j6B3wFMlIXvDvK0Y5yO3EVX8jQnIZCxfnNxcTFDoEsEA3fzFRQKItyLc9ni4qw6eiUMpMx3el07YrXT6w9EJPrZAALK/ufCIBNBF1GYEnE2WqSEShJURSus498iNtBIMAGEKxEUwAhpNCFIxEtEiyKmUXggpZsw/wyYYVbSjJlm7wui8AYPrDwp45BuuKkQZjpEPxkWV9ahf4pmkKurvG1WQC1jRFbtTR1QEGCkfspHNSoTHAeoAikixJip6zRCBSOCCBuBlx8oGmwb86Sx2agXMw4p3YrQbk1W26EgqBHDVGxLym4jXCLgnLZUu67ZhUXn5xd2PCJnpnPxEmXgltNHjx7ZpWvcdrou5svRrPWbGztOEebMbAKb2QCWGTHi+OTJ4/CTn3wu85EY9mqYEXO22Qy1SadNHfz9GtOVM4yY/ADawN/5CNK3au1gbRiFHIGn499a+g6SCU5gAj8WSP0CWgPm7ek5D6mP3ELrR9HUs5E4o2dY1LeQ4YV40U1FVkRzGBThVl5QgqLRHhtsCtfse7q+DuXiVNh8sBEePbwXZqvl0O91SDTMM1PBUalSEhZmp01xmJPJskrjKHaOtOi+0hIxDH0pCuxROD85kaKwG3a2t2xm4eT42PKCts3PLYR7G/fD/c2H4f7jx2FdysLi+kaoLi6HgmhUUNlipcxM7Wb5QTuEZqfyGBHgF7QRQN1cCPb9ZSgKrTYn14FctpZmFOLSo6SYADENTGtzfzLIrL4OefcPwyeGSnkK0ncB4J5o520lwZijIYqBx3FM7WWDX0oHuswsBZvb5WQ8yPmZz6TTRs1mq1Gv10/EL7aPD49ev3r9+u1f//XfHNVqrWanI66oxJR3t1ye6c7NzXFbc1d5fExRoAIJabSEebe8H5Ds6Rn4tAacwPcGt7n9BH4TSB9z/qP+VHt6xhysra1lrN+UcCoZssDGZlt+FMHclpdXpTCsqbMXsptGJ6vXmxkjBwMGraUw0Km7XTP6Ygh9CY8DhR2IuMBjqmIwUhikCEB0hBCjEYHxERpMJ06j0YuERlgVFjvpgLLecifOOObT8Nq4keiCOZu/2w3149Qno+Px59HytGQEvheAnz3Zn8MoPMSRRzPjM3WGYPqpEVKCxAgZoWPEHkG6Ijtu1APayIiUjVDFowrT8iLawJUagRq7JzuzDPVm3fwQ5O0scpl+8pTSFOE2lN2YIPFRApUuQj7KAicXseSIZUXcysrN4OyxePrsmV0G+PjJE1tWxOghzPj09MRmFFAUbqQ4kDd1QZnY3HwQPv/8mSF2NjXnFYV0ORPt4FPcah/V2fZVKEz+fSYgfJoyx853AHga/o34dzL6NvLxJzCBv+vg9NXR6MQdCKR+gZn6S77fuKKgZ8IRVF2NNI0HMFgT4+GdwIIK6eZmkoZEAPostOJcqO4ZHt5fC4+lLMzNVi19Tn9bmHNFYU40kBucF5lhkJmZsqDEyZNZBfV9NjM3RKfOT45tJmFXtGpnZyccHx0a/SI/6Fa6NPLh4ydh49HjsHxfdGgFRYEbmlEUUrrOU6iXDK8bdAS6REUS4B5RoY2O2+AFNEloS4446ajl+xQ6HSkL0GyjVcpHDCalltLRn5nJg5SHYANb+GP/CI4snwTU0evqefG+8/QTHKed8G7Fsjgen2bz72m49Ip2YBBHYVEQWAKGwkjZCNNoNHuNRuP87Ozs3d7ezos3b99svXnz+uTg4LiudkQAGej76pXLRSkKC935+fmuFA7bq6D084oCH3HC8WfQC+uYfwbyfhP4AcFEWfjuIE8NPsWeALdbYVhritAnITJDyGONYV5ZwJ2Zh5mZGSkRfl52s9m0jc8A9EKCr5SFrmTWwUDhpShIKIXIZFzYwO0mg4oIjuiOzxx4PCc2EB6IB+nBUBAWjbHkZiEAzETI3M0ZIGnwnDDFGcdhrSG6/HDK++OVwsSy6c/swNDL/uvJLCMaY2nGUPY/RvA0mAVReuYgiiU7ZU9tmOrloy++NjRfTyfEvvzI1hKbJoN7RNKLaPsXxJg495y4npaUMKXHsYOmgMguR1cUANqRPFBg9O45D5vjUblPgZmCo8Nje+Yitc8+/zx8/pOf2IlGLDWgnNfXV8agDw72pSjUrDwoPmxqtA2Mjx7acoNHjzZNUUjA3gjePYoTVSUt28QooCyuQIzaJ70ngLbDHwRSGMyEQP79TmACP1ZwejaiV9hT36Cv5E0g+eUx0TQgkiCjaTjnR9gBcyOKkDAoDcxENOpNE+RPJdzT1Tc3121mYXq6HDhmEzqVTkAC52ZY3sT+rioXz3jCZAyPatZD+/o6XDBQcXgYDvf3w4Hw+PDI9ikw88qpcuyT2HzoR6TeQ1Hghubl5ZBx4z0CbKqbtU9C3FRv0U5TFqAnhJEfPwN7hlYhIEs4bjF44cqCoegwigKnPPnADooCh00QlzbFcNOyM83KkhyWIv2PQQySeSekxD4B7P3pnw/cEXXEY+EZiZ4mSN8QbGs02Oe8DGUJWgz/sLqLrpNmWi3A/hbSF73vSX5oSY64vLqqHRwfH7159er129ev3xzs7OxdCdjQzOlHNpMwPT3LJWvdcrmsmD2Q+HlFIW/PIw0H5u15BJIJ5O0T+B3DRFn4bmGcInwKLcn7mf2zzz7jUi1bjsSpBefn58ws4Gf+6rBZqYRAP7AjM9XJM9Yi5iCLBIMNzgMb+cmclUBL2AxdECcpFuRbKEgWLjFbEYmk32rsJ0OMlpKAJuCKwCQkDiZx8IdApRGRlFZido63lQZqY4bhyJ1n8zQY5a+/MUrCUwqnePbfUTn5T0EsRAomGFk9QdLhZ7MBZKIAqQxeTuGwDEQQCnwfgwv91h6xrqRo62eZfVBbdvsi1mpL2hXFgREeED7EUYXsL4CAK5qlrTcmUN4KwEzDVLFkS4Ku9a7tIrXzS9mvLS/W+/5EisKTJ0/sIjbaH+Xg4OAgvHv31jY0I/zzLbHU6OFDv9UZReHevY2wtCTlAoYv6HJTuL1ztZ+9a68XdoD3C5Iv7zW92wSpfXBL3wYmSNgEKZ0E+TQmMIG/a2A0I2cCfPPjSB9JfSU9Y34ISM68E+ofObjV0yQMSHcT+QkiD8NnkSfR+Z7dc3CwtyuB/lA0ZxDu31sPmw/u2yAGd8tQDt/U7Jeysa9henY6FPWsTi5UjuQjIbx1dRmuzk7D8cF+2N3ZlqLA0iMpCpeXJpxD7zidiT0KT559Hh4KV5hRkPIwxYwCioLRCmrhhfd2U33UNiypzQrMvopmiT7ikwZliGKxVElG0rkfwu/K8eVGCVEUWHZkswmKRxwUD2ZRrM1Bjui2YsRElZOVgzgR7L1h+uNH4NNCOXg+PlMwoqNOS52eUkYPAx1NpiN1woTXOL/x2d6WEHfSqVSm1cwVS48wkjGatdqNLT06PT15u7u7+06wt7W1JaeLuvJilMsUhI2NDSkL03bikWQONjuzybknv57kiL7aRK+5SyPZq4lmQp4/5AeMm0DenuAutwl8zzBRFr4/SNThQ2Ye8m7Zo0ePbHYBIZIjMc/OzuyOhQgZHZxNz/LLUBQQ8CAE+OUQokKnsmVJXXGFdrvVYwGRhNuBkOVJohfFarFUKCVCBAFkRhElBSJjo+c2+sKIuF/yw8gQRIcRd4Rc/ChTCpcAOktRjKga4maOBlbQnHseE5CeE0ERUXMZ+SVQDCkF7m520kj2+EvgtpQWIJv9pd/Q1fNMxBeiLLsxGCViRBxmGmcebO8BjMziKY6Q99LpMc3dNYUhEuZQkzDfECNj1G5ODJIRfxgVMwmKbOU1hqU2zuTHJUcwhSum9tmkfJM2KU/bcYgoCkzpw0RYd3ws5szpR9tbW7YEiffFZmZTFBT22VOWK3GnAhuhXRjodfp2Ugbp8lwqU7eRokCLpPcA0MaEy7+v5AZ+TFHwb8W+12EaE5jA32VwWnJ7ECV9+5j5vpL3+xDQDWNXVDg3HXgwCmL+dDNoB8uTwH5fHAD3+Nxtd8K1BHzfT3AkmpRJWbgXHkhZ4GJG7nlBYZgul4WlMCP6D71CUUBwVwTPstcPbdG1q9OTcHZ4EPZ2dk1ZQAGBbrFkk2WXq1IUNkWHHokOPXz2Wdh48jTMr62HbFqKgmiGMvQKxTrZjC3UGMkdegiqnVySVz2gs9AUeI9+RIW2cNwre7ZQGGxvQloiavsTFFZhvKXQOeL7UF1GigJIDigkXgan/9g9jr1LC/FN8GmhEvC+0rdifEZ1TvSUcgL4Oy1N6DQ10deE8KC22h6k6JVy1U7Kg5fTZs1Gs3dTr6MUbB0cHLyQgvAWRWF7e/v85OSkpjSYVTBFYXNzo7u2tmEzCufn513JJV3xs97CwkJvfn5eWfe5OyEpC+MYX6Rh/jnBXc8J8vYJ/I5goix8vzBOJZI9ueefEzCjwJ6FrNFoZMfHx1mtVhuoE+bDJ+LA0iNDOUU/iIrtTMCuTmYbngeNdlN0sjsQkRuUMjEmEcOidISpYqGsgNx4o1ieBMJtUhTyTA7hEYLPBmsEY4gXUZxY+UiNE9PUt52gRusQUpoJ8CLcXQwyhfXQFvK9MJBs/6UQQoXh56Q1hUkwsg1LSni1iSyOAvKFQah9nVFExkVYm02wkTcXqiHmLNWypUMWR8RaCGPymQVfM4qywA2hMC7iciM0MxK+jKlvTAglwqaIRdBDCcaot9jthZvrWqjXanbkIEyNTdecfLS0smxKHMvRDo+O7IhUTh5hbwN5cuIIigKzCRybiCDAcqRZNijyDlWrtDEbRsW7RVCw9ohAndO7wJ5/V9Z2Y2jMNxcmxaUtP5TOBCbwdx3SN5+A57vwmyAfxKmSowF+ICQFI5oAadOtccOREXaORj05OQpXFxd2I/OD+/fD5oN7doobgMIAnfCZVAmsokmmKACiWUG0qSuhvHZ2Gk4PRHdYesQxzTIvzi+iolCyJZLc88AehfvC9c1HYXFtI0xx6VpJeSGd36r7sNSMKtiMggpgz/iYogCv6raFo70H0FZmFBr1mikN0LUBvAx/6I+QBvC2iChFwWjRkAd4vt5M8WcNSbxfR1nImx8Hy0dhEw0dp5GJjjotdWUBe15pwKQdzE9IHAb2yuI37FXodiUTNJutm/rNxdWlLT2SkrD99s2bdwc7O9vnR0dHNbUbJ2Kw/rkr/tJdXFxmBsGer66u2Ktgy43EX3ry73U6HZYj9e9QFux1RfNDmOBD9gn8jmGiLHy/cBeVwD7+TKcYhmVzM0Iem8GYWYij/PKfkTf7C0BeXS+XDgJ8JY78z9lJShCZfr+QDQYSVFtt0ciuaEtPf0JRWnlD/NEsUv4clzQ1IkSkG4mkwC78idPS+ZmIUXjCOgFLcYBEaHGX6uIEexjGifZtVGEoTaydp+SO+LuneztCTDH5Jbf4i+E9St7Xn1MY9gwgoOc3e/syIk4F8tONKDNA/U1xYlZBTBDia6PwKAuq06gtXNmAWcK8jHF12lZ/z1cUVOmy8Q7CTrooHbzDioj6kIGyaVFp9NqcTKKXpDL6Da165zIp781N3RSE169ehTdv39iJSSgPvC9mFVja9uTJUwkC90xRmJ+fVXxX9ngNMBTqzFIxZhWKpZFAkyAxrYSAv0MVMz6P+wO0hzEva8ORkpBPbwIT+LsM6Rv/lO899alEQ8b7WAIewYFQ3dfDmWMMEMGWM6o7I/QXEfyRyaH9CsthECzTub68CE0pDTPT1bApGnFvfT2Uqq4sBGS/SPtcoCcxZaJ+HVjao3j1i3NTFA62t+0uhXTyUfOmYae+MaPA3Q6Pnj4Ljz77Sdh49CTMr66H8hyKQoXCkbih1Vb5qXTKCgFedMoUBeUrWk9JRK1sEKbV4eCIhtFX1uWjGLCE1pYgMasAvRX9zqC5pKn6Wi6q+1BRsPYhH94Nnt6mavn4i3ZZiE0QVxZSiQFCue1OyAe+Fex2HP8+oI3OhwDeq9NQ57PMCCWwMg39qbvfx0A7EB4/4yvl0qBcLmecfkRRa7Vadl2rHZ+enr07Ojp+s7W1/e7Fi5f729vbZ3KrS5loDWg4fVpgvz/VnZoqKVkWKQykPBRtczOKgmQTUxRQHgDZeUVpzwKFTeZdmCBvz8OH3CfwW4aJsvD9Qp4SJDvmbQrhMPSnc5+fn1snx8SNpS6ihYIZhUNZ4BSDiuz0JX+NhYKfqz07O63wVYiK5QUhYSRB/XjQbbcHnWaz1+10+yKP/alCUeqElIUsI9GqSlEyuqZ/5J8IEUSJ9fkQMpDL4FAYCJvCUBbsSageQnRzZcFND+d0IBFFJ5SO9ix00h5N3Id+/JKpsvIf7/gzW0wrpUcAs0d0A4Yh4owAjiIEQ1Kx0uYw23MgmunT3B6VMLb8SMK6zSwI0wi9t5XqTziYj9yYAjfm1WrY6FZiUigIXI7TaDTFGwc23U+6nBTCdDH7FdRgdsIIR6iSmoWp+CkWlJkysV/l7Pwi7Ozshtev39gtqbXatSk/y8vLdqyqH5H6JKytrYR5fSMsP7LCAUokbcqmPVBG0qbmcTCmSiMIxt9fgvFn2jEhYKOUwnxaE5jA31XgG8/jp4DTU+9j+X52V3zOoTFBUnbkeB8ddz9MdTP1N2YHQNn1DP1hdpnOz9GhzFiyXAdl4d76moT7ZdEYCZaiOygEI2WBfyqP6CEMqXdTM0Xh8vgoHElB2NvZDof7B+H05MQ2NDMwsrSwGB5ubtppbexRePDsWVi+9yCUUBQK0CH4FwWPhY715dn2JlBoKmGKgsprikIvtEWXG61mqEtZYVknF62xHwEFwY6zFrLsCBqKCkLq4EhBiGj5yCcGIHeKoJb39refgwUh/ii4MPkCuHwCWLCUwggsbdU50Ua+A+NDeg9ud94ZQ5sddxAFgUFGlAW7+8cGf0TPxacqlSoHo6hSmfEbyRXts7Pzrf29g6/fvtt6/fLl671Xr96cHRzs30ghaJdKFb3wEvsR9HVN2R4Fpd1tNCREDAq9paXl3sbGak9pcoJSb29vry+z/4mKQh7yz8k+HmYCPwCgl07g+4U8NfgkezoBSR0dMIKAKdonYMUQ4aezahWhqyICQt8qZIUCbty7xoyCExBhJqWfPi/sD7iHod1s9/ud9oAZhUIxG5C2iGU5ZINZJTQtYTjj/G0EOoB0AMJ5UX20AkKbiBVmAoIR1sPkmIDiGdlV2Hx4wEdTRswwRckT6lE6t03Fij93ccz/gGSOwth/pRnrb3by6okxgmnDs+UvP8pnQq64rQm8RtA9LUKhCEHYqRqKlc08lCTQq30Y9YKRmfBPmnJzJtC12YXUVlZKtYW1n4JOKezwKFgr50ixgfjj1pa0wDfD/gQuYLsR44fR+4bmh3bx2rNnT8ODB/fC4uJ8qEpRsPomUD5WV5XNZlTEhGE6YFPMmJktGBAwfKffAOk9AukbAYg7URQm8GOGRPuMtkQE7uoPqe8YrVAfTP2SPskJaY0mz34nCuDLaaAhxDUnyInchO5s/8jK7ArUiyPxmFy0trq6EpYWF22wQZk7Ehh+QCKiD/1mM7Svr8I197gcHYaTw4NwKGXh6ODABrjYLzBQmbhN/v499lU9DZsckcrSo417YWphyWcUXLvxAsWCWbnsUf9iwakdikJXNLajtmDZEafLMQDTaNaHSzuhpbb8Rv4oCgzcKAUTdCw5/fOb9jFB3C1HA5rMkfeiPDNsAgsTaTBx7Al0JWQEt58+CjHNPHj6I9rIu0/8lfI4Jrt/G46jAZn89wSvsP10Qmh77eZmcHl52by6vj44OTl59ebd1qtXr1AU3p0fH+/f6OU2hSL2JSkC1S77EWZm5rlXQexr0G02W91KZaq3srLaW16e701NtXr7+8coCigIeSUBzNs/hEAygbx9Aj8gmCgLvx3IU4RxavLBZ/YsCI0xtFpVueDlysL0dEk4zSlGWaVSyXwvgXlJsPP15y7k2UEGIiDWb1PaAxFyOXVZXyj60iVaRYLonAj3dEmUhWVMLIdBqEvEx5mWb9QlvUSsRsQJQVAEKgqErL035mUE0Imsk4IRPcgTtmRG6xCMXMuRuxak2ZhbCqLQ0RSqenhbftHP3KJ/dIlPshEupgcjsnO5IbjUjTzFSTimz+oixlmU4A/xNWYscIHf9yMwe0CbG3NS/atqO44X5OQQ9gCoobytiENYMX7q7pfBodwNbBOaiLGYv96bwpA2fuVyJRRE7CkSG60ZeeLOB+5MSBvVXIjgO2lbHC5dY+nRT376E1MUHj68H1ZWlxRH71Tv6C6gPNTj+rpmx7MyOnhycirmf8a3aG3FN0F7YCcfMP8dJEyQ2hcgrLVljD+BCfzYIPWTJNiBuAH0iXFMYaHlDAhw10oaFDg9Ow9XtVpoSVngLhcGAOwEM/UvQKTC4pOOup5RvVtAANEOhOqeaId6sl3YuLi0GObm521vghEdZD5G+EtSHpROT4pCXTThXErC8f5e2N/ZsaVHzCicnYpW3NRFd4Pd9Izi8ViKwrPPfxIeSFlYWFsLxbn5IKKmApE+pRKqjC656xG6S4Fl9uXOnK7UAJtN6Igmskeh2WYQoxkHM5rG57wthQrDDC5JsdQKfsDADrQ2PecHpqih1VJtZcjPTGiZDyBRPtrXELtFNR8DTwkY2b4ZCHs7fHrvnr6/PwA3Kwvl0nvLKwfpGyIo4dIRq4VCcSDMSmpreEZDvOXmpn52dXX9+vz09MX29u7rr75+sfvi9Zuzi7PTuuJLSVDj6d9gMNVbWJjrfvbZ593f//0/6K6trXVrtW7v5uaaJUlSFir9mZkZ6YzX/d3dozSjYM0YEXse73IDxu0J8vYJ/ADAqcoEfhuQpwrJnjcT5iH3zLQCCgM4my0vz5iysLAwbwIchALhstlsZBBOpmURXiEiCPAI8uVy0Sd8oThCCZj9ujq/wnMXQ7VQLs2KuFSr05WC0i6ghBDPCdRomjMJxfTnRMxcEER4dGHQ7Y42a6CaQMiAFCeZCZxI3m6CGHKo5tiz2RXWLG76aUgyZUQXG5nPKwsgYPnwI7AKRlQUBY43hSHBJHBHUUA5QFHgeNG8kMuome1lkIDvikLH2gh/lhIxnT8/N2cXF8G8URIUwOJx9rftUVAZmB2AiTFyz+Vrdb03BH6eYQoQepQC1pqiKFBO2riq9Kt2qkXR3NL0NE1aVXhuc/7pT39qy49QFFbXVqS8TCtuaoURxBqJyXKKSEtCyFnYF+M/ODywS93Ozk7j/odCLIvvWwGoL/V2ZuVvK4G1c8T0Lfj38H4ZJjCBHwOkvpIEPEz6Df1iXInGHTrAMkOfOTw3JeHo6DgcHEhQlyIPzRggBMcljKLxRhM8viNJ+oBN7Ot0U1D5oywM+pIPZbKfYVp0ZW5+LlSkNDDQM4wA3eBZ4VrXV+FctOEEBUG4t7tjRzSfi26gKKCEcIkle6Puiw49efY0PHr2WVi9fz8UpISooErPOJGjMQdZQez2LL4jA0WhozzTbIIrCn5IBNjmJma1EbzPNjFHJGUUA9uULdPal2fsQv05qIHSz3QnPUP/3YxNpbIYHTP6ldpRPgpDMgkdRrZvhtsxE/gt3COg7Amcxvt30xUPGSkKrhRGJcEG6sR3/XNS+RkEu5a0f1OrvTs9OfliZ3vvxavXL3defP387Ph470bx2+XyNLMJSpK1Z4PuwsJy92c/+8PuH/zB79uJR7XaZU98Qf793uwstzcPpCTU+6enV0lZGDbZGI67J8g/j7tP4AcGE2XhtwfjVCE9W3d263uAe+o4srNKqJLNz7MBdjUsLc0gvNnRqRBM1jWCEv4VlhkFf7190Ro2mRWLNrYSSoVsAPlp9wf9Zm/Q43zsyvR00bBSzqar1axSrih0oShCZEe1QpA8H1dAgCHBFRgxHeJtodBHY7BEjACBS9WzeGbDHi0GkPEYSu6pMQiUfnjcssW03E0/RbJn/pkNQ2ZCgY3WiAjDJCzIkGnx4GGMjRBG9bewMCaZRqjlayNYItZp3wGj+EwBs5RIgS0Mb4RlRbQ/SZOvCQQsK7BZBU6h8jLAnFASSkqLtbvkQtv6LIfvWbByEZy8cZfQMCsl5f6D+7b86OGjB2Fl2U8+KsLsCa/Xh2JgNVM8RZcb77dnQgkKAicqcVfD4dFhOJOAUm/c6J163RLzSu/X2mP4TThjzpvJPdmd4ZHrKI0JTODHAaNvPwH9xIW8ETsmDLSAe3Q46MKVhCNTEuiXHGZwenpmQvT07FyYW1gwRb7MfiYp9fSqSEbUxyBlCMkkbIm7J4QgIl7EK1fFW6qiFeWy0W3z4B/hJJD3RAeuT0/CCUuO4t0Mp8fHdjxqW/SLfCjH6tJSPFVpM9x/+DisyiwuLYsRsZlZ9EN0TJYRjZXVZGSykgE1YclRWzynJSUBBQFkj4LNKsje5oI1FAXRYeir1cvq4nSWPRnDmQS5iRpZVjEbA7iLNYdMaD95WzLmS2DKqngqsykK1ohyskDfj7IA/U/fCN+G0VHCWZY+0wQvTsqCh3V6yzeEiQsDUtyv0Gg0B41Wq9Fut/bPzy5evdvaevnq5evdN2+2zvePjmu9nho0THWLxbIaMutmWaHDZualpeXuvXscl7reVRbdw8Oj7vHxaa9U6vfK5eGehv709Hr//v0Vm2lQ/rZ3QdlThA8hkMwJ/C2BEXWawPcNd1GRj1CWnwrZzLwgEyUBhJyiIFTD+vqilIUlyVosO/ITEEA2e/ksBGSR1yslYcpPRpIiEGYkUM5Wy9lMuRD6nXZoiy5B+GZmyv2Z6Wp7plxpS9DNCoViWUSrIoJTlGCstCBSo5EwBydqw2eZ0NY0xZsEQSPWkdCOC4ceNca3OG5NAPn2ICnM8J/ncesXfRTUntVcNrvgrhH0RCYJox+pG7MyHiZ2Iz9ythEmMSIYkq2HxYxKAmBRbOOgE2r2eoAlWw4gN6VDkiU1TFWCdrVUCVUx4oqEegR2ZhJqEtCbjYYtQ7Jj7ojjI0NmWqMKGDHi6DsUCMpliptMZh9mJDDMzs2borC0vCRl4V54uHk/rK0t2w3NJkCosOxv8WVqqoNKz3cB8G5Z6sDpW3sSBLa23oXd3Z2wt79nCgPLH1CQUDd537RhYkwAaVNWnkHag/KPA+1G3uk7Iuz4NzGBCfxdBX3yBka7RGfshmTRZJTwPCAIorijJDBqj3LAjewcYrAtc4s7DOTHKUFr6xthY+OezQiwHNX6ZOxS0D4fWY9O6n/MbuqfKwxQAfqu+qsdBa34bIjl2QRjFBjZVaDQV3kaZ2fhXMoKpx4dijacnZyIZkhREO2AHsyJDq0ur4SH9x+Ep4/8qGZuZ56WomB3KUATErHFTsGM3roTVJWF7x3R3LboRIPTjpQ2Jx7VmvVwI3rJPgU2M3d7opfcvqwEnccoKcVllSUzCkWlyzOis5yGJuHtRQijIZdol7+jQlI+YVoSBQ5pFUqJInh6jh+GD/mOYqYQ0ER4ADMBgPEUaLfKQG7Gi+SHIgm/hydRYN6z8Z5SaSAanTHTwkZm6Lbo+rnSfF1vNJ+Ltr/61V//audXX359dnV+Uy+XZzqlqdluiCcdFQq9bqUy052dnZNZZUmSFITjnhSF3vX1Ta9anVb2hV6t1u5fXbX66+sb/T/6oz/u//Ef/z8HDx+uDs7OzvoKP2pGR+BD9gQfb8IJ/M5hoiz89uBjFCNvCv5I+FjPG+pQ87LPRTSFwdaVLksgnJubtQEOCMfl5RXT1YNCoSNCwTQ0r7asNNjLADIqXLTR7unpYjZdKtkpSZ12BwGwLwG0XSmVGuVKuV0ulsRfpkQVBlIYeigLDFVloxNzlLQAe0IbWTY/CKr788wDTMeFSHkkPwHxqA+QiDBE71aY3H+DlD6mhxYTgCnIHoMNZxLM9DDGiXDzyBEdIMJEtekW/A0916QswJRcUfDZhVQm6mQjWGpfux9B9fT1sZ4MTAVmXZFAMM1sQ0XKghQGTlBCOWB/AEKBKQqpvcSgXFmBOfhIEl4wcpYeoTTYxXl674Sfltv8woIUhVkpBm5fXV0OK6uLcmOpEgK56iK+4jNPCOu+t4JyUxcYFKN111fX4UjCCUoCl7txV8NZ3LPg74uRLzFKJWhCicDd0zt2vEtRAJLCmU8jvfsJTODHAOm7B41uWB90oC9BzxHy2DfELAJK++7unikMKA70yRP5MRM5v7AYHj99Gh5KMEdZcMESGkJiToOgRUaPyAD6JcQ0YVdE0pQWBjbKxVCwI6CNmhLaI6m/9jgeVcrJ5cF+OGHWUeU5PjqywQUUBerE/iz2St2TcvCI049UpvX790MFRYHbmUXzLEHIJ6B8QGgdw1HoLpzSiqLAktCmFALbxN1qhoaUBRSGhikKLVsCSj2gkn7Kk9NcqA6KgykM2I2K5hBSBb0yHBqRhkU7sWi4qChAy4xGRSSdb6csAHeFGMUkfWzwANs3h0InSN8H/pQRd5QElCVMik35eGconVIYVKyBLV1DiTs7O++Jrm91Wp0vri4vXnz9/MXOn//5fz578+5tLQxK7fv3HvVmFxeUZbfXat2o6bPu3Nx8d2VlpVcuV7tHRye9Fy9edU9Pz3vMPGxs3O+VSpXe5WVNumOz//jxzwf/3X/3/+r/r//r/7tfKGz2t7b+YvD69esRg0xNOoLx5wn8LYGJsvDbg4/Rk+QXqcem8L6s/yD89KcLdqkW5+JDmEW5s2azmk1PD4RVEYw261YHRkDsLoZimJ215UoQGbvskteMmWV9u+OrxEVuIs+tTnvQ6nYGbBwWke3J6Ioo9bOpQkGEWyjpEr6WTUHliyJIbKg2omQMRblBmBD8WDfPyDPUCwJm7lgAhWNE2pQFQfJ3O+YoHIl6KKzRhom7meYQDUy3397IzLPb7TkqCmktqAnisjr74Fll1o+paOxESqNJlueQ03oozFgJHK14MCgLwj+5W73UJiAMrCRmVmLkB6YsJN2OBHe7hl9hbVRe/jAoNivaGl2901ZkDLQvm5x9SZLC6JnS2CxGPMKVfRUICxUpFXwb1bgkwcsUi4vCB1dW/qbYqCz4p/dIXsOjCFU2ZhswYVIoSXxnjFjBjNJm7JHgr+9M+d0WfiyrIZAP6OGTYpELMIEJ/F0D+l60AvbtC10QHX379C2UBGYTUAy2t3fCmzdvwrt370xpYGMzSjv0ggsZl1dWTVH4yU9+YnuUZiSQi3xYZqRL0iZAC8nFhVzQ6bQpCnhYIJUFumRlIhGFYeOz8mtK6LyUYnC6sxsOd3bssjUUBZZHwX+g6wxYsNzx/r37tvxoQ+VZldJQlFtgRsFoGwWxDC2/hNBlTnNqMQACveuK7ihd0JcayeTiNZm+Nwy+BM1Rsvpnio5Ma9NYPyPj1JFn0Tt3FwJmtz+B84Bh2ShTNG1mJW/KcFpKep+mLJC2+90VYhST9+UDRIqj8jJI5O/Q3dhGwPcxRGZ6FGaoJBRLagfnyxyOcX1d60teuBEd36vX6q/OTk9fbm3t7H751YvzV6/e3rS7jVY/FDvzc4s9iQLddvOmU6vXukqju7i42F1YkHvIeicnp91G40KKBPsUFnrr66Ys9IvF1f69e2v9R4/+3uDv//2/119Zuaf8tvr/1//1q/7OzhdWDeoVzTzeBR9yn8APCEZcfQK/C0gUZEQ1DH4ufBT+6I9+Ef7gD34R2MSMwtDrdaQwnCtc0whkGoGytasipOpz2erqajY/P5fNzJQl2HOpDiMvPvtgS0+6Iv69dtZqsdaTWUbRQTGHQa83aHe7AwhNq9XuiVC3ev1eW4LflATRighSuVQul2BSYBIIEfwgXEbIRext1DiOjMDU+KWRD/JBpE6UwQRqQiQHqDF/hk4oh2gcT2gBPCwGD/6LzhEBcx0qCmaM8gado5hdpb11ChL1o419g7MrOlYGi6h/ItQ2QoddaEKwEXmlJGQamFOPWDcqB7FHRrtM83KGHBkzdymUKpVQFtq55mojNvLVxaRv6r5ECXur3bHwMAbak7LZpWx6plCWn9qc2to9CcqHMjFjQFlVKZMJVAJjqryP4QwIvrJYXWG8MtlrYadhyU4I6oSSkE5iYdQTOxufAd9cyf6KqKBEsHYhe8vFTdrRvoeIvN/vByzjIfD0/eT04VR/8zzzdcin9Ou6j5fmQ+Hvgm8T9ocHlP63XmplyvefkBLQ/5yWjaAtegwtZ9bg3but8OLFy/D8+XPD12/ehtOTU6Ph9MmV1dXw9Nmz8Ivf+73wi1/8XPantpmYyxQ9HxdiTZCWBdGfZ8vRChGFXPOQzR7M1wG7aGFfdKd2ehLO2Mi8tRV23rwO21JcDqPiwkAB9IKlRysrK+GBFIVH3BC/uRmWNjZCVYpCxsAVikKilaQNzZJwq8j2jPDfFH2rN5lB4EhY9iT4CUddhOJB5CniVzaboCRoQ2gcgy8lpVOEjlB3loiSl9G9OIsCXVfeseqGGAax7q4Q+HKfRJuVQXS3QB7W4qv9lCbpGpi30sDMwTAPQeJjhHWWpGf3cTQ/eKPTbfejCs5fof9p4CYtP4UPsHeN/XG2l0ztgDtLW5vNxnmn1X5Vv7l5fnx08urLr7/a/cu/+dXZ1u52vSNBIuuVu+Viqdfvd7r1dqNbv651u/2eKQtzcws9KQvsXehdXrakKFxJcRCH6c71Z2Yq/QcPHvb/2//2H/X/yT/5p4OnT/9ef3f3pv8Xf/HvB//u3/3p4Pnz/x+DmrGVDfL2cci7fyjMBH4gMOLqE/hdQKIJY+Y/Dv/9f/+5hK8/Co8e3Q+/93s/N4UB4gkjYRKg0bjJ/IbnS4h2BiKsra+vZ8vLS5yUJEGMozCb6uaMDENkRIS7rdBtS2Fot0ULxLhEtwvlYtbr9kOz0Q71m2a4urlq12+umxKe29VKBS1hWoJsSYJgQUahWCyJ7kVhVMSY4+zSUZ8mLKMoYKr/QwEguAURNl9/D1WIP8W3UW6BT/sSGGbqAqQT1+gOxGdzdwePwk/JgHfSHDkZEU6PipRmEMyun9+r4CU2QVqEF+Jr+xH07LMiJJRDmBGmJYpMTp2oe2RuMDopaGTlacR6YZI2MwF6Z+xDKFbKIdOzqLJNvdckhLM+F8IPA+1IUaT9mElwpSFtNvbL3fg2YIyJiVI+RqNQ4CjjSDB3RusYCy6kPChFpIlAwvfD8bmcskIkmBa3RF9cXNqIIsveuPiNk5tsL4UYlilYzJAoHxoX5QV0IDN/d6ktUnt8PxDfSzTTE5DP8Zvcvzls+q7c5dukDeTdPwzfNiXceU5uPN8VNu9+V/i8X4LkBuTd34cPhfwm9/FUv00pvq37bwMgEQn53O2TzxWi1ezZrPHxybEtN3r9+nV4+fJVePv2re1TQFFAQJyZmYW+h0ePn4gn/EL4e6Y0sPSHpan0Z8ipCZJKl3sVrZ/Lbl9pLAT2YRlSOfAT/RiihNKWFILz/f1wJAVhH2VBvOdAz6YoiEaR9gwzClJUKNeDB5th8+FmWNu454rC3JxvaAbEGyxdNBSUByc+cvIRcy6nvGEWo8XASNNmEphFsDvBoMtSGEDsRJUcb3QOWlJkRpMKqQ62H8MawU2jz7hbboD3V+McqRGgV4bJjgmdJoyiW7gIMT1RRLzMP+c7tJOHKQX4g64huLvZBHKzcsRAQ79ogYeyJIl7dLinhyXDSVEgPPyJ/WsM7KA4sDTrpt4I5xcXvWazud1ptr+4vrx8/urVi93/9Of/99mXX7+oCdoLC0u96dmF7iDr9a5vrrv1OopCUw1d6ImW9xYXl7qVCnsT+j3JFb1araXGLPc7nVZ/aqrc//zzn/X/h//hfxz8z//zP+uvrCz0//RP/03///w//z9SFP7L4Opqx6oQIdbEq/UB+JjfBH5AMFEWfvcQqcUQZP/D8I//8Z9IOPuzbG2tlm1v17L9/XfZy5dfSkGoKci2wjRk1mU2hWxo7gw46bRaXZDgBgGuZ61WzZSFrhSEerct6ZG0JcgGliGJHoqbTFfY/FrOeh0pCyJMLVHXVqffazSakk77g0qpKuXAtor1RZy6oqA9BGIJolMiJuwfHvV2CJ4eIHIufCsvmRBEvyyItZeE8+CQcFMYIvEzIRokEGFSWgidSocwMChnfxHInMqQhqUV0zXPCIpjtFq1SAQc08ONfqgKlocxCpVDzwS3kMrfygkTwl12S5LSUCYrl4fG38pCUIHtZUA5gBFRFisHpmIzUxBRjWQsiJtJOfkDJmFT8WISMI0kWDN7wygbCgnMlnLaTANLgHhThLP8KbMzNTm7MmUN5HWxqXnKKqC+VncxHWPAKo+frmSb5pR2iVorPxREysB+F2ZPKMvAGBkzD2mJEqNgxtgU2BUE0qOdLLv3wIoyBhb0o+FjpMiIgXz69s7iL6WDkYKkLDHN7f3k3oMUByCYpS5HyyM6jr6DnHuurT19QllEhxhlFBPbKI4Dbnn3mPrwn1AveZSGly2+eP3xzCwU3038BhTYvyuPRXiEMr4r2g/3kb+n42FQir0vjMI44E9wDCDFBjwFh7x7AvNXAp5HDHv7pbqRw2TjN55g/l0keN/l42D9XpCvo4Gc3ed9yIfETlT6IIiDmlcCdzfUrhumDOzu7Ya3Esrfvn0XtiSYH+wfSIG4Vt/q2xKftbX18OTx0/Dss8/CZ88+s9kElh4tLS2GcjWeXKSEKQ82G3VXl4bB2yg4GfK+7J3mSk1ga2i5qy+jJAzq9dC+vLClR8e7u+FICgunHp0ds5n5ygRXaAyDCYsLi2FdZdu4dz+s3btnm5mrKyshoCjI32YRALJUPuTOUajMnnJjNMefsg+BPQkoCh0pCcyg9/tRUaDcUGa+R+xKg1paW8rHZk9kGkdASaAesXq8e/spjC2tMvRnTF+O6mjPStSKSZtgxoTs/Sckb6HRWSFRobM2UET+BhRulK/Fkj9hfEAJtCw9rAB345mkFRG6yvIsaD90lzgEJ83EKxOd7itw7eamc3J6Wru4uNy7ODt/fXZy/HL77dbu11+/Pnv+8k1dyoQJCqXSTE95d0Wfu81mTY0sQu4N3eUiNvFpKQ09yQC9Xr3ekImyII02dKUszPYXFlb6v/jFg0GnUx58+eWrwb/+178c7O//f1W64YzCOOYhPY+7T+AHDhNl4XcPTi1GpuCL7IsvQnj37lg09z+Ew8OrcHr6XO7/KZydXctkO9i+zIbMpkxoAFOUBQloN1lThBei3michVqtxVTuoMcqJYOe4hiZDSIaoTI9b8RG1CL0W61MFIFyRLonUb8jPaLdbYm4N0TkmnIWiekNev1eSc8VWydfcoESgRjCafcPgF2h0SCEWReYYWpGJCHMon7MQhjhFOFzgdo3cxEHRcOXODFrgdCJIOsj61B0J7oRVWDC58RDQzKzjcvKzzLWn+1RSKZieCzKoLI5P1EwuVjaMCrRyoi4G7OQzaf5XbiGeSalwYR1a0bScyWJUSDO6+bNsSehS/IKN1DbZxLETVlghEjhaHvb5Kb8rP6MKtGW1hZtZ6x1LutrsnzMTrmalUDB8biUzc5Nt1E4yupvG4HBGG5UMKw+qjeAwmNg5daz2oH3yqiVbZ6eXwjzcwu2JrpanbFZBJoHZYBZj9r1DRvpDC8vLjjPOzSlNCCUuuLBGfBlUxbuBG9qRxVJRvznrWiQj2pheTeYCVMdvBr2bVFnMCaGe0ommfjgb+nZz9vEvw0XvMFhuGhz8G8w/93pjadmHIKVgXAxbRK0IGN5uqPDWBIRcE0+HtPSMMPLZb72D0d355u1n+w+C8WSNen9qqPfwTLKjbJ63/W14fY909+GQDouwKAokibengbtQRqW9aioOcDd/CKkIMnd2om+rO/TaJAlOwqV6pHa29vOTU9DvxjcogpTfsPk7Mkhud2GkQt55WHYVnI2H0yQ7zbnBgyLnWiKdUR3akn+ury8DodHx7Y3gWVHX3/93GYTOB6VI1MZZFhdXQvPnj4LP//Zz8Pv//7vh1/8gtmEp+HexobNNrPsj5rbHiblC+1hSY6NuiszE1Xp93rvjO6b4kAZElJW3KKiEDiZjSWGKsPp7p7do3DMsiO51a6vQzcqCtNSBObn5sPa6mp4cO9BuHf/vi09mtZzYWEhKIBYjGhaIqgxM+gYygFHMdcbtVBvymzWQ7PdUBFaKiozodAvGpRZWWgVtAw79JclnUlZoH5KmU+AjwXUHznZHrmIHDtNOUzIFkKHKVNSFPysP3oJpr4kNSTv3X7ppZpJmZS/MrelT6KR+NMXoM2jbyXSffgdeRCmq+9ZPMy+7Zikl8n7DO8vnRIHryMsbv5eCa33qfRsXwLpUifc4C3CdrvDHoWT/cODN9vbWy+keL7iwrWvvnpxtrW3V2+1eh2VsxNCWYrClCkK7Xa9q/IMFQWZCgJ0euI5wrNes6mInaYqfiOs9lqt636h0B0cHz8Xft3/d//uPwzevv0yzSgk/BB8zG8CP3CYKAu/e4C2JcjZv5D9CykM77L9/T/Pjo+/sHXiIZzJnY3OQ8jFQWHgdJ3zrF6/tM1wvgyJIKIFgVEeXrljuVw14a9QkPAn4aDdUUAR5dijxV8Gg5ubRuf6utZstaAY/Y6om+iLRKlBvyIaNlMQtUJRQCCEiMLkETYgei7wQocQQJ0w+oMbEEEbMdHPlqWICFo4OIGqhbud3iNCTLo+Qu+XmFFG4mIxWmr/HNymNMjPk3JUvkmQSMJgEjoIS/kc5RIZw0hRcHYCqoQqgysKVt74bHGVNv+trsYMHPXPxBpXFJjkUZLElZIwhbKAsoWwj9KgsFYHmYw20Y4+KgVDYUpa75mRe5i73NnMPCtk/scuiJM/SgEtYSnRNggMpCOTtrT6kQV+sU18pgGLvwuWJKEgIBSwBKJanbYlSrxr2h6hk0vcOM2JZUmMhHJJFDMLzIaQtSlK9t70jXAqV3z3BuQbs7Sshak4NF+CvB0YheUfLhYDC0W38PZm9S2bwoA7jjGdaJh7fPv+FOvPtzEeFhiFdXf3413ybjwOn67lpYcU3lH/Yxj7SgiCa3wP5mRu7h+tglEKt8Hd7L/SdYFCmEtnFAN397d+GfsT5TQFnkZTxJSO73+hVghlfOMu9HhKtKv+m+ATvyH5JYViJHSNECB6qlNyA5JbAoujbyvRBetDRg/kbp7m6mXFjP8N0nuLiaZWzIX4IIyXI+/ibSsXVSK1g4Gc8UqY3BIMQ+KvplKziswORJd7rigcHklR2BWN37KNzMwonJycmKLNiPHy8nJ48uRp+PnPfx5+9rOfhZ/+9GfhqZ43JJTPz82KfrP8RGnqPSBUAigK0AEXJRGuRQegBXrnLhPqDeXrQDz81I9RFNrn5+GCE5dQEtjILEWBe1ZQFFguRExmFNhDR/nW1zfs4rXVjXthdmU1FBcXwtTMtAqiEtAWVDw2EN+L3ZXA0kopC42WTJYddVAUOOhB5QOt3EKLCyZFIdFfZyGGSjozPgB6m1v/sXfFtxPRCAOoEDJNUSAnPWKaPaJ/eaSn/9EzlcXyV1wf2NKT3OBRNgAjcHqv/mD7HTw/E/ylLDBTkL5b3P09qCxyM8VA7wmTb9/Q8vfwpAXvA8kDN5tx7/b6rXanq2/m4vTsfEfK5vMvv/zq5a9+9dXuV1++OHuzvVWr1Vvtmdm5LhuU1Zcl/HekKHT02fDiOxQc4QBTqFL0WlISaj3JDwpbV8UtjExmGFr98/P9wcuXLwd/9md/Nnj9+q/GFQUQGLfn4UPuE/gBw0RZ+GEAVCMP6TnvPh7mLiDMHeG6cuMcb2iCTQtLNi1JTp02IY7LF5kW7nfboRM3PQtEpyBivX6j1WRnWS8rFiTfQuTsT7KySRGGxWJBtA/yLbBSQFad2MEkUCCYIcDEzQBD4SxNI+pOQE24FLNBACEI4ZO7CSVI/EbVvbpDQd3SuZ3WqCxkp19UEtwuR5kpzPstB3MaAalYUCE1VQ7+I24Enoc2SxOG4szARqDEVIy50waUE2XBZmbKoVQp26g9o4XsP6lIAUA4B6vVirnBpMRFmEOWQM5IXE/JkOtACkQzNOo3EuAbIvm8R2+3VLVhKyhv+yXmFRkhbhZO6VnZFJG07aSlKZRBZ1gIMvaOVBYrj5I14U5pkC+KAoIFQqnbWTLlwiVZedsghA4LpjyjFTuWCDnr+0Dd+FmcZObjU19Vhedb7u4zbAd+HnQUSKZHc9O93c9d3GbpgHIyd/OSuwnnKVwEvGMB+fn3B+gp+rmTm5QPIQQhYqTkUVY1Yi58KvswDSwxjaGb7BZsGJZ3yzv2PuvpetqYxBspCoSzYA4xDSClE5+GJmkgHCWFwl71rUQ8zxSGL8/8QaVvJSZ4Lo61tp7NJYa1uuXsmB5WpoJT1KRoD9tPbpgGBCccYcyfJGJaEdKzueTc84AziDJMc1izgkqv3e5LDm+YQn1y4rejb21th9ev30pJeG37ElAS6jd1a8vFxcVw//4DKQpPwueffxY+++xZ2NzctH0BixLGyxW9EzUoJaFcsSaWnW9oVpsjvApt0AC0ilEuhaLPUljcCCflvoeirzKcSYE52t0LB3u74UiKwsnxcbi88HsUiMJepoWFxbCmsjCbsPFgM6xKWVhYWwvVhfkwxR4F5cHeAUmatjwRsycawKwoxzOztJI9bp2+8wMJraoD5QNHSkEeAa+vfSlutyrp2b0NcKegwx+FxhVzDC2amfkcboOnkuwW3EBfi30v9Eu+Hdx9qS28hzcx+qaSAkAsp3vyV4SUsr2GIS22YCMz0hHvg8TzuIDCt5vN1vnF+fnuweHhm+3t7dfvDLYPDveOLi4vaze9QbepF94tFkucdKhXwYyCXkZoCHn5Q0UhmXmk844jBUomkOwJgWQCH7JP4G8ZTJSFHx5EcvSeCeTt3xJGCkOlMpvpXygMCpmNRAs5HQmFwcGOYRPNq4gg9fWRTLmSIB4g4mi8l+dCVhhE4Zwdz2WmZV2Y9CVJkAaIJUoCJ/qwWZfRcKcYEEBGaBBAnfk50c1MGGXUjBkLnqGNRoRhhyJNRkiJr2cTaCDSMR2bnZDdBF4i6o/gNkrDj8giwLjhzb/EeEcA+7CoBs5O/NkweQBemTHwAJQdgFkgPNs6XTFuni2aMRaVV/VFQWDEbnpmxkbx5+fnjClzZwLLDebm5oxRl9W21AHmzcwRCkJXDJnneq0mgUPKgtwQMMmfduNdxfdn4CO3zuh6jL5THm9UfFV6/aIiZqg2h4WTlp2+UVE5VZbZ2Rk7ppeTnLjDA39G2divQNnYEM2sA3bqT5nIZ2rKvxHuf7AsItBciRemNqZUFC1hgvRduJnsMd7QHv3StxBfVkqGtzCsu8VLaQnjL3oY+rPb3A0jumGala8l5mBO+lkYzBGjdyCAhRia8cmAcqF8ueKF0uACCjXw5RWj9KwKpCE05ZkfYcwt+unn34MredhJi3ySsAIQz/sSs3ikH/uL+ZEY6ZKOp0804lqYmCfpMSNImQH7/qwMng6AomAnqMkEhmHsW8VO+cg91k9m8pdFz4TxcKP0/Uckaz8wfuumMFBO/EjL0tM/Ae1KWb0NYlpDjOHs3wjSY/K310GRLax52WwCS0FRElhexCwCm5efP38RXrx4YcuOTk6OpVC0rf+vSehm0/LPf/6z8LOf/VTKwrPw8KEE8tV4C7to7Fgx9Mw71zujHOrPKAiDXicMkAn13VBZa0+9Uxvx1/s34FtidvK6FmrHJ+F4T0rC7m7Y29kO+7JzMtP5+YXRbZqFGczFpaWwvrERNh8+FD4Ka1JiFjbWQ3VxyRUFygaNEw1o2f6lhs0+MqPAMdHsx2K2VCX094ENgdg+ZWgPhVUatxC+cIdzRMDtIxdvo+SbhxTGcnJz6KR/0T5qY7f4J+eezFiasqN+afxR/Mb2dtkgCt+/mlYNxmAJ/da+KTm68i1/JYYdsH5j31w+/ZEb8YbfoX6mdMhPaejTHtTOzy+3v/76+d/8x//wZ3/zN3/1qzd7+0cn9XrjeiorNmZmFtqz1YVuoTRtSkKr1bClR0pA+EFFgQ47jhQm4fhzwgTJ/k1uE/hbBhNl4YcJTjVG8CE7kO+A4/HGoJtVqyWhmI5+jHhJgMtYP8uGMqcDvsbclycx5QlpUqKFPnc5cCKCERQJfH0Jjn07RUeKgsjbjAhhAaHRiaYTNggmRFWEyoRIiChCjhNAhBInoFQDAok78ZPwOQRRdAoCf8M00hmJrysKbvpIKH7eDJSd8Erd0ufZwFoK4WkU1kPngVxiUHv+dLDwMV1TFoxxdI1Bmu+w7L5BjWNQ0ywCgjjLfxDEuegIO26VUrydVcWkTZlZsDTFnBnBa9nyHzYI8oq8LU2wAmDMJjTFZU0yTWmRe2oVZ9YKSnvRVibEqd2F/FDEUBaY4UCw4QQWTDsyNSp2lIcyjBSGm2GZXFmgzV1QJTzCqNXJMqYUI6D5vCzRIQLujry7/DOeHsaBNnBbck5JYVodzcFdPT2vKz+HWwnm3HMwzFzfp6UZ0+MX0+N9Yycv9/W2pr+ZgC2bP3s8/pMOwgZtmhQF3EiHNjMl28LFeOQVcZQa4M/u532E/gKMRjQdCUO6SfDBLYWxclpZ3aTvpHIShrKYomJ9n+/My4wb+Q2/RQFxqNP/n70/6ZEsSfI8Qdk33dXU1Bbf3WPJjChUo5GoQTcwhypMYy7dlz7knOaQp770h6j6El2H/gp5GGAG04XGAINMVNVkZ0VExpIRHuFu5rar6b7Ivj2RN/8fEbPIUzFRM/MI88zwcCFVEubHTMxMvDxmIt4eNLSz2A4sPAQyjQ4kbXOap2l/0AbEzXEOChZQfNDO7QEfQutXcVl4ucHndGKe5hbbp0OI272vASQRDYhL8UySvN5JyeHtkZSB89zBgX+Bma1GHGI+kFAev53AyhvvONuL3n//fVtN+N73PrOVhbt370hR2M7V6qwqUvazZBzkwNkpLzdLXOWp9x8hlX6AelE+uXltplwqrzn1FzkJ82IwNzi/yJ0evswdir8jFIbDQ1vpaLZado0pwMrm1s62fy367t3cPSkL+1IUtm5LUZACUWTrEdoK6aIU8P6rP+qjNIzZHqv+SgoMq6re46iMZOPPlQEwlKVn62tgtF2Hef1lYU5rB5sN5m4O/mxtQ9ZIFuOjrbgizLkf6V96V+aKgoeFhv4Ok2bn705o44HO2ybvjkUbnoMblkAf4/Sv73OWaDoUdobDkfS7l1/9p//0d7/5f/6//h9fvjh4fnJ2edWrVWrDenVjvNbYShqNjSSvBtHt96QocJhZjL9eUYjmMhRTSxFYfAZusq/gWwgrZeGPE0L3NDMXIeu+zJ51iy+puSHUJQkzVCV1PkwscfKZfsBWFYy2UlkPs1h2b3eaJP3UZoTGYykMifrYwkR+40qlPCwWipN8Me+XbxRyZSkRSsIFR5u5ViIMYgzyPlvpwq53pixB+4wf7JGeCUAhrM+m0uEytCiYyOhDofVZGhc644yNZ9E7ee90QR+YLAIDBqU4CMw7YjPeNcRIjQc9hjJAOfCykD3y7wwZP/ascuKMBmVCeVakKNhsfNE/wIa7HSyXCSBQ2nYfE4yYTVXZqYyZuTXBXYM+pm8BYDbXVx5cMIQnylLdgdhAiLO4FB4Bg+825K2ncOERGgQXFDrbLhVWGlB0ohBKvXF2ge8wkC6KzUy5sXYBv37TE2nN6lnKhMVB0VEkQb7JAizMINiNJkPnA64rRNZwYnxmxN9gszLH058By6dhcMiAUdl//FM70p+liYAsBLxe3S8b72yrj/7m/k7hZkQABrLPsolPa0fCuZ9Cwj/5kN3ZJy094hLcqcNIDzidWQXuHt8r7LQB6gsaKydzj3F4GgjH1J2HFQ8hLElCb221pPZsIUJ6xGf0clfbszaosNH/mtJl6Yb86S+C+fM/w2ixf4HT8mshiYc6UZqWbjDxJxjgCgll66EiWLTKI80JsPKMJBnkewmdTi93ednKHR+fSUE4sKtQv/rqYTi8fGiz9cy4E4D3hqtPP/jgfdtu9NHHH5r93j1XEtbXG+oLiDxAxgrYo34w7cxR6CRRgJRb72NU/nn1H8qYC/NMKrQ79kXmy8NjW0148ex57kDKAl+I5jsqfPOB2XP6Hr4MvXNrN7d/544pCvv37uZu3b0nRWEvV93YzOWlSFjceoclkYb+ZpTr6X0fMFGkeBg/+DKz3fij2mHFx2/LQzYNtTXLm+XGrW8FN9FS524L1StYjDs+vx6tvt2muPwdxiurwDq46e9eSFVhZ76zTEY6xkKfFEAR8DHRx6j47th7rn6RPlJ95ajX619eXV0+Ozw8/OrBg6+++tnPfv787OzkXNEN0knCHQaJ3sFEY4YG9SInEMYKo65XkatWRUehZ5WEiLTuaC4imYnmIgKL9ghZ+wq+xRD77xX88UHsVSK87vkm+yLkk4RZYGaAIZv4OdgcCkM0i+nWFtte1mwgm0zU4Q9GvrSt1z5hakiG+rK+RIpuoVQYa2xV3yZROK9urVisSogs0Se6ADg1oZYlbOKjA6RT5Ou//tEd355Ch4iwSeeIcOJfB46z5IpMaXvfGwZ9BnkELdkj6kdEdOYCOmv+Qoc967hDeEcPb/EbRJp3CygJfDyIvDH4cg2pKQwUnOUNIUQDqQYME6bDbCu8QcM92gjlLphXbavSmuqnsb6eq1QrNriwjYwVA5b0GYyZsY3l7B946+d6bAmQcM65CXKKIOHbvbipiFumJByKF/tyNIK94kOI4yyFisr4Y98xdUKxsfIEP5ub67aXmm1J8XsL5IeDjL1ex0xWGaLiQJ1Tt/4VaF8N4bYQZs4szwqfFZBIi/GYKozV6IOx15jXYajFEIzBnLK0MtGfza5S35k/m40VRncPFxIxgd7jp00Z8GAO4ocQFs4RoM5I08pHf35TFnU8Y8v4wt/qN9D4rDA0WUrZ4M0EVxdqAfiLZUT5W6iQDxDOcIPOBX3yEf09jldhMU0XmMk/vPo7iDzo7p4OgDLhKwRRWUBRMDrReJtX+6HsPYDaF32I8wZdRUpEWSaz4zFWFLy4JYikLP+ZOqIOvP6FitBN6D2ME5AXhaEOQMVBXUT0vIT6s3Ih7kCvtpctK6IkfxEBL0+zzgD5sdXs5k5PL3MvDw7t0DJbjb788ovcw4cPcgcHz3N8o4T+jRU5PmT2/vvvSUn4xA8wf/97uY8++iB35w5nE9h2qHdp4QaxmD3YveYjD5QFVxK83RiyOoyioPZiha/3bdxs5bpnZ3Y24bkUmKd8z+H5C1vpuDi/yLU7besDWO20bUdSEjjEfPe9e/Zl5l09b0hRqG1tuaJAQVBn6hv6o4EpCX290336Eb0PbL1MeB9p+2LeV3lQGmRaRXmbdsC8lrO3gK9LHyDUoSP2m9HTgNDpZ+1HbduVyNj2HAiDEgENgWg30d+iM/A4CUu/6GOir1b4+80lE75iQfjhaCQ9b9i5uLh4/sUXX/zm7/7u737zD//ws+enp+ftkbSxNFUnmitOxypwlS8Pk3yq3nYyUjfIgWYRFMMM3VxZYDzHjPb4jAnDi+YiAjfZV/AnBCtl4Y8XZl1KBrx3mcPvYfdDtH5+AaXBl5kdJuqc6ibYc10mM9l0YNxcYR/EcZDeME0k6A/S/GSgTnEiwU7x5iV7aogtFMrq/KpJMim5kJGagIxQiWDK4MCHvJhlxp+OEkCQRhimY2SWxQVIT9MFFAZyshI64fAc3cwM3ZQJDwHdcQ6vhDEBgTAe7psA0iFfcQBASOfZZrMBJYuCYLNKViYw4+GgR1mw1YUwi19D8VqTMteoS/GomGBlZW30GlwUhrzYCgGDtQ3YEpwZ0IhY5ScGRMeA5zwwgOM/VpkPNcgzq0hx8FE2lD0EZgSIsAw+G8jYnsB5CrZMIQAhHPrgxgDoqxkuQLOS4DNn8BqVBZQI2pgpO0o7tgfiYEWDFgvLXj/mZZC1e51a9p1e4AIn46LH57PIorv2Rx2EdqS/GczSCnQW8RzsmTAhQf4wSQuFChM/PqBHPrKh8bdymLVt+QeaWZaCxZPxtkP79zaNW2bGcQbOQwTaEHwQhjjm70+AWWLZ/Lmd9ECAuqIdAbyHpBnpiXsxHdqUp2UkVpAEJ7vDkRTInvoTlEbVOQK+59/ThSWLk208QmA2+6/4iFLeRpNFqy/78TCA8SI+eMei0ObPXg6GobwIhi26O415mZ9H60JhTAJ/C8Ov/lnBu7ps5o6Pz3OHh8e55y8ObMsRW49evjyw/f9syUMR4SahW7d2c/fv35Ny8KFdhfqxzPc/eC93+/YtU76r1bLKMjJh/3NTENM3iEzqHzfLmeXF82oe1KOU9gFXG4uXi8PD3MHzZ/ZF5pd2PuFMik7LJhSocyYP1sUH5xPu3r+fuyMlYf/Ofm5XSsKGlJzq5mauqPddhYX2J0WBLy+zmqB3Wu0bJWEkmdRufgsYeh+b0Ag2cYoZ8+Lcf334OmGup+HlY7a3QAebeED5FJIHf0f8fQZm7cjarSsKsW/z3DpY2xHiTn8IYs8qGVSr+s9Ufa+601Gr02mfHR4ePv77v//7z//Df/gPX52dnV0q3Hh//6763zX7Fqgg0XvKhJ4UBs4nMLnHboByUpI5GnGLiTEM8nIvmhFhN5qLGGHRnn1ewZ8QrJSFP26Y91AO8TnrfpMdyNIHe1XCit+s0+/zUbdskGIqYS/P/lnc09QUhXQ06lonFkDjs1QHSTvpWEOBOn4+EEYHpX+NEeOeOreunkf0l8VSoVwpV1hzUJRBoAodqwlvmQENdwTL2GG6QITAJQHU6FxwiJ2wh4MhY8pneDCZtcIx03dF+iy6uxmCb7iPM34EStAEGOWFMrbk5WdbZpR/8h5nSBlIyStlh+CM8mYKgwZpX6nhuwfUpTBuBdIz5WYCKPkkvJ5R1swPhUxxwQ2DE7P9nW7Hvo3QlZ2vRzO4EaYk5c5p53vn4Y94jSfxE5UYTHeLfPq3FVAg4BV/6o9JLT7cxndA2K8NMtvKtod4GBq+5mVBAcV6l03NiDHa244j7hFUdBbOw3qZ26yysMDFXSiHmT+vA5mKB3t89rgJ4+3O0oEm0ilqjz/QygbQ7nhi9ci+rBrcAewIzuQP4RI6PxeEIsDwTRvwrWNe1nz8ad7W48oU5W3v02sA3oiLOAhL/jHdnXeWI+vKE+VCGwl1h8kz4OHEH3Ryi4ogYEoC24+sDJAZvZ0ZDcVj+RxLMaCu27mL80vbB39yfGLfFri8vDSlIW5Bs5JU/RD/dOp8UmIuOJF/K/IAXqq4mU2WWEZGOwsj09ydzkNRNvDnZcCKlu3xF1haIqa9y8sS9Djxox1RB15e5J8VV2444grUZ89e5B49fpp79Ohx7smTZ3Ym4QwBvN2y+qZcURL4eNmHH3yQ+/DDD6QkYL6fe+/+3dyelARWdGs1bh3z8qMMjFf7ET/kI5Mfc8Q9+huBAkOgdm5uCPKsKjb1rklJOJES81IKwgvh86fPTFG4uDi3foAtQdRfrVHPbW5v5vb2b+fe+0D8Cdl+tLN3K7extZWrrDXsqmcUAFaH7WwSq4hSFNh25EqCkqcsadtih2/d+LOzZezqN56TAn9/+DqhI62bVlQzDqLf64D2EJV12gFFzESH3/I3b4e0E9ox7zUTJfGd1jup9xJ3UVn/jC32Vx7W323o9W4MhFf9Xv/47OL82YvnB48ePXz06Je/+uWL83O9VNLBNRpPURRqtfp4Y2NzvLNzK9GYkAyHw2QwGCTqh5PNza3JxkZVUWqYnvSENgjTyhcVhIhUUTSXIZA1o30RbnJfwbcMVsrCtwNiL5btzd7GDiw814QoDJxRwCvVD5cj1WyG2IUQdeEarYbcg62BwL+oSb9hQCBWvAvq3grj8TDfG/THnW673+l0JBdcnfe63QtRjSq1Sq1aqW4ozhKdI9Me1kmqE3XBxGdecaNjZCaaFQeEJw5hI2i6MEUH7AJf3EIgFwvn6MKh7dfHhFd58GcMk8PQiWcxggsmZgvmu4UZf9Y/Xxd0DZQ+/ibcmYAXBWUGUh94yLcJ5xIUa7a6ULeVBW5OWlO9IYhg8oE2BHzKzYQ3DeqsRODXCDcXER9nFhDOEdYvhS2EdQkM3KpHGLY6QSuZyFYHWFWw8YWyDPyYEie7C2TOJ8IsygErDZubm/aFWXijfVF/tDsUA4RFvhuCCaIw8CGquFVpPEY5obx88PT8hPKy+nQBTkXp8pGcKS8ThIU+8ELDoO28WpkbZcQseB5sAFeEKBZzRSG4WV5N6lH9kI6/E5Z3EgNUXjwjTFDPizBSvrglitU10vT2LaHDePc8I1ggaNMGvC4RKByI+23AhGFmM1WE8GbKgvhBwE/EA+2M52zcy8CT8/xT5/asPLLNbYJEiK/i4X22sy2BPVYRup2+2lcrd3p2njs8Os4dvjyUEP3Svk7MvvhOxw+/I7BT7rTv+L6rOCxeq5MQKW4g4O5uQgeSl1hH0Z1qDizZ2014r7uoAHs5Q0/fh4mgjiIBraWzUERykqIwNkXh5csju93od7/7IvfFFw9MWWA1ge08fDyR8LyjnEt47733cp9+8knue9//LPfJp5+YwnD//p3c3q0dO5tQLnv6lIdfiKB6EhOWZfiYIQ5yjRkyAoDMwqxMXlzFkZOi0L+6zJ0fH+WOXzzPPX/8OPf00aPcMykK3Hh0fnEmpQ0+NSqov+V8wrYdZN7L3bt/T4qCeHz/vdwtPa+jKKjPyauO2FJEf02f0WayQSZbj8b0dYqLr9PboWrqkzamBBhpjDczeD852E7r+kMhxPlWAO2r9JTrm+KJ7YF30pWFovWjtGEfT+fKAtHxzgD4cRMUY1xU4ImLturvlOhJm7jlBkArQX+idnA5Ho5e6n158sXvHnzxk5/89EsUhaOjo5b6SU/UhtZ8IkUh+eijjxK1q7EU7+Ti4nKidwzFYXLr1p4UhlvqDSaTVutiovjpvOhgo0k8WcR90Q2MsPi8DN7kv4JvEayUhW8HZHux39ceTJQFBBW2IgE4p3lmgRHqGPQBVh263YE6Nh/Mve8AivliUZ28+sV0kuYHwyTtdQbjZqs7OL+47J2dn7Z7/XavVq2mElDr6qga6hnZklRQR0li6kPDoB46RiDuY0dgohNm9tRmyG3gt0AmBJggoD+EwUV0ATtEKLAu2MJiXscIc3oXLt8teIRRWYBHS1/5NtN88Rf/8o80IN0sFDagqDxAyiPO5scZZlYV6lKsEO5NuQqDmH9V22ei+V4D/qwuMNCRMMKQfw06nBkgbfFCeigJCA7wieDOh9agQRmzejDhzOvPyswygh/bydie5GcrWKFqrPnqhwvPvpWGwZP4iDtuRfID0L4U74eeofFZZ8plVn6hTIxZyihTaVZsQgZjmInCsPFr7ShDC4rYTGI1v1AvN6FlNCqptDdvM/hhQRCA77H4NsFAPHs586XrUa7d6c2+dI2iRngvF982FtHyq7hIx1Ikfj0g/Nuqg+JHoSAdlCq+k+Iz5CIOXBK3lYPCzepKf7ghKJtfAEtT6cGz8W3pKF7F3++zRYw+IJxTsTpU/CEOeKPOrU4E6JODQSKFsDPLK4IzZlxFYlUJhYntZ8zOo4hSEbRNL2uvB1Nw7Nmivga44RcVBae7josA3xGtHEK7Im1buQvp40Rdxjq27UdWtpTdxPJ2rjwdHp7knj59bsoC5xNeShlCCfK6ndr76FuObuXu3btnB5dRED74kAPMd3P7+7dyOzsSwGsoScqr8kGalL+3ezEW8kLxupnNl/wjYAWVbqryzOu9StXe2HZ0fuyHmA+lLLxkWxSrHmesejTtbBLpNur13OaWlHspChxmRjm4fWffzivs7t3KrW1qbKBPkPA/lZDPVkVWIdm21OUd1nvLAeYU/lAOEILpa2RnRcEUCPiEfaGczFpQXNH594evExraZfTL28wiWB3QB5JHARNAvIvWjhbiiO+yrZ6h+EGj7NL+oPN2TjzUq7d1wtAXSsifDgeDK+Fhp9N5JgX06c9+9rPH//v//v95ztYj9Z0jtS3FVBIL+p+kYykDyf3795Ld3Vt6jSeJ2uhE71mytrY+uXv33qRcrk6Gw97k6qo7TZJ+VlHApCIwo/0mBBbty+Am9xV8S+HrvGUr+OeFbF0ts2Mu2uOz90gzc0vmhrBRWFtLCo1GrSCBrlCpFIvqdQq9Xqd4dXVZHI0G6u2HpVxuXJTQqbGiJtmmVFKHVhqP+yUN9lICTOEkXkxOXJbK1dza9773yd1PP/n00739/U/W1hr3a5XaHcWxrXQ03vhsKYOU/YVOkv4F4YkrOdfX/dsCfKCIGepalcPRGoBERRYYvAni4dwkLvu3jjiac7c5BMHMrG5372X92zI34Cb3DBCp4malgMECpYFBwT5ypoFUJeA8QyPhBAEBwcQOKuqPQQkBpgytwvEHwK+tQASBQo8m3CB4s6UIYQW7z2ZJyFNZsyLBtiIOM7NygFJh5U7ZUA/Er3RwR9hnuxL+nGEgDuqlXl+bnU2oVmoWj23bsDyKH5mRN/KC4MnVi+3WfCXhwszL3KUQwQoBEmUBIcgUHyk2/p0JViW2c3sSVLh7nsOgu7s7cuMg9brx4Nuf1Ca8WBzULpS8QIUid6tX8oiTIPKKaag/qwUEgDjLF4hnYYIZQcE8vwz+oqJuqFuUKrbcsELC9oxZGdi5Hw5zY7pihBK3v3/HDrju7Oy6QqV6cqGB+BEaXSnwr2T3cs1W076kizIFT96W/DwQyuCGvS9+0BxhxvPps/ZRACduj98VGxQBDsBTR+12y9oNh8LJJGGY6ademHFmn/2O6qRc8e0XtD/21Rf5XoZgOBhLIfIyuLxsWv1iRwGkLEiPW4AoC9x4pnRRKhGeKYv9/du5W6rzbT4+pnQAZGYynK2HWR2RH7caGCm0htkQ1yG2A95NyqUSDpK6p3q8kX8nwpS/MQoTyO1eXcvb6el57uTkzD6wdnjIVp4L0SVWH2wP3NresnZriPC9p/a7s2PufDeFOuIA87WbjgS8x/61Xzo41THlK4THqBQ5kEFMnoU0RSl4Katyait9FDK9W1fnbP0Sj0ecmzixrzG3rqQkDPsUgr0/rFCyArij94v2Q3+7IR435bYtnjfkxoQD55dYMeDAMlei9tWOufXIFAXxnVe/XlJbLNJ3sKJQKJmiYGehVM72vohV5cKUhAL9oRj3/u7munot0IG9NYSyMlyEbNm+BVg09CHeD4C0cRA77vP25+8evHp/jR/upOmTQTbRI5PVtlar2bm6vLpst9tHzWb72enpGV9mPvzpT//h+OnTp2w9shtJ+II2Kwpqm3pl8+Pd3bvJhx/en2xtbScaA5Kzs/OJ+iT7anOjsc6ZhUmzeTy9vHwp915UEiLCEbj4nEUga0Y7kLUDi88r+JbD13g7VvBHANn6WmbHXLQvokbEXZkbhc3NtcLdu7elKFQKSTIqTCZjYVLodNrFy8uLggYUKQADTrcWG41ySYJ7SQJ8UZ1hqdttliQAliRIRoXBFAXDQq56a29z/fbe3vb+/q07t/dvf7q7fevPJRR8VK/XK+WK7222rSVBEI4dNQYDJoAQwT3jzMqhPCA8I4hms2N/CrSIeMsmOzHZj8D7LwTEbF/mnfp1t9dDpHsDPYkrbh9IfA963BLCDS3waVt44M+SD4Kr/kw1CP4gYGcyGJgYlCTIUBaUiSkCzPgpPAIOs4WsGPBFWLZCMAPI7C1JoAQgWCKQIwCu2RahivGKkIiC0ZGygcDLzUkILQxobCNCgEeQoF7YJobASx4QiEFTYMQDxWl8q24B8o5w6AeZxVtvYErCi+cvck+ePjUhBgUHwYx4qH/i5QyGBj5TGPh67d27d3N37nClpITJbQkx4h3FEqFSLL4RyD/bBmxAB8OgbfUgRYFraaOwDgIYhAOgvQ6eV6gQ4MkT+9f5yBZCMoIlgz+z6VcS0FAUyB9poAR/+umnuT/7sx/a9hQESITHqhS6CMzsn51d5o6PTu3Q7IuDFxL8ji0eGKyqLtmOtqF3A8GBsiGu27f3VC4cNvd8qAqVrkzxWqkg3Cty2bm5h/gRfA8PD+1aT+7W54583glXEBs243xHig239iDQr2/UlAfiUHuNwq7iu7psSSg9zR0dn9qBWfbCwyttZ2tzy27ucqVWykm7Y7fvUPekdefOvh32Zeb9088+zn34wXsK52VBGVsx80PdYAeCJT7jbbTCqETPBTYvi/lKxNyP+p/FCch5JGUB3nkP4vka8gOiJJycnKrszsP2OVYSJlZWtM3YVu/fu2/52ruNorClclszBZf6n/V7UT+B5/D+GAMCeEKRj/xeB9FI+JxFgOin9yrhpiMp5Ofi71jle3JypDZJOR+L16vcoN+zvoM+iHdnc0tKgerXVhR2t+2dsgkBO/9Uy5VrPnFQlDJV5H1XOIR/uxJVOFJco0TvlNixL9GjLIhOL39uKt7ordmyRt9Cv+t5p3cT66kUtWki9P7+lSwuAvn9GsAtYItAXXtKXy8uD+fADaS2fU39h1/y4IK+ndFRm/HttCjDfrMRE120DVaFaXP0AaCvoCb2ntGvovRLYU+kKDxXnT05ODh88eDBV89//evfHj19/FR6Q7OvvgtFYSzaieppks+XVR0avsWU+mlhNalWCxPOKHB2QX305OzsYnp62pkMBs1pv3+plvKKogDGhgcuPgOLz0DWL0LWvoI/IfDRfAXfJsj2cm9jBxZe4Ib8mSG+K6HLPwQmYSmlQ0zTaZ495bFD81FolGeQk4CTIiiqY0yZmeImJbY/IDhwgC2kwpiQSmBNBoPOYDIZDiqlMisTfLStpn6ooA7TOiMlpyQl7oYZMxswNXC4YMkWKDpjnzlFKGaGm4+P2TI9kk8Y7AEGIRt8FU80QSsKSPkLps1iZUrIacPDW8HXIiY1+7nGU4BMFsQ3/uQjKlCeD0gYZExRCDN0CLwUIzQMNrYawGAdBnX/bgLCiCrG4jAGbDWAg84IA2tSFlAA/CyDH5pNxRrl35dgj4KB0AUPxEU6mACHIV0J8BlXTG5QijNrhPEtSX7LFQMqs6l+jmHbFBVXNrzuSJswhPcZXGagfeD1WV0ffGkDcZCNSBuMwiESsZdprG8BiQTwLSUqS3lSplFgpH3Ny/xaEAOLy0kNKAZT9IS4wwPnLVwx8O02lxdXtt0DQZz79hGOWWGBDkABvnVrz8qEFRWEfwSpCO0WAvVp7tnTg9zz5wdSrojjxOIeDnzVCAUrztIjHCGQUE/Ew2Fc6sDL1bfXuPLJKsBQgu+VxU+cruSc2Y0+CPLw2JPwaXUgWuKuRqFHStXsdqnALm80M+7w+fSZX8PJygL1SN3vsiqxu5PbVL2jaFJ+lAVlQ3nBP3zSDqBhBYnVFiBWhbznb86S+omm2YMZ3S2soddZ1u7vllBtj/6F8whxlYgVg5OTE+PzuZRb0G84OjI/yom4ELD9XMK93PtsNxLygbV79+/ZVah7e7t656r+ftq76TwA8Mg7o9Zoz/CEf0Snw4/2GuS4mDn6gbHexb7ek6YUVJVpW0rMGVuPVAf+3QQ+sNZUvnqWVyYX4HdbygFnE9hyxGrOjvjf1LvJBEJN/XxJfYKtDChNx1RKgfpnyom2Rz8kN+vIUQDU9gq806rDqdziLUgJfYXlT3mj3cjf8mX58PyQxVAcr4E3U1yHZfSU5/wd+zrgHHs/7JM/vlIcz9nQd/lZE/eL/SB9M30g7yb9DAogEN9fTOpFCkgyGo5PpdQ9PTo6fvz06ZPnv/jFL17+/Oe/POsP+h3RsBQ31TsyVXyJY0m4njQaa4n6yEmzeZl0u1eTQqFiCkO9jkJRmF5dXUz0XquwlRhLUIonINXyJgQW7Sv4jsFKWfj2wWIPmH1e1jsuvNj3RHNXA9uO+rF1dWaDXLdbUX/v+8URRBgAERIUncKORe9L9Qh3dGo2O6y+C6GNDhHgMBtDWUgtTUu5VOOiOqvKVMIL/SyzS2xO7mmwHMhtrE4WRaGMqZDWAbsQHGegXOBlNhKBJQqMRqN0CeMDq9NmEbcILhhCPx+QAZ+1c4F8edG9GyD+LF+enmDGypwnA+NXRhBqbXCy/ArlBsR8M/gy+JEzyslmvVQ+2KFkYOa+dA45oxTwfQY7vCwBDsEFgJ7Bn1l3wrAVyYX7ddsKhoKIwkZ5ET8zw91eR0IlNxh1bPWCbTdxcJzXQ1R8XOjBjTbEwMlH5uCL1QPS4LseCJH4xbqjHdgtUeINZcS2WXU6aqPM9M6FcmZ22UrDjHgceA29aVLRJiBbLYfyJ40sxis64dPDuBGrxuojIEAVxmoEeA1om7wTnCugPDmrwGpKnJ3mnaKM2IZG2bIN6d69+7YNiS91UzYkzD7+i/MrCaTHuUdfPbFDswjzhEcwQcnYv71v11piB/y9cAGFMoC3SqWmMkV4Q0lw3hFO+GgYF6kg8L548VJ2ttDwAS4XIpldJl5WBIiP9w4zrgQSN6bVVRhB1HRyR8dnuS+/fJj76tEjm3lH4IaO60A//pirQe+LZ7YYbSitkpUJdAjlPjGRir5g6bPy4kqF2kIo62yZUw3kh3IHvc7liQd0/Mn0dqf6VRdUYkuPni0eJzPg3AfbvGhTKDy+inBpSgK3Gj2XcvD8+fPc06d8ednLi7qgHUkgszpk1YWvLn//B9/Lffbpx2GFhxUw3xZWKt8soMZ8ebuUKR5NqQu8htza+8lkAX0fmZ6qzEYq4574brHKobK8Uju5sFWP09z5BR9Xa1l/zcvA7VxcdMAqFMoB7Wfv9m1T5DZ3UOA3Qt/gt6bRaFAS4rXL1seIE1MAZOccAg2A7Ud5FFTVaUEmmeDVMwWDvkhhvT8K/TrKkjJmygJ5kUlUltXXwpsprsMyenejrLNA+3kTwD8w6+OUV5RMJjRMqQ4rcrGfo2+r11hRoJ9FWVf/qDJ1ZZ5+0V8ezikrjkuNu88uLs4fPX327PEXv3vw/IsvHp48e/z4qsNVU2qmwlD8qfS2dCw+klKpnkgRnezs7NnKghRw0fQnvV46kXI/UV+gAi5M2Ya0sbE9rdVK005nrIwMveBVA8G8CYFoAlk7sPi8gj9RWCkL3z64uQd0iPYb6LY1uP0wd/fuPQ2Q5yb4DYe+XznutdbAqQ4gBqePcgEdZQIBERwOub0oYQurDfzVsjp/yfw+45/L1xuVdGcXwWNdnWQyaV91Bh0kzEKuU6lUh8KJBkMN4cW6Bo6SCzmufDCYIJzS4TLIIHSwpYavo+Jvs8MaiOjfZx13Bk3ACGD0onWT7p6ZcpCxcC40Aj5e8LOs6H4f8LiIfzZAkDDRW1pAHILIk37h0fKHiZLgM/WRf8J6nn3QRfhl8DbhVIIq24ioJ+qLwR6FgP3GCAK2iiChHEXBBzoJgmHLkoXRM/GhVNi2BKFtO5KwQ10gqNBe2F5De2m3XbFMkpF4Q1HI2XYozlnAH8x62buQQ3pAFBh8m9GmpWNbiuq+vQkhdF5eKIve9kiLbTJXdu7h3IQ2BDvarQ/WLtRSTpjxIK+doVSaDNQUfax3K0MN2JgM3K5IiCBTPxS5WTEDAlaN0AW7Yg1+isuuaFXelbYpV33fEoZAT/nYrO72jgmZ793/ILe7e8vKmJUAaC4umhLij3JPHj+T8O037KAUocCxxeX99z/IffrpZ7Zth/pB2KVsUEz8fR6Ip4LS8S0lSlJ5E2tiEKGYrUd+OPeFCcO8z8R9585d6xfu3L1je+1REv2d78zK1ss3Z6sMtRrbaigI9RKjXO7FwWHuN5//Nvfw4UOrF+oBJfD99+/nfvCDz6QwvK+63lR+txSuLMGclY0TUxZim4Xv9XW2u21bH8B5CKufWNgB1KyMD5qUrSoFkYd3Q9VMdVsYlAOaIm4xBqqJcLwiHKKnTLjaFYUM5YUVEVZZmJWnfF5wOPjlS5upv7xEsRqJ/6opeawe/Nmf/VnuRz/6kW0p+/73P7PrUDm8vBG2HbG6Q+qkT9rwDQLzNiR/eJyZgcAgKM16h1AEp2pTfCRzojrpN9tSEPhugngT/5enZ7lLvRdsObKtfepTKQPeNdpKVBI4vOyKwq3c5ta29QtV0ZRZYURplWKFMoCiwLX8CP56wwOKIxqUChZFAQXBFAVQbqw0sAJBfbqykH33w/tGHnELFUcxgK+HN1Nch2X0N6ekVsTP3DtTBdYfB+Qd5hIIlH5WX1F66Q8pa/xot7w763r/6M+IkPaNQh7HAkzqmvFN71eivvTJ4dHLz7988PDBL3/5q2e/+PkvTx4+fHCl/nzQaJQ1Vmponaaup6laVJ6J4kz0nkz29u4nd+7cEU0paTbbEyktatnd6dXViC59Wq+vTX/4wz+ffvzxp9M0HU3b7YOpaMgdhe8VMM9t1g4sPkdY5raCP2FYKQvfPripx8y632j/3vf2008++aE6qbp9T4GB8vz8ND8cHqtDKwiHkDm1gSsLAJ0/GIUGoFgsp8xesmUAeWTMwK2/SrmYq63V00qplHY7/enZxcWo22kPioXSsF6vjaVgTDVkFNX5VSTs1KaTaYEBkdm0OPvMwEIHi7DF9gA6ahPCrNNWb8WzOlwX/CSg2UDrvOMX+XSc93mRLobFjPG9W3BerqWjZ+PffAIEXvTPgzk5P0Lx7fuYHaCx+BCkQ57xNYHJBIqgVCAkIbRrYKIsGdxAnhGKCcNAzmCHQGtJKC5X1Gp2O0rcmkSaxMnKDwpdbAe4KSpTDlxBcEUNeso80jNrzD7prOJDPpnpZCYTQdW+ak084g9EAWWmm7bAs0rH0qQdsMqEcmACModlJbzhDpIWbca3Ko389iDStXZLGVlGrdysHINpaD4O0QSuyW0Ckc4wgkUb49UfeYy8ImzzwStmHhEm1te4nnLH9rTfv/9ebtdWFlQ3KsvhIMmdnZ7bdh7u7n/y+Enu8OjQ8oSCAf17932rC4eBKRviZ1YcJc4PtyudEtsGtyV4b6k+YdbbkoQJCb2ntmrB1ij2s7NiAy2Cr58J2VW4davLuBXHlcL51gvOvDQa6yYwcWyh308V50tTbtiqwyFmtl0QD4eXP/74A8W7bWUFwN+xhNwXL9iGxBYZth36QXpm67e3dqxdWNtVW3DlM7wTGaQhR5P6oP+gTWbrh7eNdwhBm3M4vd7IVlc6KjdWqVA6T6S0HEk54NsIHL6/kiJjB/KFcVWI/FN/HP69fXvfVg8+/vij3GefoQh9pOf7qhMpWWv12XYj+EZJjXwar8assZYBPMCs/CbTGh/vDIJ3eP+oB7XrMatWrIKwmiBsi+euFL8BijPKV8rH1TjAXBPPm7mtnS3fDsaZH7U/DjCz0sh3FVxJ0HvGhQFS0LjViHVGlARMFADczAx2CpotR35FqlDP5qdM0g/Rv9j77pm2d2P2kT0c5J5HWZA3z68UySvwZoo53ES7PCXvF67DrK7sf+4P/0wyEA9KQFxZRVGy9iq0vkttHOWXdhdXXgOk43Ey7XQ6eSkZ406ne3R6dvrgq6++evDrX//mxS9//o9njx8/aw2H47760PHW1sZE74K6Pz6GqkbgAzKrDAkrBmpzMjcninMyGIykLKRqIhUaz1QKhPzvTj/44OPp5uauqmKYPn/+YKr2TIYWEciay9yBrH0F3xFYKQvfTqC3iy9stud7nd3C3L37f8n9t//t/z33X/1X/7UGzVaemzxQGHK5rvxRFEYarPmIFisGYFkdne+xzsCss0DA297mBhvfMjBKWCHQYCYKrlZlL7cEgbTTGUheGzN1OFKrG6TT6VA9mnq/SVEDoYb3VLJFuVxHQECoZfDRHwIinS0pRnGOjn0u+AExq+7uOFdsoIu0Jspp0EKS8GX+edjrA4an9XqINK9HovWZQQToyI984EGDiW/VCWbgjZAAHM0GKtyhszAIIW5qQAiCCQpEGMBlgigNhCOGGQ82gDsijJiAG+Jyeo1EKj8E1HhmAMGf8mLWjG0VtlVEAgiHa5m1pJ3AM3UPPQcpETB7Mm22W8IgccXZb7YMUU82yy8EiJ+BFkF0c2NTAiNCI7fHbJnQWa1wY5AP0mxNGmugZrAeDUc+e6/0/HB2EJrlZoe7QdFppLU0Ce9lTv1b0tcAp6w7dkPZKZ5YTDgEw4ByRJikHOGPvMITAimz6DwjRLDFZo/97RL8EdC56aleV70pon5/lDsKV3KyN55ZbWaz2QLEzP9HH32Uuy+h9P79fb13rNpNbOsM5yO40QjBlpU46sOVhXWVaU18UTepBOMrCfN87+BQwr1/WZi6ZUvUxx9/krvHx7d2d+x95t1hlh2hHoUEgR6hhxy7srAmvqpSQoq2OsW2nWfPn1kY2nhNbQXFiFWK/dt3VKfbUga8tIaD1PJ5KKWFuGlrKLsojawssCJJW7Nvipgy6Ss3eqXNBAHKzFYQpLHYNiNWUeSWRTVJK3vaxeVFM3d6wjmNI9tS9PyFyvnZc1Nwjl4e2sFs+L+6ujS+aDe0E/LBIW/K//vf/37uz/7sB7kf/vAHuU9ty9F9u/HIVhKqvrVvEcRGhqfY7ugH9B4qU9SBKdSY1m+hjM/7Lu8HXRFOUIrF14C2JWXm9PA4d3l2nuspfxMpEUSNsmJb/KTYxG1Hdi5BbW1rh3MJKl9uOKrovVXjcEVAfYQYmysENHS1Sylwtr2I/sTcQ0bCy0DfQZ4Iw+tlfUvoh72a/B23PgsTBkVjtyCBRuF0sasLDnOAuRshxpBF/bqxAO4Y20+E2TNmQOPe/zPg9WF1IcWNdwQFlzZaU/9EH0xctrVT9eRbdX1rEn0OdcrMv8bcTqvVPJIy+tXx8fGXT54+/eq3v/3dwZdfPrw8eHHUVUJ2kFlFNllfb7AKnyiehO8nyJ0vNE9Uv0mtVlbTGE0k/E/K5eLkzp1bk+9//9PJ3bt7Ug5u26rC2trmtN0uT8/PD9OvvjqeDgYvU9GjuZC1iMCi/U3wNjQr+BOBlbLwpwHZbvEmu8H/+D/+n3P/5t/8XyXw7ecfPx5JILnUIPpSPvRP56IfquPL57e29nO3blXUubHFxO/GD3Ctg6jXixJK2HO+YYPBeDjODTSQpeM0P0rHeXWYhdFokqfDpOPT87Df73R73V5/NB5JWUgK8tN4VC5Xy9VGTVITM5IwTro24Mj0AVYDkuw2227uThMRQdxmsjIY/YAYB7M9+g1285rROOAY8SbI0ixH/jDhlcHDZtpIh6SUsAn6YRAxO3wFHrPcAOauUdZ4z9ARFkEyXofqKw7yV3yMr8Rjs3wI/xrg4IFnlaCxaUqFhAVbpUBgoBxFZ9uTJGwzo4rAxCDHrUlcz8l2hp1trjHlY1II8RUTBihvVxT8cLIrCWyLGc4EewR4/JhxRwCy4lD5YKEMUAiIk0PQCDmksS2hF6WEJX2EYB+QrwtQKCNqVDZb7GcpwvWxpqAoTVNQpDAoDIXiN6XQDlCSKGBK+TpY7ekHtLIKaG7BH4h1xXYPhFrqhBWNXrdvX8ZmlprZanhk1YbtK8xM33+PVYL7Kst1lb/H0euMTIh98uSJzdQjgKPM8y2NDz74MPfpJ5/l7t+7m7u9T9nXlP+xnW9ACTCl5OrCysG2yajsNiR4kyYrNSgL3HzEisVLpcGhXRQR2hGz5N//3g9ydxX3zjZnXPhwY6L0zyTUH+daHJ4VH9Ql9UR9cO4C5QhgRZIZeoRwVlGoH86lcFYGpQVeatWG3KpWbt3O2OI+4SYsCbnUDfVJfGydAjmEv47dVjBUQCpodmDPClwRWZ2o/tQk7GzGNRCdmpzKr2/8c07j+IitRS/tJq7nKAlCthpxyxR1ZFtKOm37UBlCPHngJieUqM8++17uz//8z3M/+rM/M0Xhs08/sVUeP4zN7VPwyHsZ0gcW7LE9sc0oKgo2scEK3IRVu/nhWOuThGm8TMBW0Pxdoh76auNNKYkXKsf2VdPaHO8Gky2sGsdbjthqtLu3a6sJXIPqWxGr9t7zGkyESlF/9ApCPUdlga1FplDwzqmwZ34y48tg/YYyB7/XFAX4lzvty1YUmOSgHEQjAisaf/X4w50fbMvwJoh+i/SO3k/KmoHsLUnOIxbygGlPAvif2Sw2/6EvV10wAaF+h/KmraJM0jcpW/besG3P+5+R8cAkASCldSIltCdl9PT45Pjhk6ePfv3Fl188+Pzz37388svHzaPj4776w3g+YdpoVE0JkH08mZQSvXvjSqUyqVTWJ2trNXXVSXJy0lScZ5ONjfr0X/yLP5v8+Mf/9fT73/+BFIVtKQw7016vnx4cPE2fP//N9ODgKykK51lFIcKi/XV+WXMF3xFY7F5X8O2FbJd4o/1/+B/+h9x/89/833IffbStAaiS+y//hf3Qz+TVFB0Kg19Zeu/eLh1hykwvHSpuDGB0iOqfILPOIp9ncOcAbEmdpDrDiQazMTtW6TXV44011HEciwknjSGDwXTcbo+GvX4z4XyDxkn1pcW0XKnkJYyqLyxyNSvbkxhw7OCzgfX4Qj0TW0QfmHxwBRE4MH1WjoBzRQMhJ9pB/UBgNPY7S2wRIt3XBQ9nGYff4GQzcWHwRPA3Phby5X/QMxMnfjUgQ+uz4R5v5DbmJ8ZPmMgybjF9K6MQNzSUh69A+BYCH/SjEI7wIsFFdoBBkWs92Zrky+zlMIvuQoIJPqEueDYWAl/QWNnrD79IYyDDV1xIxxUG9rMj7NrMMjc3SdjFHtONCgMCCEhiXDtp18airGiQRlExJaHfszMNKBEoEMy6+zcPhDL9jAfbO+arPhSeF2MoREG0RbajF88RlU2TfuCJQ4vMTCOkcr6CazZRkhDcWUlgth0B9N7dOxLgarMEWs2BzXJzTuFIgm28KYjVlY8/+jj3ySef2nWcO7sbuVIlL+XczziwuuA3MHHbkt9AdGuXffNbOe7R57sYnHU8lWD5TAIyigKKCGGYGf3wg49zEjByd+9uSkBUNjQyjEcTCdEntm3JVyz44jJbnMqmwMETdUJ46o/bjVBC2O9PPVDPtq1IPHDrE2dmUPhUdYrHVy2IHx44KE8Yyhzhi9UXVq9YWWLbT7XqQ5WitLI31DNlzisEoHTCB7O5vd5Q8fpBblYLKEu+icCH07gilnRZVYEH8oZQ5+2WVQo/M0X63HDE9c2sHnz44YdS2D5Q33jPtxutS3lVW/UtR/7+wNNiG5GLxQ1/av2yC5WReT/lqB/LlL3vFtjfK5R3FAW+WTJbpUMZ5yxXu5vr24rCOFfW+8hqAn0124u4ccxwc128rofDy34mwbYaKQ0+sKbUTfi3Z5UlqwsoBRSunUlQe8afQ862lZAsiQZ6+JytLIh/u/6VfJIXz054TxUPtIRVPHTsVBu9gr03vzcQ+E0RLPr7s7/rDmazQuDf3Wf+7mlWgA8SUg74M1Hj7wCXE5C1ef7dTt1inyR6d3rtdkuvyeXxyenpi4OD54+kKDz69T/++ujBwwfNy7MWioKtKKgJSiGoctsR5xUYQRl0NZrmURgmrChgqk+Z9HotO6ewubk5+eyzz6YffXR/ur6+Ox2P+2mvl5u+fDlMT08PpxcXL5WJkqqvS2aWIbBoz8JN7iv4DsBKWfjTgmyvuLQH/Z//5/3cf/ff/aUGu5yEhv9v7m/+5gsTZqQsCFtGo0Ey3dsraKB83w5UClNmeX32jP3DkuXpvTSIlUoTCTP5/Hg8yk+nEhDy47RaVW9aKqiXVGfJtRnqQzUqmLzqG2Bz6Vhd3yQZpxJgRhpgBsVysa+4expyBiZzpqm0FL5H5ttrQBuQbEw1AhMM4rI9vICxswZEbgMd+4YJ73aPxwdjjwsEzCniDOLDNce3BotZQUkPodkGzTC4Glj6LiwzAPkgRCY9xcizzcxlwtmWIvKtwdnDuWn5gSBGL3qerdCx4C43BBsUBVYjDCkXiz/GjUigwVDCQkX+vv2HgZL69us6hyPOkoTD1Iq4VJaQpTayJuHUhBWbIfbblLga1M5NoGQEYZ+6YpsQAr2tNjBbp/ioR+KkHJilZ188whvXdrLqwPYnvkvACgczevjBJxmEN1Y2ED45DM2ec4RXR26JcTtfFb68upRAydeE2WLDvmNmdiXImFJGm1NhWHlZ1sUv6OWI2GNVIbuUYYWjWClTTCnNUkTY73911bL0EEyvKQsSQu/c3dd7yOFmvqquqBTH5WUn9+TJUykLj0zIRalBENmTsI2i8PHHH+u93FW5Mtubk9A4UTqspvRsRcW3Ow1sJYIVDMrIy59tRawsnJky4ldqnue6UqQq4umjjz/Kff9738/t396YzdBzoQDKxenphcrIt5VRRghHrPjEuFk9oDz44BcrIszUowCQX9ojM/McnEbw3tpCYPXy40pPBHg/qI7CwHbHvK1E0O+Qz1t7rC5tKIzap3wpezXTmZJgdSBU01f7SXIdxUEZkD878/HksZXlo0dfGW+c0zg5OVa78FWEyCNbplB+fNXndu6+fXH5Aytvth6x8sIVqHwsDuWL25WMoSUAT6bARN5U7n52B5xvNbJbjQRRmaYN09bjeQfCEobVMfhE2XWFt2uKwkj1zNmFshrdmup7i62B4g/lgPePsxNsNeJmo4LezbgygHIwQz37FiRZMM2On+jwk3sKH+KVbTdcpEBHbpmkvxC9TXgI7EIG5Ys+YkYiPz/TpDxBj4e9SCgL5JtsivD3BsIuD8/7CA9ud9NhGf11Nx8XzGYm/Sf/oPfl9A+sqoWzVHov6M+oR94P3nOQZ/VrY9Wb9P7LI76f8PTp4wdqj189ePDw+VdfPTk/ODiStzo/NRNFOC5Wc8l6Yy0pl4tjhZeSMUmGwzQZj6eqhqkpDkqPVYWJ+kszFY4rVaVEJFIKOtOjo6v02bPO9OqqbTrg5WVdisNI3EtLz7VCTgyBZc9ZyD4v+q3gOwJhWFjBnxAs7zln7j/O3779m7zGwNx//s8HuZ/+9FcSBhga6EAujIJZvWJx3Q47fvLJJ+m+NIv79+/bjB8dIjO7CHUawLiUw+zqyGxgq9aL6fp6aSopPx2N1auxfFDIdDCMK5LF9JtXPzfpdDqDwXDUE2UnX0i76pi5s5WVhboG2bo6S8A6XbJAJ05srhT44ERHzSAM4mY0AhPOmTm3jn2ucESEzumhjisQywoQl5uK9WawaIlPkcI/6WOaUG4UjJnOgwn8DMTwoyKzFBXOZuUIB8Kf/uCbfPuWIhQl7BJAFBYgDyFhiwMIReJuKhdM9iHPDiYLzV2AkM53FEgL4Z6ZfsoRIQeBPm4lcgF7ZHkgDrYpITwi0G9IWEFRWGusmaCKH+2GgRQkX6wEEA9CKAIRM8LelvwgJ2VBedm3ISTMcb2oKwmuKNgNSmqTFp/SB2y7huLgrAQ3lFxeXZlS4AdWw1ekAzJrj4BN+nFvMeWGEMC2AW4nCsVnQFsHqVhTtuRHueLGFh+rr7BlnS07fKSML1YjcJ+YsiAhXmWxt3fb7rdndvr2bb9/HxDrpixwRSfIvnnqlo86MTPPNiRmuBEIqRP46A+4jYXbqfj4m6dHmTKDz1YuyojrMtnKA6C4cA0ot/6wEhAVi48/4urP7ymdTVN4gNGArUWXonNBHkGVlYV47oL4qW+2JFFmxPfs2TNbtcgK4tDdlfCN8L8pQbZUpuCmpkBxdoJVF+qC+HlnUabix/du3XJlAUXUmrT4ok7ULMyk/Gn2w+HUziScq15RFDgg/vjxY0MUBvIMX9Q7dOSD7T+0G9oVad5Vmqwa8OE5VhG4bcqufNUzCgRnElhJIG1u2kJJVDbEAFw5b84glgDWPsJZg4yyQNvGMyoKbGECURLor3BPxZ9vB0RRk6IgpK2iDFM3rDiUJIyvS4neNgVaioLqmpu1/NCy3lvKTXHBIvM21s+wrYl3XG7GOg2Z9FSgqawS9YXylyn27de2MZoy7bM/FIL1ZQpjyoIc6bemaq8pCrdFq3yRN+XH+hkqTDT4U3H2vlh4qH9fiGG/ThyB9pUgyj9/4i2OIdHMAvVjk2ZC6jGexaIQYv/Gyij9HWWmdt08Pz89fPHixbOHX33x4Be/+Icv/stP/v7plw++upAwP5CSOy5X0ole80SvabK1tp6srTXG6n+SwWAkTMbqd1EQTElAQQBZTVB7oiGZsqB0picnV5MvvzxOj48fTM/OLqQgVKdJkk93dzfTjz76YVosDtNms6xMXZCxmLloj89A1h5hmdsKviOwUhb+NOGmnjP/l3/5ee6v/mo/9zd/8//O/+M/3tJgmmgQpb9BUTg1IgZ3UB1lnsGHgZuBnwE9zv5q0EoZ3APkJbwqzUlaruXTUrmUsgVpMJqmKBE2X/JqS2NEsmu8B73hKJlKWkuntlczXyhKLlaPzLgyYTZFsUsikxArn2LebqIIOYwde0Q6bxO4Z24iDQMag9t8gPMIIi3d4HzMurH4jGYefhEzoEcnEW1IFwyOAQUzPuEh9sUev28/isqF0wdWjR4h3cLyrD/jSYO+mSF6AL/4Z8mLJgopDHyuJHj6Fq8EA1YXcEV4KUlRkPNc6JGJ3etkLvCgUJjAg2AgtLIGLdGQp0BnacK4wN24BYlwTu+oUCGM0RhdjF9uIQ2P2/1i+iZskRflA949X3zwz29SAm0rkpA8AYTzbU5BoSnOz84Qh4Ib4mh5JgtebJYVViJMWdBDWwKpBmsJxBwQPjbBGIGCrTjcDsQ7defOnoTh7Vy15vuZETxZITh4+dJm59nGhLLArCzh2H6E0IqAzm1C8MK5CJQgZudZKWB2n7yhXCHQ8/5GxUpcm7LAwWn4QVEi70wCMHvOF6W51lTZNuD8kYQZQwRs3y7UtXIi7rhViPgRjkjXhXGPF+GY+uM803xl0usRoZdrUw8OuI70ypQLhC7qj1ULFIUdbu/ZpS9at3YIUB/IpjbdIKB8uN0IRQmF7OAF30XgcPiBKQfkk2tESS/yQ9lQhihdXFt7xyZD7tmEyN17d0xpoJz5cjhKxPpmPVeqqE3ZeRTjwNpSPCNF3QMo2dZWUDqtzcT+yPou0cVJAH8P5+0cH6d3Rd0nPrJtlbJBcbBD+vJjFp+1lmqpnGtI2eP2MjubIgVhdn5JZcbH0nxFQag0TEEIJoqBryRgd5PmDZpOrGdr5EqHOztnfSV9qdrAtXebLJsigIVgvLeuDPC1evtivf5QFFCCoMeP95coiAWgHPi/GZzSkjWIlpmDAWxabERn5Uo54xbKPBPOaOA91F8WYh0B0Y/n2G/GyR7A+qVCSQpZmmqMnErBGwr1ep6/fHHw8pmU1ue/++J3z37y05+9PDvuXoyH034ykto5UYUXcomqLVE/mFRKZY2YHGguJP1+kqAUKHqQkTTaYzVlTa5EFTZTKe7Ti4tRWigM036/KmXhblqtXmjMHqYXF/+FjEQErmf61ecVrGClLPwJw/XeMzz/63+dy/37f/95/uOP/0+5v/7r3+T/7u/YgnQs/BXeBgzcdHzqFPMMVMwYsr+Z2U4EDAkEKfvA1SFeS4MZ1lJegqZkr66UBPsCMBMuAF0ZXZBUAAQqjRGc25t1WFIW1F9r+JUUqr54rMFwkCRJZzDod/v93kiDpDq+Yqleq5fZ9sDMThQyo4BJZ64whggrzFDbTJjcoXHauUCJOwKvd/axf1SWGBRCzog3IoNf9hkijKzb9eeM4Bv+LAwmVmzmp8E30Ns5BuUrCsFGJ3bgFbbg0jg12iiQK2wGCWM0Ag1lQv7krDQY/Gc8ETc0CCgINWa6okBi0MCFpalyYuViJjC4q9AhlqVf7xiUClshCDOpFic8OB/UBfXI9x/YVsTearuuVUIndQsdcSIMMuvvs3cBbRWC7UpqX6KhDDgYzdYLlFz7PoQEWYRgVh64WQehGWGVtOENpdeRr5Bz/7l/ZAxkFcT58O4xlj0Fa2WiMqR64NGqiPzo2b49KJOsXtkVpce546MjmUcSWs+U7siEZmat2dayf5ttOesm4AHEieCLgAs9s8l8qRmhFL62t11Ahz+2JsETCgVbeTi0S7h4xoG8IsizTcsF+21r82z9QVlAqOfdBlBE2HIDQletecPgZh2uGPUtTh0L02o1rbx9y45/h4M8UdaUw3TKrVne7uGDNhGVQMqZMu/3h+KzZcoCNy2xXYu84o+yxsoRgjyrEChTKA1RWTBw9szs9wamJB28PMw9efw49+WDL3NfffXIDoeztYn0IOTsC7yiAKCosULDFqPPPvs096nwk48/shWEu1LIWM2ABz+LVbl+cFp1ywqUvS8oBbxf9t54O3dFmr4HZcnbKMoAZWDXAcuM/Y8rHmG2396ZeN7GV+5AVu9QGniPUBBocyhbxMPNURzABuP5IQii4B8xnkEwxYD2KTMqC3ZmARQf9IK4YxKHJRbR3LC6okAd01fJxQR/e7cN9W6I3lB+1q8FP2VUkQt5Z/FTHOSF2C0KlaO9a/zZO7eIIpqB83Td9PcTOupnpswRDt71Z32mkHzgYvGqHqHN0pNlf9e9LXu8Xu8WhiQF1CPKpyvC5RxnNqRQp3pfLq+uLp6fnPAl5qdfffHgwZMvfvflwYMHj8/OT1odBWWGYqrg00qjmBSkGEhpmCSjaTKZFG3rkdrOZDAYq9tVA3GFYKYUZOxZNxDWgrkh5aCfbm9XZJ6aolCpPEvVT0ATs/A28HVoV/AnCitl4U8bYk8KmP1v/zaX+/zzXP6v//pzE/5zuadyP4z+M3opDHlmRKFBSGCmkyX9MCOZX1QUBNahSIbTICcBT2jrBNchLamPVl+dSh6UdGSBNOr493kkRExHvtzaV0fZ7g/67U673e90u0maTFIJl5Vard5Qx6zxypQZE0Lo0C1ydeLqYW2g9sEaYZVZPe/UfYBGaSAMgo1vYwIdQpaiITMOFCAeWQXAaQJxKD77Df54mYkrIy2ANVjwI/OmhGBa3P5shETAAMXgpECEs7CEE13MuykXpEM4odPFXwth0eGX5c38LX62QflA6QKQKwpGo0dmAn12dO4HRJNB3stRZa8GgCCPgI9wTB3YIGxhHQiGQhAPsiIY8kE2BGJXAuPAzBYrn2FlVt4wKArULzTwgICJooGAxz3ybHchXuKPM+s8x+t9EeBckXFhFtZsmxPKRcM/DIdwCS8UXNye5GWCAOF5sDIV8Fwoys+boXjL2fYd3pmXhy9tZeHi8sKEPWas+dovHypj1nydj7FVwt4lxcehYmbaEfoRqtm6RP6pa/ICj+TXlYXUBGLOILDNBqEZJZ565FA4ChhbhBDmd3d3FKZoW36isoBQSn5QKlBeQMqwLn4QkCWrSPDpqy/w61+jMkL9UGfs79+RcsbsPOGoP7bpIGADKGK0Aa9LvynLt5jxoUUOILdMUYAP/Gg/CNRcyYqCR5wI7sa73GcQyh1gxYMtVRysfvrsmW054kpYJjWoN3giLtoESgLbjFhB+PBDPmz3qX11GaWBlQX74rIUk6gkxPpH9OI8iR9s9byAeJiAi7CvZ3sHTGnwd4H2xYwIba6sMrW2rXqkLmk/iiko11KiRpQBt3ZJWTBFgSuHve55B6ClrghLPK4oCGWy0qrWZ+XhbyhICCHpgKqzKe9VfBa6ouCSpSHuhBWdMSiTNPWW2TP9C3lBsbb+JqbKC8S7qEiVM/mJJvjOFAXeIWEeNBqh9V/E7XHYH+ZSJCHAUlxqwmu0U/fUA6aHxU804j8qCgCKQqR1ei9n0PNKfWUnDQJaSWlcUV1wFgtljbbNTWBq120p5S8ODl48ePjwywe/+vWvn/z8l788+M2vf3fWvGixHM8KQdpoFKdci1otl5I0zU9GI84g5BINgcJxklEUqJ6blIMsWkkHU8hB5k7aar1Im03G8Yf2Di+AZ+RmeJP/Cr4jsFIW/vQh9qDA29qzzylL+GEWMuseIduZ3GQH7Fl9LwpDijAiO90m4ym+NkE3GI0nw1Gf3ZkaO2Xr9aU8DBN18hMJcvlqtVZUB19Sxy4FwwRYGyPiQBE782UQBwQfyN1koMgODmbnbyGnN8XpuZoTmy0+BtNIZsHdkcHaBlJ7yv7OgSQdCYxFhvGHYb9CNyw+f5oB5DNY9BS4fyiviDayO7GnFNyhc0eHTHyxzB1d4ZjNEgYMiQncgpBgQo8EHsrdwtnMXgijP68HIQO2EHqE5PkH29y02VUJhXZzUp2DhRWbiSZehExm/TgrYB8ORDgh/SB0cbsTe7xZkeDjaD6jjNJQt7RIH/YpbsJ6G/EigWfA6oJo5cbQjoDN14AR4JnhRkBHiCcPnP/5SMIpN+wgcNcbEjTYVx6AdokATBz2/QgTGLnrv6A8+EfKLDn9oJAh9LPt5ujwMHcVttsgAEHLSgRXZ/p2mlvKD8pCXFnw7UqUM3v2EaD50BurBfUGH+4TLyMJP62OFJ2mpcM1p6wsEA/xslUIQZ74t7a4sYiVO8Jy6DMx3hG+Yj1jooyxLYl80BJQoBBrEykVHKBlbzs0KDCUz+3bbNXaNWEbQGC3dkl5C7jFiPLyMutY/nnHqW+UMXhDQWMLF2VPfNxE5e6+rQveaw2276jNIMiLf0tDoKK0NmkKQmzLxrm3Cbe4nTKjjXibDXZhbHN0dHEFYszqg+rPFWvQt3dyJScKlk94uOJh75L+PF7Fp8ht8gOhnfaIaE4SQuMOExStm8rDzC2YYJY282xZj+g/wapfpe1lo18rBv1YQOXXXFEUzNepjMZN/6ZCcCcq/zF/2oC99Va+wS+A5XuG5HXuJ9+A18MAMUyMd9a3mCmCkBZg7pnnGNbf95C2/nj2lRW9s0rOlMQkGamt96QotPSe6BU7fXl4ePjk6dMnTx58+eXL3/7ui7OvvnjanCbT+P2EiepvUpeSUKoUE7UPVbPdF2IHmPEXZrccZTEqBlk7CPPRXIbAMjcga1/BCpbCSln4bsBi7/q28LpOZGlnozHaVg2E6v2C4xxS9bNgjss51C2mY0LSxXkc6rHpy6dpMhynw7GG1OFolEzH/WKpMCgVy2MNFomECg54FTSoltXBSwZj8PSZu7iCgB13gIGemUsEiaj48Iw74RBcIv1scLCQCIoMIvOBjDBxUDEzlKYPKLEg5v5Gw6M7uRsPFofZnGZmBjd3CU8BSCs8ejzOSwyXheyTCQARsMNnMI3pLIZE+DXAGSP4m5H1CFYzzIyODrO8xb9QfpQjKw5cCekfbHNhCUEKQGhj5rQqAd8ETAnwHNSNs+sI8ygBdvg6KAakb0qH4vYrX1MTPlESiANkBYE419fX/B56CdTsS9+X0IjgiNLgW5ZQFli98jxERcHalNxIA8EeAZLWgt7ATTGsBDSvmqYksCrHvnlm48kbW6X279zJffjh+7nb+7dt5t+31Hk7NVA8XOXKAVqEG78uU0K3BE3qAJO4xsko11dbPj3ja8wH9qGxVptDxT0rA7ZkIRTf3rttQjIrLrwX56Ys+CoEB2ZdsK7l3nv/PduKs2cHrj2P3IbE9xtOjs+Ujt8i1e117H2JSsLurR2l4duplD3Vm3+1NtYDCh2CO0i5Iqwzw085U4ec1yirM0BRQGBGGMad61K3VDd7qhNWMPjYGYrYSAI0LYoZdsDavz2jFPoHA6lPthlxDoMtX2wv8tuM9i0ulBB4AeGLcqG8UY5YcWJ1h7qNGFfdZu+ZyoZ2QZuADzvXAyofKKcoRpQRyO1GtBFWDthSRH2yguBt3vshEAWBerVtTLYa50qCpQdYmrx/aoeGau+0RzwMvBx45N125UBuKiZ7DqblIJhkwrYsRTehhQ/PEdya+RWBKQGY9uz9ha8suOnP7l/A3ez2ppibgRERzfwvuls+7Z0jz7Ffju+5l4ORmt1NgCrCCh31QN2iHCRI4mpjrJbZe6u+h/Q8bo8vG2+E6GZjiuKzyYkqyKUEed7BSbvVburdONE7r1f+6RcPHjz44uHDh48fPXp8/Pz5wdXZyWl3OEwGChC3Hk1qtcpEZZ+oDxRrKArjSamUV+cnztQ1im6ZskCDWIYUXDSzdiC6AVk7kLUDr/NbwXccVsrCdweu94JziO6YN9G8DmKnYiZ9qGQ5UxjouG0FPQPqKIVl+RclN2pokUSkzhFIrTUyqKmb5GD0UNLXSKPqZDriTsWBIhpNNJpqUFUPOy5KsKwoeFmdufryuZIQlQYGDAZ4ZulQEOaKgh9qZRCIg7oJgYI4WMC7CQdCE0hAsnItNw4xjIPTms3CmxOuRLUEAg22SGDhMsSxZjJ0oM10RseFmrNH/WicfgUW3XhcxJiYPc8G05lLoJnbZ37Q8SfTeIs8Bp4ZuNn2xGCdPYsQBSVoSA/hq6x6QSFgixFbU5gBR+CPqwcuDLjwAL8WL1tCTNByAR8aF1T97nmuvUSgZAWB7Ul+xoGrTPdk7tiMNooCQi5twoVEFxS9DHz7mm+nSSwf5BvBng/N8YExZuFRFrgZiC1IzHoTnnQRWN97730TtOHJBUo1fCs/gReV0uFMjX3ESQJm39Ikm5jscYeQw64c3uUcAjcn0b5N4JYARN5sNl14W0oD27AIj3LBSsSZwsAXAhTKAl+S/viTj8XXbq7slzPZeQlWRThbgOlbl/riuWzlhlDO7H3c41+tItyJ94JefqVF+ZM/4gcpWxQXtgIRjqs9K7ZiIKFLSg6rL5QT9YVATxooF5jUx3js77LXbRDy9IeiEA8tkwYrHmwrQknARDmJ8bgiOP9uB/0E8dH+XGFl+2JcgZwrCaBVDqi8UZa0BfILH6Y0CGf7+W3Wn21HKH9cCOG3GbHFyBWEuYLsW/bUnpQmSq6lGRsCpeOJWZq+VRG70sDBQG3feJNNThFti1HmeRmSl6zCAERzEcyZ7BuxmxbFzPT6MH8g6y70HlYggsi6KTRuMzO+Yy7Ak9cozGP6M7HG8G76g9eRA/XKux/fYV+tiWXsdYpfHCey6QIxrrm7jy1GLx7w50OP7Xazc3p6cvTi+bPnDx8+ePizn/z0d//xP/3Hr37xi18dHxwcd1qtDmfvRtVqIanXK1ISShO+nSDFYDwayUM/A1FUKsVETXJSrbJoDpiyQOeSVRSWKQwwmsWsG7Boz5pA1h5hmdsKvuOwUha+OxC616WQ9bvJ/jqYdS7q8FKNwRaOcT2zumA03OIiWUBgsz5yo1e2gQBRz7tDp5WMlkopSMfqU5PULmnNy82uRpILP5OJOu2hwo6ESRhcNF6rO2eUVjQmXLHsH4Q73OIAAAIuFISExU4WDURm9MzjWRjCuhewNMysSCLhoulgT5E0+llaGPq1/8jrPF0PovSiWwgTAX+Nz8vhJneDGTMGgYUA8zTMFh7m/g72HMsB08pFhi3/CzGj0oBgFNxJmrCG+okzqI7kM6BFLJDF7CZ8+EDPVh9mehEU+LK0fwW4YQepWZlA8UAYNcVD7nHVAiESO1uaiAN+mOFF+EawQ6jzrSHxcDTCnn9jAv5pWyii7fBth8ND/0owM/mc40DA5lAwH2JjlvuWBG14Y+XDBCHxT/4pD3sf5E7uaLu4ER6+4RGlw5UaSRdKnxuKEOLhwWlLtk3o7p27dkUrqyeEIy6UF19ZOJOgww1EQxOcEazjNxxUBAasLHCjE19a5pIDFBKEegQmVmbggUPIxE/5sUKgovM60PvHh8pQ6gxVF/DNKsTtfT7Qxg1HEuTEP7xTZpzrYGafumE71HyLkysLk8Tv+qduKC6A/CL8xTMxfEWbsqJu+do4fJEuZUd5EQ/820qACX+80wrowemHzI08YJ+3OwiEKI6kaVuKHG0lgFlrm7mmnXBWR20j8XbS6/u3EVhNMPcJtL6CgIJMGXDWgbjiypsSMH5o7bO/wIu9D8ENmCkKIM1oGUKAYB7sc7f4LAsmP241sGf9RCcrhmDiNjMDsoIAzP2dSxPx8eMhguxGbm7uYXlUubty4Pn1ft3tTmOGQah2M63cAlB30ONkkjc3jOoBbjzuOWaBMLh5G5lPOsEfdcOlHVLKk3an1WteNdVsLw+Ojo6ePZey8ODBly9++atfvDw6ujyfTtOe2uZYaQvTcb3eEFYmil+DECsJnE/AiMrAVH4lW1XwIS66m/AfTTK4aGZx0Q3ImtEOZO0rWMEbYaUsfHcg08UuBfwjTZZ2WbjFjmZGU61u8CVm2fyOaf0DM3oUBAZtn9VjBpd95GGIUVenDjbSYprdzjRMp+qt81wzp7F4OOhpBO51+20N0m117/18oZTYMFAoVIrFUokO3mbeGYAVCwMJbgwAPmvM1gMEFb95hF4b8AHGlQx/zg4sPqsEykO+LuRG+uxgRTw+yPmg5UUUiskM/aQ2dAUHt/OXFYxJK9r177RmeuFY3PwHM6KivhGYRzTvG2my+ZiTYc7sZvGnmZuCwf8MKA/+Z6aQ6jWLC/hcqUjZ2uqFBTEiFwAZMW2W1xU9E8YMo2AlWvJCPLO6LdsWAdqYrUo0pCxwWHaD60NRCFxZMFP+fIyLKyc5EExY+GDmHgEfIbbL1jUJ43w3AUGZ7zew/Yd241dZOi+0dYR2Zvo5D8AZAruRR0I2PCK08kVlrk3lg18cDOaL2AB5RmF1pZV2irLD1jgXVBB+EczjQWVmzn2mnO+hFE04jTPuAO8ftPfu3bE0Eexp8/B8fHxkZxbYhhQ/nEb8KDCuLOyo/FyA8m1I/gVklAUQoZe6p3xdcVmzVQw/eF0VPwjsevuVXqWKguNlzNYNhPZbe3y9ekfuVSs3VkM4B3F8dJw7Oz21vFBPdrZAigvKC1uSSkX/cjyrKTGf1D+TADY7L8XNhXR1OGo/CPymGASBz4R/MR7bPnkwxC5+oaccQD8PI1Pl74pDfPdQFGJ7pG8b2hkDWx2jXdA+rK10ct0O18069lVm6rJMOaBNW9sNpik79DXWf8i09k/+4JV0M5j5c4aMKSsPCxadhNjtWeDuouEBEz+zuzm3G2EGHWJ5zxQAf5o9myid8ZttQwpoW5DMX09YAFmvSbZGLAr6g9gnzMwYE+j8zJFnc/Znz425cb7FVhHUTqyPMAXAz85gxy3G4/29KwrUPwo0JqtWuFPn1HNTbVXvQZMvML88Ovzq4MXBo2fPnj0RHgjPDg9Pu1JMOJcQs5cormRnZzOp1RoaZPKTTqc36ULl240Msec5uiAQW9ZUQhyLikK0x+doX4YRsvYVrOD3gpWy8N0B72lvhnlv7HCT/SYwGgQxKQyyVTSIp5Lsr12JlNJR12rrMufbABiY1VkbLWakDabxlaY22yvdYDiSktA/OzvvSthpj8ZJt1goDhXPRCajTVV0DcadOBgzKDAI+GDh25RwY/mfj02xzxy67ADig4cDYaOSEIV/G5TCQJNF/ALLM1r9zNzm6BDHTgBa+5M5n1UL7m7JBp2BknG/t4J58VqINwTLJmlfX9U/zzO+4S1a428mTw64eVgQK26UJ8KY5RUn82Nw99UgBKvEBMSsojD2kRSBy+qIMkdAVVxhtpgbeUxpkMmgbysJzC6z/URtjnZnpmiMHsFWz94uFKPidWFwvoqAQGrpy8358LZFncMDbigRLQnglxwGPj621QWuIab9oKwg+LIliLMEKA+4o7CaQhQwKgvxHAZNmtUOBGi2EjHjznYaFAW+aA0PCPBR4aX8yDtKBduQMBHqKWfywVes48fJUGwQcKHngDN7/O2Ac01KjMrBlQW+FRFXFvhwGrc+pqaQmCImRQS+yA8rGj4jL8GslJeSUJ4pYSg+KBhb25u5LT7MVioYz3ws7/zs3MqKdKjzHfF8765/lM1usVL9cYZlqjZBeVmd64+8k2fqCUXBhXFvE+SXNF3YD20sNjLCy+6rBWSVbW+ubLLaQZlDH5ULe7dnSgIrAq6Y+KFkVpjCeYSgMBiqTlhRwA3F09oKiHxn7WaO8OPtKALpwqx4gQdjNrrO/wDjDZMHOSF0g9fsxO/SusHMH7u5RLpFuE4UozBUgLl9wVx01596QrP7j6dnW5CcQCh/8kldZfrZGANgeX0F5+7XaFTGUfkmZZTGrKIAQke9+HtsLCh539IGRhrefSYLNN5MLy8vuudnZ0fPnj1/+ODBwwe/+/LB08ePvnopReH89PSizWV+aqMwA9pBZr1/ycbGlpSGetLvj5Jut89B5pmiEJGuQMhnNHimYUQkrsXnNyEQTWCZPeu2ghW8FlbKwncLvNd9PWRpbrIvhd3d3Tz7mHM59keP0rgnNwsSHOz6IqGZdN4R6LSDckEndq1DU6edarCejAbDSa/Xn3S7w7GEs3GeLxgVimMNR2M64Ml0mhddXsKcZNuUlYaC0siTTkSAtBITNBA85woFgwPusecGGEhgw00HPdlfLBUGpJCvVxAyQyATR4RYsEaLOVMUIpqr+c2IA1yneVvIMPGGcHg7iQbdN/DO38x+DaGLf5EWkx9CaNBW4VIPDO4IUJj+7AIVU2/zmVhWi9zfBDATuryQrU6CGd1NeNXAT/0Cxo/xhbu3QZSFuOLFjLiZKB022+x+ce+9CxOudNjsteImTQRGZpK5+vT45NiuTUXABtbWXLBG6I8z/eQprgqguM62Oknx4OC3KyiJ8YvADQ8cCEbJIS+EReA/PT2xbUUcPoae/CBkR2UhXreKn4Qdo7+8krJgwn9X9MVwluJ+OHtQMwF7MBxJqbjMnZ2em7JA2NnVrOIFBQx60mDlgzwhy1DuJuyFdgxQH3zcj/MmlC/5REngA3QvDw7sOxGsyACsKsALfQkKia2wWH254h6VgBg3Qj9VawpCUPw4xG4Y6ogyMUUAJSBgXM2COwRL7w9U/iNMlT91I4XAVhCsbgJSL6JLMtuJTLmlfSLt0UZT2miU62Kbw+Jo6c7497zhij0Ky9cUBexOzK+DrN7aYyoCvHEPZMuUBLO7MYfgfhPMBf+Izo/NU2QQeNU95AO7jDlvzofxQv5UiV4Wc3qAdzii9wduJ6TboQm0xKZ/+g/eL1YV4s1n1gYy/QBh6eMxvY/wlcl4poW0bGthuzPhDm+9L8cX5+fPjvh2wpNnT7748uHLp0+enB0eHrX0nnR7vd5I4w5L1DNU3GPFmSjtRHlScqwc5E2JUBqG9Xrd3NSWojKQVRbI2aL5NpiF7HO0L9KsYAWvhZWysIII9M6xh140XwezTofZRXBnx2+qYZuDFIZrnZI6RAYCvnCZ0jEzKNCJ02lroIY2VWeeRaPBnpvMBwZjNs8HQSfJoN8f9OmqBxLXBn2N5UMUh2mpVC4qDckO1YIPAH6QmbSYrfaDoq4kMFgwwMQZZRA60Ab/MEiRuA1Inr5Czwe3LDqHAYxc7h5MECyzZ8IQn0XoQkIYbd3dBzeL22iz6O6/LxByESO4XUzqf5miEOE6P6ov/kzgcT8y489BEEJIs8jnCsGsjEM5X0fc3M+2Jxkt9aL6Aa2eXGCzurWPYnFgdSCBb+iHGiW82R34an+2T1zhqEfqnWs5UQLWGpxdEG6E/fgRt7iZh+8KbNtZALbdcM6Bg9C0KW68gU/S435/th6ZssA2pKtL4x3h2oR9CSEIyxQAAie35PgMtfiVyVYhBHLiQZAnHxQVKw0VhF4hfHOrDorC8clR7sXz57mjo8Oc5BkrAxQcPmTG4eZbEuTJE3ySZ7b8cMi5Kb64ahXlhvpgy8/+/m1TLOARwQkFBmWHLUvkA2G+rfDkJ94oRbmwYsKBZGbneb+5EtRWXlRXCGx2cF0mwBkNmhIfeeNMx1cPv8o9ffbEV2HaLRPs792/a99BoLx5trAqBOqJMkQZMIUBAU9poiRAx1YntjzV6lLseN9RrGyVCUHRZ5MJE5UF3jPiRVGwchdPXZW9rdT04kfRwpYz2lKY/ECZI0+xb1Artrx5U4cfV04tzVm6QVERkb0LxkN4JzKm2x3n7wpvVEgggqzxlaQ9mAAevfGz5+jOC2w+mTALEMMuAYtCP2YaOj+GIeqZmfXXj9mDiYWzEfxdO1RtXu4fzQjZfsDKetYf8Bz9ArGBP0NLvWKn/BlrssoC6czqz2jCCmPZty9CS12j+F9cXvTPzy8Oj48Pf/vkyZNfffXw4cMvH351/OzZQfP8/LKn4WfIoneaFiZqmxMUAzEyFm+mMCgNvepjO8ystBO9YxONk5O9vb3JrVu3zD4cFqb9fpuGtIjkLpqL9ohA1p6FrNsi/QpW8NawUhZWECF02wbz3tph8XkpMJv5/e9/32YEGWAFfHbeTH4iIFCAdNbqXONKQ/BVb6gOXM/esanTLheLpjTQS8aRQX0+XlI6Jkmr2x+cXVz0u50W910r6nFSKBZSCUglxS/5RP+SEgDiRhFgsCfNKEQA8GN+gbf5YDIfqDiUCw/8AcSxiFmwwUymu8of41ppOHi44E88mGYNITPxXrcHyzsEopxFa7UQ8mo/ryaIEzyZkMOfCTuYEePzdfdYrrFsSWZWsq8kg7/jfPXBlYaswmDPCKwSsk2wk4lbTAdlMNIRh1iy+kdARkgAURzsTIMQ4TQ+I0izpccEVpQECSCEVVYszijos/UIwZptNWzbQQjh3AS3McVD1bgRznJmGYY/V1YRTLlpBd4RMH22nLMYLiSTlq9gcPgYpeTAbjdC2YCWGX8OBvMtB65MRahHwCa/COSEQ2kAuaEHYZvVAcLAI7P/5I13AYUfepQFzHZQLlxR4NrZnRwfM0NZQGmiHnh/rLytrqhbof7IL/UODcoQZyceP3ls5yjYC06dbEhR47rTjz760BQe3nvySzmYMqD68d2GlBv9hJRrhHMpDZSprwRJMJR9JhiawG0lrT94cX7gD4GScubsBLdDsd2EW638YLsrB9gpC1MSaD/WnoTkyyovvB9KRMlZmraVSeVK2cI7frTp2PZfj7wn198V/VgaEVI9eqpzE8DdQTm0LvRVWOp6PfoZ4CwOFv6i+6vIr7MbaLHj4xYHmfBgiBvP0EPjjwbz9z2+6xHd3SFSXzfNX0ictAOUAeoilmc2bp6tzqg8Bcedetd7nJxfnHdPT04vTk5Pnjx59OTX//APP/38Zz/9+ctnL160m83WUO3CvptQKBRNUVBaiXCsOGeKAig6NfvJRO/VZHt7e7K/vz/Z2Ngwu/oDkYykLPSnomOYixiLKWtfhsCiCbyNfQUreCtYKQsriLDY60bIPi/6XQP2UnMF4w9+8APrgLmXnVnJBZh1VOo4NUY0hC6c+8CMP7ck+b3yjAzqSVMuTuLK1YrMUqkgN3Xp6uvVtbI8QMc8GQ5G03IpP2VmR3Fbpy2ioYSNwTSZDLlASZ0xa8FFDQx5BCKEKEySQnCADwajKGDyjPADup8PWCQO+IAYBjowAP4u0AY6Bn8rvvgriCVB0LnVIVgsmYCRPKb9drCclujfBmdAmpY/539ulxnyZn+hLK4j5FnTYgjlkylL83Phygfv+SAeBa4YDyFUSx4HQluoL//o1VzRk0+I29Pz+nTFwunm6TtEIcLjgM7r3lcksKstQUXOQ5zJbFWArUjceoPwyd51BFX7uNj+bUcO7u5xTSsrFH5DkykR9TVTSlBEuDIWgddWO+SHYB6VFw7dkh5CuwnwUkok0NihWoQhDgMz08+qAluLWAkhLLPy5Ak6lAQOajODzsFbhGzOQNh5BdKRQA49AnKrxdekLyXc82XaK1vR4J3h6lNWIgyVDucM4J2VA4QzlBqvM69XZttVtXrgPZvYlinOT6DkoBghWLNF6+6dO7nPPvs09/EnH1l/YmcVVI++XczjZMUibg9iFYl88cEzbxWLde1bi6LiCNq3PeysgX8RfNgXSkHwswWKh/ZAmwrtyxA7bTW6LZqGanMybQuStUVvg7EvcP6ybc3hlfeZDFjreg0GmpBj+zW7WZWeOy0F9/Lw/EXT/hTv7E8RZp5mf0vpMQ09ajPiD+bMcY7wCM/ON44YbgLxPfT+OJaj55gI5mlnlSvzUTtRO5TyypeVcfe4YhwodL6i7YfZS7biM1Zb0Tub6N2VItA809h1eHh4dHDw8vDZ8+fPH3/18MGTz3/z6+Ozy3ZnMvFVA1BxsndWw0s+yeeLUg7yanbceAQNDcrPJCh9KQvrUiiqMgsoDlO9K7b9CCUBpUHtNK3X69OwIh8bzWLjifZFtwhvY1/BCr4WrJSFFWRh3lNftwOv8zPY399Pf/jDH+a+973v2VYNZliZmez3uSuVG5K4wB3Tbkuya1XpyIfDSSrU4E5nzxYltgQVA7oAqO49XasK19bTcpnrIjgQjcg2g3yjVpb/RtJoVEbTyURyUbfNVzW73W5bAonkg6E67ARFoSYocPDVhDMpC2SJtFx4JE3fz6qOXAKGCxzYQRt0LGUbqsRzZsZKrj4gRWHBOXQhGDrZjYiQxBD87dftmAxoIE7mGuzR4v7m8BqI/pixylzIBTz9LDi95yoCacV4gg955Y/MZJ5n9qVoXsFOfF5GUYjCnfJB4HVhE9NnA7Hb4E/5IYCCCmX8ijcT0KydqA0FxA2I6Ss1EzJRFNj+M6/TiK4QIFQiRPqhVRf6ZyhBm9tu8KdM4IGtTT4LPTAB1rY8BV6oaAR1Pix2//5duwkp4v6d23aAl288cDMSs/QbemfY/sTsum2FkuDPs1/96YoEZeGznj7jz4w8gjx5QNDnatKoKDDjz3tYt3BFU6gQjlEU4NVuc1KeUQziWQq2K0HPDD1xdhQ3qxGskHSEuHH+gjT4hgGrF3eUFxQNVk348Fy16gea83bJmcqJ2XaUBZ5UL5Q/3xvgmllWNhDUUJzg+YMP3s99+uknufc/eC+3KZ4Q6ghDHMRlipnygIKBYkbZw5MrdpS9mygF0MV6hBblDTPaUZZYScCf1SixYW0wHnDmObZda9q0N1B1H9uuKwgBre2pf6DfEJ/wSn9Ce7Bw/NJe1Sf4O4Vpzg6Whn7UN9iDYYSMW2RIyG8E4y84YJ9TzTHa4t/cRaifmd1Qf+JFb93sL7he/6NyrJxAkZibLNkIAUyVK+ZU74a9kxSn+VtMWMhFKCcvO69X7LG8iD9MINhEgpRIPVs/zJ+e7YOOVbXjkl2eYXXMe+t14coE2whn53mUBqtdGq86Z2cnBy9fvnj4+NFXD7/43Rfgoy+/+PLF0yfPLtrt5mCiiq/XK1O9LxL2q1IOSqYopGmeq7hYSVBzsg+sCYtCtiUV1SGU6BSY5po0m+m03x9Mrq5OYYgJrvT+/ftT9Qmp8ju9vLwkp7HhLCIQTSDrHmHRfwUr+INgpSysIAveW78KWfebaCQ43M39+Z//uQb7T+2DVCgKR0dHEjQIwsFnlISaEOHcFQd1qqY0CNVJskVhsWPjZglWFqZprdFIG+u1VKIkczppMhlZN1hWK5Zsk19fb0hZqCSFfHHYaXf6L48PusdHJ1IZuoPRiHVgjRQaXUrlYlUCaZ0ZUm7IQDhlcHKBkYHJB/M4UMXBKpo20AcubfAKyLaGKES40OK0DJzcO2/KAsUnWkokFuRigVqcZpnbZ24h4dnjjRAprlPGdLNpZt3cff7LgD6PAu59ethlAQ8RTcDtbwdWjgFMSIsDf7Azm2xlpjhdeItp8OtlzXhKPF7ucxPw7ScmZZLYrA5jPWNG9PpyBcLRlQY+ihYFTvaw4wYdvBC/Kxi+ZQUB0evbeURgtutCw3kAvhDNqsJ8ZcG/JIyQzxYbO1htQk44oIsbW2qYUTclyvPCl395t5j151wD6ccVDARuBHi2FHF9KukTD3GgQEHLDT5xSw35Jo24RQqFBAUHEz+72UfoZdBXqU9NsCcNlAVWSvyA87oLZ7b9Bz5FqfJA0bf6UHlQN6RpqzDKAwoY/HCLElsYKaO7d51/4qRMqDPKNdYddUMYeKHMqScXyr0OjV71uagsRLvn33Gg8Fafoke4NkV1STvzKfbYVnkjsIf2ht3anN75jBn7CZ6z4G3T0awRaDPxHTIzIhDNDCxxMpjxuRxi3DF2bK/7yyoK2b9sSArK3geccZlHbpiau9uzbuRfpWReBoHOy83LjnKMZengEcz6C1MaXFngz/ngY4zceOY3GtEeaAP+nnt/DOKHKeV72mq1JhcXF73z8/OTg4MXj3/3298+/OUvf/nkJz/5h+c//ek/HL48Or5otTuDYiGdNlAUNrcm9frGpFgsS/dlcUANO5e3VQVQ9qAclDHVCCpmTiaFCZ8Z7feH02bzfJokPT7hPN3d3U0//vjjaa1W41bA9ODgICoKWYUBuMmMkH1e9FvBCn5vWCkLK1iE0GVbRxPtwBvtEoby7MdmhkYdfPr8+XOuaMyvrXEveyNfr9+SeV9CBTeubEpIYBVhqJA2GsvMJhlHPfWxUhimUwlS6tgLGjRkpIXyNOUDb9y/Xi5N7TA0IIVjmoxHk2arM7m6bCXSGdSZj8bJZDrWID5SWG6eECUTPEpFygPjBgMSwgiOcTBxATUKq24C0HDLRlbgdOFL9ozQYvGL3mfFfUCzuC1d4pZnMP3Z0dwspQwYbbAqAiiM9mtCJpo3QIbKasJSdNPSxcQdyNr1pAcLQgEsgJVdxp1yZdC2gVtlRNg4qwudCWChPGO5GrLVI/wZN/ohVulG6QAAf1tJREFU3EyIkODnZenpxHQRQMxkDMauP1n8z/yigEJazBSHNEM4aGNa0CK8InByGBh/0pYyattxmLFEWEcQBuPsPStaCOhRWCF++/pzt2Mz5myTMcUFwVoCrrnJpG0hkyC8M8vP7Dw8IOTaOQVuEQqz/SgopIfQT1qUB/klPDzHvBIWfrJnKgiHAkM+EbojP5QHSgdblu6RjhQTth8RjjSs3imzkIYd3lZYm2XXu2Hbf5QXlAQUL3/3uYa1aqso21ZGG7aKQjmaYpFVCKR4EFfkiTR8Jt/bg59d8TIi7qggoJz4tqVAT9ux/Ht90kboBLDENuITBpl6D7T8WRioPYiZoLdbb7+zdii0dihCM2bgD+4W/GcO2N201u3JXYMZS4tgkbwOPG6P/c0IzEJkeCNPc7cMxG47gD+p1ERmqDC4UY5MrrgkLJdMNF4H8lMd8G74Mz6k60oz746VL32HlbO/SxFjuYOExyQMW4+IQ301W3+GUrY7UrwvTs9ODk9Ojp8eHr58/OTxkydffvnFywdfPjh7+vywqaS5L5hDeAnNTFElSlcKQWHMh9UGg7EUBPmYgpCblMtVziFMNqVQrK1tTDY2NuVWUVaLUgxqolGmcn1h17Ydidfp+vo6KwpmPzo6Sk9PT72YriMQTWDR7SaabCVl/VawgreGhTd9BSt4BbJt5E32/F/8xV8gCNjzaPR5/uHDXOHevXv527f/RT5JtvPr65XCZDLKj0a9wuXleb7ZvMq3203RTyXNREwxpcimwgHPKLWFskzknnqjXNzcrBcr1VpJg0mx1WqXlGYxSSZ2skHdYSmRXKPOt6SesaLBpFJvNGrb29sbd+7c2t/b23v/1t7u/b3bd+7u3dq7vba2tqWBRNoGQ5dDHGgc589AHIgYfECEwohswSiDdqe30JSZkj1DazPdPvJZqVmMHq0gDoqQ2BDq9mBa8kGvEjfuaBAFnywshnaIobKh55CldQqinbPrbrEcXgUvK8CCZHiK/GX5jOXn8fmgTkgMy79hFNjAECWIwqRgVi+zGUUJDe5o9L4FhHJUAHMP4UMaFpHFhT3EFeJxjPkJBAFwj20AYca/A+EHJRGmCcSNQAjECKiAtxPucK9JEG/4h8oqbA/iLEFqW2JYJUAB9Y/K1SxZlBCEYxRNVhtoR2wl4pYi/+6Bf2OBsmJLxa1bvmpRr3FOgTboV0YiTCFIcwA7huVbC5jMugKu3KzZygeXFBCOuFH+Qb6JwHNDNKwq6L32bU5SNgiLQkzB+nYvv/4VBTrWOXlD+Id/yseEd7lRbnZ4OfNNBlOwJRSaAC4EiIfyJoyFDWdHqAvq3cyi00JjyrtoUHIiD9BQFy7Y6100UHuhnbjk6i6ZKne7tzcDU9Yx7Wnm7tvrHNyNn6zQ6/0L+XW/OfJ73Q1wu8U6i9pa8+yZQ8weHQ6RaEb8CjjnMf7Xg1HNMu0Qn0gu2mPKcBrROLiZDfOiXCaqF6rG8zBPy957/FWPXnZ40x7mkwtejz4JY6lbXI7Zd9TLm/R81YnVQrX5od4FDR3NC41BJ+fnZy8OD14KDi5evDhsHx+f9s7PLvuiG0i65xCzlAPTbTQwFRO9hxphyorOrjwVyVhYMaVA7/hka2t7srt7S0rDmhSEybTZbE2Hw/H0/Hw47fXOTVEQz8qV3YCU6n2b3r6dTy8uCnyLaHp4eEgRRQQW7RHe1m0FK/iDACFsBSt4E8x78TfY+eDT6ekpmJcsYm4cVNzcfD93585nObYqqQOV0MTtLPjSyaubrdS4TtWe50BnShNF5i8i/uXG03FaKeVy62ts4dhMi8W8fcyt1+vZdibOMUw0AjFgWAzq3JM0HQ9Ho36z1RqMhr3xZDJMJNAkHH4rcgpO4wqDEqhBSkFSoQ8yJoAEBIg3DjrwS9pR8MENwTZ20RbehE4ftKJ7hjeI+A8wH9iAuS1AFAywWrhs2BD5GwDyV+JdCk6lFMJv+Mvw9yaI+YS3aMUtuseBP5YtEP1Bytn3gjOrjfAgoQGhjvChLEDbgjATLud1xdgeacW6QQzjqPzMkoanQD8DFzqgnc8We0QIoNQ3Zx9MaFU4/BCwXXFEMZh/uwH3KNwQJ/QIRMTB7DfnDlrNKztPYKsa8kNJiEoEM+WWf/FIGAR/gBl9tg0xI4+SwPYd+1ZCza8J9rInT1Hw8rLEC6Ec3vw8BLdAzT9gxzPhY1jyxjWgKCxsd+K8BSsM5JGytX369i4w6z8MM//+Ibs424+fHSyWsIYb5eHp+le1iYs0ea9YfaBcKAvihw/s/p56/uOqD+VIuUSlkjxSRqRpZSk0GsVB2Xs9CuMMNRVM/GwbtDL2NhDz7ugAKQhPmJSjxxlwZve2gnldifB3iLBuhr4BjI3UTLenaXSL/GDhPxun7DOyufsyUIrhb57KTQgYj5gBgayd1OAlmjH9udvNaCsLMU9WFh4r+fR8Yzri52U6VxSy7xMYaWkTgLeNuZvaxERta9Tv97p63y5PTk9Onz17evT48aPnX/z2N1/9/Oc/efSLn//Dy0dPj1vNVmc4TpKRqjepV3ITjTkT2Scq6kRvQjJSI+NcghQaXkQ10tJEyv9E9YnCMNnZ2Z1ub++yujCVu7JZmErxn4rlaT5flp0DPVwVPjRlQUp4en7elyLRS6XExCIKhfOKPWsCy+xZtxWs4A+GlbKwgreFOD4A0Z51i7Dg9r3c/v6fpXt7/0qCDDOWt9TB+80sKA2Qqy+X0OCHzVAAGmk9Xy/Xc7XSLWEpra3X0mq1lm5Wi7lGpZFuSMDJlRAshilCRbvVT0fDRCNKLrfWWJ/yxddqqaoRQjqBpARFT4dsnfo0GTFzk0jwGQvRToYSQHoaUDrFQqGrOIYaAOjY2ZpUZBBCCI0DEn1wnPEyRQGUUIJwgvBig5NRkbMQxhzkrnA2gEWBVx6xsKCdPQhmVsiAIBAQXeTFkag9rkUgjkUEFk2HxfDyNadsWsLM3ytgfGRiCmVhLmbxJwsZgseB3DEKf9DbGGo0kIKmFIgHFxp4di7gy9LmPwiFmABe1zCEuxaH3Als3Fo8ni6AVyxnIwNMIBWvKJfiN9LP4oVWGIVHApoQqnDEcS0+BaXdmOKpdkRc8W5+6KOwDdiNQgro9R1XMnzlgBUttvNgwgP80TaJ1wR1E969nRKesKThq2GVENa/BYHygZ3D1PBJPqBFucCf9zRuccKfOFFmooJAPuCZuiQ/EUnXFBYhuUfRse8hKC3OapA/tjFxmxTfN2DLEWnCI+mglCWK3+NWmYTytHrMCugintdzRBQDYYYmmgbGo9dJrB95m3nNHomgc8PdQtuxv5jfYPf6mvNhaRuGfoU/Ig+m/wHBJHjG9Ph49P6DoIbY34Sp0pVtmR8/i27GS9Y98hLAc+lmfDKbeOQNdMR+Hc1fhE4tIN8kZOlhOpBVKxOhrSJYPXpbjIoCYWKfTFuk3cW2DbA4IAG802q1LpqXl4dn5+dPj0+Onhw8f/782dNnL589f3r47OnT4xfPn1xctXM9BWE5kEaqQSU3VlNKlGxSLJaScqmSVMq1pFZZS4rlqhSEjUm1upZUKmuT0qQ4mebVuicpZxkm43EijWI6bTan006nOS2Xx9P9/X76ox/1pj/6USHd2hpPB4OGFIV1JbOlopopCcCiPZrRHiH7vEi/ghW8M5i/lStYwZsh216WtR25/aWME5k/FP5M9k+N7i//8ke5dns3f+fOZr7bvcjv7q7ne71Wfjjs5Nvti0KSDPOn4+P8+LQs+0BYLkwmw8J0esX2oHylMi5ulJNCuSL/brfYHzQLzVar2B4Oi6PxmLtWS1ISCrf394vba1vFbq9XvLg8LTU7zeJwYkqx+vxcab1erGxtbdSE0lXWN+v1xvbm5tb2/p07G/v7t7fq9fUdDTx31Mnf0eC+KcEo32j49ggGKgY5BiUT7iR8ReGWQQsa7qhnCwiztYrbZk5tS1KRa/wkBNrMGAKLD3og9vj1UitVxRcH0SgYGOCnXPjA6fT4240sCGbXIAgSS8aNfDbOG8Gqzc0wICNouHvkL/CIGaI0I8TvBj/Bc2YGm/HuMXlqQTDRj5eFzEwYp3LKGK/HQ1RZjjyOeHsSfLi/11MU0hzkKj/q1JQ9U+RI32koZ0PoQxjoKW+re6PH1XkmPV/pwK7Kkp8J0xJymblmj7VvUXMhn/onvqHaE9sjJhKAEYRQGAjMygXCPvHTvtjSBh+Rh2hCi/CUjdP9wch6zI/ng21alu+MkEUeWG1AgaAMcPOZ/InxwjNp0K6hIW74YycGaRofIR0TzK0crRgs7GjI9cgj44ttWMRDfknXVlPkx7Ww3FJE+fk5j3Urf8qI8NDZuR25WX54j8wkzShAIoyqblQ/tuKgtGez2AGsvqCVMwuKInNGDYJlJh3LFCnt0V3m7pbcNVf9msX9KMeZYGvE0V92tTXaWyC38jQIbqFIzbSUzY4ND49OUYd05BoDGJDWdVCO7W9GEkDJLTp5aON3Dq/m3t3mPM0p7Mkeol+EkBhhVObw4+/Y/L0k3LwNezlmlYXYh1J2vFe0Zb/hzNsWk08ovWzjOzs7652fnR5dnF8cst3o5PT4xdHR0cXp6cnw6qo1bndbg36n3R0Nu73+YDLu9RSl6zmmMOiNsw+tNerlaWOtPClIMSgWN6RA1CdJUpoUxvUpisF41Js0hydSAFgtyE8bjfVpPl807HRK0w8/LE//zb9ppf/9f19MP/ywkP70p5Xp//q/ltJf/aqs3K4rTF3mQyVZkfm5FQM/AbBHXAbR/Sb/FazgD4LVysIKvi5kR4/rI4nBj+X2r4Qbsv9AmOT+4i/qucvLH+bu3r1tH6tiuwRXP/JhKQQBF5iLuUaBg5JprjLYzNUKO2klX81VFFNlfZKuaSTc2Kjndut1pZpPm032XrfSzlQCu1JRQ06Z8dzfvp1ub2+bXNDvd3O9Qc/GKXpQGnulXJ6UK/mRxoJh8+pqoMGjJz66Gnh6lWptoEFpNByO8oPBgKsryF8ahCt+OBltg1d2IIsQhY844AFGp4HMZ6IXZs+NQDgnN/CB1dMIDnMQbRQ6FtPJQvRZiNpgmdur4FSWnzgXaU788JRJL5v0NT6u8xQhsm1lQ1nMysPpY74sJf0YD0ITwIMd9zlk6gTBUCb+CI8IFFnabDzZ+AyMh5Auf9CA5irAP8QfVxQI6sKgUxkPiBoCj9uFZIRtTIvPBCNSAKAPdW1+c38AARC3uLoVApk9e1uU+3l5ItwnJvwj5Pszd8jDg8eXVVgdEdhZSYhKzDxehDQX0NhaZQoL99LLDZ4n9rVsKQtCDg+7UB5m/BXY8+P8ga68xFURV248LcpOYeFVAh/8yzlXleJSKXOLmitd5IU6sLhneQhlZjgvk9mz7ChxxoPFNCtGmbHOg7/RyJd/e8YMaJSYtANs/Hj4aFo9Bj+zy5zzIr7kYikQd3yKEQs8HXfIOAea4B4C8ItVWZvFYW4zjClkUML1MncDWRbdnM/wbPkJ2ZOD5458Rnvw0y8dMP0yaDS4YQ+0/IToFJX+okJFX2OZwc25iO9XxNnNcvgrkgmrCqw6qX2MxuNUgnsqBVZ9uK089y4vLk4OXrw4ePLk8fMvfvfbxz/92U8e//3/8fcvv3x4cHF4dNZpXrS7k8lwpPYkpaA8VbOaJOOUbUesLCQyx1JGk/X10mStXk8q9UbClqNqdVNKQ21aK8ksVCajQt7OJSQJykJRCsREvEymo1Gi58m0UJhM/9W/KqV/9Vel9Ac/KKdXV++l//k/vzd98eJ9JfOhkG1JPxKeKteHlneBnq+Zy+BtaFawgj8IVsrCCn4f8F78Vcj/23/7l7n9/R/nfvxj7nk/zX/88YYUAPAvcsfHB7nz85PckycM8Fc5Jhj5yi0zjMyqdjqtPDNBSauXSmCXANJPL8aXuV5vlJOrut9Bbjjp5EZd7lbvpGPJDcVimlZsZrEmwaKY1spVDRRJrj1op912OzdKRiaflIu5tCL/At9zm6TqyEfTbrc/abdHk9F4wN7TUZIo2cFw1Ov3h+PRsK/BvichqVcsFaRcmJ7AtiQ5IWz5MjezsPHDPgg+uAMQw4cLUhJyEHQ0oNlMLgKVcAZhQJ4Vq8K6oOHxmAC8MA5EYdIB+mCdwTxOtwklKESXYAmon2gPQHRGZ7zFPxz5fd2YNI/EBA3DaI+mC4cuBMwFqSgA4Ec8bi4HCx8t8Tm4EYcLki5UWBmqvGkIs5x5YKMFrQApH3uGjyw/7k89+KHpGJcL0rYSoHqHDD+QMN4e5koEAL3RBr5cifA2YTwANpstVHzQ8jViVqYsAWjkH1cwZvzpnzCueCl9JUvYWXs0dxdcjacQV1SuLD0gxmPuzhOk1JMpFrY1KS9+J77dSO3a0rOw8IKhspPFhHQ5G58I68RMvPAS0vNnViU8juBqYSzfpkwEJUNCITRWJkHRgCfLvwH1DPr2MPIV0VYZFEc09WMhPGwMHyA6xXp4BTwvZgt5JBpngzIAo1usI/xIVunbagd8OBte/pGlQOixWlg3PR4rU0y1H8rF46ZcApp9Fjpjn7vNfx2BrDnD6ChYLAWeOVxtpv0FN/3Mzax/sOOuH+z8mPJi7cUxth3Lly+jmt3yix8m7ZB3W8/GqeLj9QlR8jPUeHJxeXl+cHx0+PjZ82dPnj158uzR48cvhcePHz667AzS2XYjhRmjX4svNeYcn1xIVI6JkknKwlq1JCUiPynkS+x1nUyHqUho+qXpYJBOxv3htJ9OpsViMl1f35p+8MH96d2799Ot9z+a3tnZk7KwJSWikw4G5elHH5XTe/cqUhSq6U9+cjf96qu19OnTzfRHPzpKP/xwJ71//2e5H/xgXW5PyUkEy9YSMwvL3FawgncGme5gBSv4vWHWjv7tv/23+X/37/5d7q//+q+D21/n/pf/5Udm/9u/5fe+7C/z3/vehbmNx638ZNIVDvLT6VA4Eo6xF6bTRBL62LYhqR8vNNJWQcJNoVabFqq1WqEyrRQk5Rdxk7BVHKQD7k8tpKO0MExHxdFoVBonCUeYi7VaSTKGunPpHIrLTI0KksByZQ1Akvcr5Ua1UVnfWq9vb2+u7+5ubW5t7+zcurW3t729tV+rNfZLpfJdke1wPSwKTpwVZfCLQqIJfkGgBAG2jjBDyr3fPjPrGPeJs187fu/BZ0Dp+b3vnw2sAhMQr82izgVR0MeL62NGqASXe6KfPyx9+d1Hv1hswA6D9ivUMU3Zgvl6gAZhBrvH5YKO22MesuhhHCIdYbHOn6+Dh5N/LB/RIdiasqb6sNwEPwRNL0OEUdWhxIYYHreZISfcUf4Q7s3ZePCZeOqSumMrDrf9YOLu+/5LFgal0Wf2EboR4Nln7bOhxO1lgbCktEL9FCQQ2+FoCc2w5Vvf2GbhqwOx/mEQt7iKgJ32RJtjiw5p2PcE5Efa+CFoxn3eJjwbxDIlwzLETCwr0LcLFSwelHt4gc6EdmaFRQ+fgHJiQp+FU5quoORsBYLtRKY4K/+Ep13HdyLyxbtjCoJFCBH/zocJlEQnxN/ftRhGtEIrT6MlT5SP00Y0HnnXoCFyCa3m7F4Bsg7XPARzd0sCfIUmuIQfT5a03HTe3B7ReFlAc8NqMLMIFJEpPqpD2zEjXnCOJMrTq4DbMvdX4Rq7AsxYdkRtz/YXTFmsfM2u+tBf9Iu/bg25lKmazBVVkcWC+lK1E1cYIHSgXvkzetVVbFOg+7P9yN8vq3+9Jsk4uTw+OXr+5RefP3rw5RcvX748vLy8vOien190Ly6uep12rz+a2A1HXmgy9UZO1Ly5FhW3RE2RZeWJ+vtJVTjWkJQk44maLjdgiE4KQK4hk21GrCSsT/f3N6efffZZurt7e3rnzj0ONktnLUy/+OLR9Cc/+Vl6fn6V3rlTSj/5pGEv3OFhVUoBW4820v/pf9pJ/+IvfpZ7+XI9/Zu/+VvGSiuuAG9jX8EKvlFYrSys4F2BdfF/8zd/Y/Yf/5jVhb/Off75af7p09Pc2tqp7LdF05b3Ye7i4kzYyTWbF7MtSdz6wu0v3COPMIKAw40orDaMRme5LqsM416a9PsmCDW21nKNcj1FAJLQk05Gk7TT76SXg246ZEZfI40aeKqBKJVAzk0U6rwR0CbpcKThTKNQAk4VdJyMu/3+6PKqOex3O4NJMu7l82lfg9dYQ5vkTIJOCskkKUkoK0lgSSWwTYLAoX8NY0gvAiJGME0kpIHMclI89OzZGc9Iyywj9AhPHP40U8/M+uJnRcsIKjQhiJK2Hw9v/l78r4UwRM9IjR9QP3Hwdy9oyAsh/O86wH+wvgac14g8m+vMLQ761+liWssTmHkLIu1i2GvPQpvJDeUuV3Mz/wwvLlg5RrcZjf68nrJ15/zbGRRJGdhxR/hGwOE5KpPAPIyHIyV4cmHd+TJFUUjWURgQjOLsOixCC0LAM3gdXGgGTCmwsLwB3rYsHQUiXsDaWHD3ON2dZ3Mzvkgn8C0TO+GSBMWFj5mRlisE9i5YHNHE5nxavgTES5s2zKRvaVgctImwUqMwthpgNAj3uCNUztsNnJPl+F7xHlkalpj9u0kEWGVGO+EjGrhzBqLDKx4ZILwZ4ec68geILYHiCWkDGatBZAOIVuPNHjwd5xcz2M1Hkau94DYLaHDtIUB0W+Z3HYwiSxbLkD9ZrW/iH2fz8mezRVpTZjB5UHRi0gT+vOqaP1MOMMmXvyueKM+O0MzahMIBtHPan8YIbhACh6PxuCP3i/6gf3zw4sWTn/7sJw//49/+zdNf/uK3p88OTq4uLtud/mA8mEjvJwrFxD3dtt1Iz4l4HNO0WVHQK5fkK1IaqsVJuVCapGl+MuhPJuPRaNLTSzjUC6VxQArElXBgB5lrt+rpx/c/m7733gfp++9/NF1f35mWStW0Wu1LYThOu91nwmH64sVt4UbabHIAe0Ol4orCv/7X6+lf/dV++r/9b59rrCSXBl6QDjfZV7CCbxxWysIK3iXYqgIgM4/ecHr674U/zv/1X+PKXszfaCQ4l3ksfCl7U+aVsKfOj2/fsDoM9oXc/w7y8SZgaB1kVR0lwsJkUpVlmI66o7QzSXK94VBKQI+v40BnyFCVL2pYk+SPVjDSODdCO0CmcBqG8WuIeMIHn4caGIaD0UiKy6AnDWY4GHbk3uLabI1hHQlHAw1OqZSPsmKym5MQsm2Qi6OsDXQB8Rf4YKtRSUJQ/MiUKUbcKDPy/dpRuLMldw2S8YYcBCriZ7CcCZp6NuEpCGQOCFKRDwbdIFzxqDBWODKJB1P/Rme0zBKbQObdg/sH9JDmHoFsLUfSXXyWZQl4+g6kA2TDzMM6mtVgIT4FDaHdi2ccLOPUgaNikL9+5c4hyRndEnB39yScCTcmrGKai4dXWVKeULmAIzGE+EMZz8Lrz3kKbuIjKwC7I+7uR+QokYZqnbg4lfsZKq4QnYWLXyKmvhC2PZwrILM0Qlj4cQEOP4/VUHGYm/15vCRCXK4AI8B7+3Shz0PG+I1cP/HZFQQvC1K2eAkX2ri3N3Hp5E4XaEnchEmZzrXiCvFl43SwmI1//vgnl2axuDHlA6pNGMwDC7IPHvdycHf75Qe60JayiGF8AORBaRpnVi7unrVHmD2FlaZZhDxbpKpTEVk9kVehORh43RtL1/70nE3GgvAjO6zNg9uzlWEod8DCq7w5JzBXwnE0hsIfj8EvthV5k2uUPQ74l7m2uiAlmDavP4LHuvSVWY/P6NnmOVuZ9YP3nMHp9ewDf51ur3vc6XSeX102nx4fHz958uz5k88//+2zX/7yH4+++PJxU9ExoLCSAKIY2OqBUrDbjoLJwQJDFWuiPCRTPr6WlCZSBCbDdJqMJhoP1GV7+ERYEPaFYwXLTwv1yXS9XFF2h9PxuJuenh5MR6N2+uDBV+nFxdG01eormaqQCTNuPmLswzzk7F764x/vp59/zgRbLioL8pvBTfYVrOCfBGLXsIIVvCvItqll7Qu36L5oAtE/Dl2Lz2auY19f5yCBbz0C+/2CVAv8IyJ9mMkOh/BcHI/n9oClarVarFQq7FUqJVxxMRqVFGO5XCiXq41qRZ15Y3tjc21rd3trb+/W9u3b+3s7Ozt7tVr9TqlUvletVDbtZpeyfyGU0Y/NryakiWuENxcgGXyFmPxhN1SGNHCyN90/UFXNVRWf3T9f99uYbCuHwqBoMKvGdhDS8i0c7KjCTwoEAzRPlJalgt0ejK84Qw5vIIB/FHB9plwKg9xN0GR1RPQupjnE6Cz+mT0LN7m/HkiHsdCMa2NiNrLofzNYfo0BoWhDtP7s/7MfMwTmzU90iBA8Ik9mBCC0J6MfeZiMA+rR6jVEZqGyAQXRDdOoiEKCYPwzJ1W55UWJUzZePgEs4QzgH0xLW4E9aCas8TQHnPQrlGv0mLkJIn3GJJALiR7O08E34nUgpHkL4NCC6cd4ktW8iD+gPQqdFgoXNj0S3oFQXkYRTLPox/9DnPzcACLC23hzlwwQA6hfj/gVuO4e7NmIorfczJm8RYdr5iLgfjMNLtmU6U9MMRRSCLYaGepmVkf2H9sYfNCosIbc27+bBpaAfvAPdUu7jsqqbXfDFAKx3qBFuUQZYSIjmYztdi/iIn4UQrZvgvQvsOZb54QS033yw6K0fMWtfCgJJfVxrJKRHz4M2Gy2+KDgSMrCYafTenR5efXsxYuDs0ePHl09evSkfXJy0m02L4bdbm8oNmdXoQbzrbBCw6vwXQSbRJoMh24KMT1jc1O4le7sFER/K83nOR9XTEul+rRYPE5fvODCvqfQRgg5NQjhr7llIbrf5L+CFXzjELuHFazgXUK2XS1rY7jdRBP9XDJejvgB0R7NRZwpCze4zXBtba0EajAqDQaDogahogYv6GLcksnLlVu3dhp37+5vf/jhh3t7e7fvrG2s36uWq+9XKuX9arXWkHCfr9WqaZ4lgDRltQHQQKqI2CqgiLLggzieSkSDLYI6gynKAspHTcoC17GassC2FgZjDZhSaGzgRsHgzAP+Fp8JC4xnpBcHcRQBN21EUvg4KxgFCnlZXHGmGIRXjvJxQ41tJzBeHaA3phfsi0CaNwHp3gSv84vwehpKVWlb+kKbTs3y8vuMuxZjCJkRUKMR0/paEGK0YLQG/1Ot6JlfmSGfryvn5aDQRP2aOvja4BGa1QyVa+DOft18NT2nWfDJ8nVjXc7dI4mVSbC9mhKA603xAe5vYUUW45jHRdh5Gjexdr393UAkiO9geArm62CR9tW4ccGXeOMhb/jx99/f6SwawAd/GX4WTVFb5IRxt3nc1l+oP2BVwVYBQrwep8dhtHJDabm29U3CPwoC/VSpXLG+jq83TyaKJ6wk+GoC4PT0QfEslwCupuPxeKK+eSxFYSiFodluN19cXl4+PDh48ewff/Prs//j//eTpvxZSfBO0MLNFICssrCoONDBLdoxs7joRtyL+Cb3LMTnRTMLWbdl/itYwT8JeA+xghW8e7ipbUX3RTMCz2AU1IHotgyzAn00I0bFYJlb1ixKMC8BGpiKGuCKEsY5BF2YTFiRNqVBdBNTGDY3t1AYNnd397Y3NjZ2a7X6bSkJt9bX1+W1tbYuraNSqWwoqq1qtSK1geD0868O4HGQRUiPgjozanNkcM0++z74LLJU72loRDJBgdWMuVBAnKDRe4LGTnYWEqTw8DPFgtlKHiHEz/iN+CaAxmJ7BeDnGpC2DHf1X3dZDhZe3q+jmaU9UxCyGCETfs7AG8DLxENSZm7OorI4oIkC9KLfInh8gB9qJlf+N1MWZuUu6hD/W0Ms268b7kZQbPMIZ3Xp5QDENDCvpxdJ5q6y+b/BrCzD77LQMR0nDQ+ZOH4f8HYtcxZPeJY5z9dyiO+ww+uIPWb7nf9kgriFX2sRWZo3QghrvHh9LzIe6wnT7dGcwyy8DOwxb/48dwM9bHY1KYRDmXBi6z+YL6Ffiv0P9LbNCDrMEDcrEvRzbDGiL/M+Dlo/99UfDHJ9KQh9Pr3c7bY6ne5ls3l1dnl5cXpxcXFydHR0+vz58/MHD75qHxwcoCiwbxXhHFAKMyXgTUiYaC7D6Eec0VzErDuQdQeiO7DMnnWLsMxtBSv4J4XrPcYKVvDNQWxr2Ta3zI6ZxQiL7hGRkrNmtIPLlIUsmqKQRQ1UtsrAtiRQAjZQHEp56LZaRQ1YpTRN0BnK1Wq92hBI0Vjb2travH379s7du3f3bt3a3W801u5IUbhXr9fW2FaksU+gQZVfBHT9IZQr7jCoCmW3PbwLAzkAHbNy3I4DsjyPGQfhCCgKPgDPFZCsopFNg4HflIUwyEdhwMcm8adfm+GzrQjErvHO/AXQus3Awzlk7UCWv7kw9PXh7cIGgjjjPVMYgDcGfntYyP8fDorP2HNFgV8HUnm3KX1zsFjW77C8BYvt6g+HedkWZMZmOjsi8BZwnSfsS/L8NdvKsvf/VYDG3994JsVcFRaf+I4vwyyP8H8dXUEF42y/rPYMEJ4VApvxtzMm7kf6tvUobFm0voo+Kqx6smKKO1diI/zbNkpF6YpCJVdvNOwjlvRp0AOc42o2m7mrq8vk8vKqfXZ2dn5ycnJ6eXn+4vj49Mnh4YtDKQrtq6ur8dVVe8yKw4jbMOarBhRKVAReh5EO822QwojmIuIOYI9mFoFoAm9jX8EK/tnB3/YVrOCfBrKj4E323xfe1NHitojANTcNeqkGrFQKQCrhOpVQnmrw0ng8STV4pd1udyISPuU/HgwGw3a7Pbi8vOy3Wq2ewg418I2LxcJEA6MeJxxezvsHqzSasvXXroFNNebGmTdWBXzW3wdyjVph0M2i7+edD+oApg/oCAs+YPvg7gM80fngPl+FkBRh7jG8xSHaaAcpCiPRjyk0Qg8T0g0m4PQOWfsixLxFc7HGCbng9CrAR7AuB3wDWjqRetH8wyF9d1E5WHyxfOe/304gM+++zL9REJszjr8Gy9aeZwFuCPh1IgSI8qa4IgRv3rk4m28tRmnB0zIkEDRQejgmCegzHG3GP1wf7P1JtKO+EvW8L7FJB/Ul+rnOKTRFP3vFldGxb2PbES9N7KPoh6ApsnJqW438OyJJMmGrUULfqr62K0WgeXFxKT3h7Pjg4ODoyZNnB48ePXr++ee/e/rzn//85YsXByJpiXwwVh9pioLSTJQmfXBUHLKIUpC1x+doj5hVDrJIUUTzdRjhJndgkS7CIt0KVvDPDm/okVawgncO2Tb3OnvECNGe9bsJbVJ8AaP7oj8KczRnqwv1eh1T8ryGMZkawIqdTqcohWExnH2rQVjd37/beP/9++v7+/tbjUZjp1Ip7dXrtd3NzY3dre3N7cZaY0sD43qpWKz5QT//mBuzgDZYm2LA9ZhROVACDMwacFkVYMbNZulsjzKDth8C9HhYZYAdFwzmy/8+YHM4kBlBFxocEBRmWwcEDPt4m1Bg6IXlZy2gceHBTUJ4uBD8FfCkPE435/EDtpoRBJIsBG9BsBDGbYKMbW4VxAdMoaKM0dptR/7/TmBp3n+fyF8JG+LUn2rF7O4WCb8NQGZiht5ViTsstpN3Ax4nbZy3x+zBfFt4M1vX35fXQ0hdxtvwQZlE9DAx/MzmqRqNP2XDGNo7GOKKtE46g9gPMcExi9neq/k7bUqB+hj6JY+PVQonJQz9HP1VVA44g8XNa9IPcoMhH+Xs5lASRqNxczQaXna7vUtpApfn52dXJydnrcPDg64Uhs7JycnF0dHRuYDrhFAIQh9XmtZqNRPq1X9OFJe6VG4tekUJuMmMCNdg1i26Z/2zCCw+Aze5ZeF1fitYwR8FxP5kBSv4p4TY7m5qf7hHjJANk/XLPkd0qdnNrD3rtgyjwlCQUG5nFzLuBQ080T8iioKZ0EvBKK2vb5U3N9cqhUJam07TtUajvvXhR+/f/eCjDz64devWvWq1eruYL+2ijAhtOxGDrOK2ZXc+LoQdZYEBGOUgLs37QOu3iEQa3IkHxJ+4COe0rijYIB/cARcSfIbPZg317AO9o39ES2Egt0OKvqrh4ySjmY9n7nYdLIWQDukZBrfZsxAwBSmsmGTBQjjJjHYRsu5zezBTmYqSWJew+G7A4v9mIifeb6eysFAP7xi8Lr+ZsqAJsRXpGwFF+021lez7NAMVFKn5ey4MEwLxXV80nT8CzOMxm+L180vzCQtMwvikhp+Nos/AnX6K/oxVB642vd6fpUaz1ljLbaxv2E1vHHQmSa5APT07zx0fnyTNZvNK+PLy8vLF2dnZkRSDw+Pj49OXL1/25Jb0er2p4h2Jd84ljMVTIgWBw2RTITrCRDxNO53OpN1uZ5UFXqhFpSDrB1IM0Yz2m/xA4KbnCIt+i7BIu4IV/FECgs4KVvDPAXFkWhjp3hretpONfpiLYRYRMJOBVGjbkiIGPz4Cp/GSUXYWbqoBasLy+Xg8HGmgGp6fnw2Ojk773W5rUKqUk2qtnhZLRQ1e+h+ztXY05YugijdhgFNIvmo736K0MEDjBsKGyG0ABhVeg7eY0A/uoLvBloNbXXDAbxGd0uM3hUHpMeBLvfBw0MT48ggiJOiP10DkxGHWwO/r7MQZ48WM7gbQzawZ9wzM3GXMqJE+ZCfWyPI3AVYG3wgY599Y7N8sxHqK5ruGb65UrMVYO/oGwJpkJuZ3kAgl4dH6+xTRIJjWkvQS8IbHd232zodnb2m8PforoBzEVcvQD2T6oNgPWdwWdp5+tr/CHukwoVMA/gEJ3PmROr1hv98btDmtfHnVkmJwdaoflAMpBi+ePHny4uHDhwe/+c1vXv785z8/OTw8vGSrZ1+gfnaovm+s9CZKbyIlBdO2FsktUf6sT1Ufiz0qBMu2GoFZhWAZwvWi6Tm5bi6zA1n3RVhGt4IV/FFC6F1WsIJ/Frip/UX3RRPAfpN/9GM14HX2rHkNq9Uq32ywlQOZBQ1E9g2H+BxMuy0JU2MStNfiCMiqA1i7f//OxnsfvL9969buTq1W2SqXS1vVam1zY31jU7DRaKxt1Ou19Uq5ul6p6q/iB5cZdOPgnh3gI8QBmazMrxr07UrEERE3EP95GAeiwykO9hZHMHFPWVmYjEUXxkncwrjmMV2PLyskXDftd2YCs7wRd+Aj+hnIihAT7bPhNOMeohcES1QWjDYKKDMiAfYY0deEGM3vGfzN4BFTvlGFc7dvLMFvALz8vwnItv13DYi0Qax9PSzLGsHk7l5vyDveS5Kxd+oNyS+jWXyfASNRWcX+IvYdvu0wuIeILDTKgf5YQXBlwRUAlAcOMVsaxjdxeThZBbxnHh809CGsfHof5H0P7qxAcLCZFQTJ+iPFcSFB/qrdbrXOL686rVa72+n2+p1We3DZbrdPj49bx8fHV8KWlATpCK2uEuODaqQKzoR3pTVhZUHp2OqC+mVbWZBCweSNmYH+TYpBNt7X2SMCWXOZW4Rlblm4yX0FK/ijgVd7mhWs4J8WbmqD0T3rv+iGuei/iAjur7PPTA06pihEhUGDnSkKGoTMHA6Hphjgp8HOFAaeoyk0JSODtk1Jg2hZcXHDUrVYztfK5Xxja3Nj8/b+/t6dO3f3d3dv3b51a29vZ2tnd10gPqRLVPMcFEzGvpyvNGarBgzAKAQMyuLFvvqsQdEG66yiwJYAMNKC0IDEETG6gVFhsC8Ki3mUhdzUbzjxa2J8XFMwft9gdzML0Z/4sngTZOPLwrK4nU4YopvHG9z/qGFetvx+O5WFWMbfTFm/rp38oWCKginEN8PyNncdbqJZ7k7bD9Zr9pvzusz9dW6Yhpa/8Ky/mbIdVhPsrEF+vl1x0aTf8bNUlJFPTLACQXzz1UxQnZ4UhkZjja8SW9/DTiA+fXBxcZlrt9pnzWbzxfHJydGjx49PfvfFF+cvDw+vkmTaVf80GI0SDjYn0hnYcsQlEizDvm5VYNkzZhazfhRM1i8+LzMXMbpHiPboDyzzB7L2LNzkvoIV/FHBN9Orr2AFbw83tcGs+yJNfMZcpHsTLlMYzF6v100pQKYXXlMUIqIwaPDCXpSAvqgozBQGh1xR42hBg2lMAz8OQ9fqa7m1e/fu7753//7tvb07e7f39vd2b+3urq9tbDXW6nW0BUVQ0SDMRlxWMaR4pAUGaCJGGcBkkEZZAIGoFIBZJQE0hoRRKcCMdmYQURCy7pxZQIjyvdzCcKekyz0oGgumG/En/GZHw4zNrPrx/xvB4wZmFoNMMnNIo4MrI9cBv8UAfywQeXUTYQ6pxOG63x83zMv/3YNK5RsrAkWsf1MYbiznbPteBu4xb69ZWB721Xcg5jGb15llTp8B2rkL6nP3pYqJvJ0i0vl7awoBqwl2MFmoZ/oY3LPReDqEZRUhKBfqI0iWnT4oERmFgRvlJtVqJVE8436vn7RarXGr1W5fXjVPT6QoPH9xcPL555+f/eIXPz9/eXTWUsTx+wgoBrH5kyB2Q/VNxMeWI55tBSGYtoqAHTrc1R/OwkX3DMZ4s/F75q773YQRon3RHVhGtwg3ua9gBX90sKRXWcEK/tmBdnlT24zuizRZ92guw6yCsOhuCgMmqwwa8GxbkgZBQykKEU1RCGGikhDtGtOKxfV1wiPvFwvdVrfQ7vVm/pLhy9u3atWtrd3G9tbO+sbG5sba2vpmrVbfbtQbm2uN9Y3GemO9XqttsF1Jg+5GuVxpiBdBbaYoMFgzQLPqAGJfBho8XfgXEg5cVCKiGel8C0I+V5JQUGaVQdxTSLG0EH+IN9qRLPAywJIZBhE07DFjAoT3ODzsPEgmsMf+1uDxm3UBvk4s/xyQzX1WWQCWZug7B68qgO8Ogh78WrixBWXb/jK45hkflKD/k7GMqT8eQl5nv/4/c4/AV5JtZj9FHlYnZO9UEPbVJWXfr2t84hye/D2Eli4KO0hS81UD/Li5jX7Cb1WLCoXHYe+4WINW/WOq/qg3Gg1avV6veXV+cX58fHJ2cnpyeXFx1bq4bHaOT087L1487T5//rzb6Y37ioLZjnjVaRTWMQ3VN03VN09AFBHhVP0UyCHmmYnSgF3KCVddcxh6FkcGiTsbf3zOumefgUV7hJvcs/Am/xWs4I8eZn3HClbwRwS0yze1zSxNlnbRLdJl0UfF5e6FRqNhygJuUVnQYFgYDAYFDUJGk8FryoIGU8IWNzZqhc3NtSIKw9VVu3h8fG5bl+r1SnF/f6u4tmlXsxY16BYnk2llNBzVk2SyLmUA5WFrZ2cX3N1je9LO9t76+vq2n21o1MSTCfZAHKwBBmoG90X0gTy7r9gH/bjygMlVhn696lwIKElJ4KNKVehkt6SEmJau0IUT93DzOpAuYyRG5CMCacX03hVk4/+2AjmYfivlisjzN8P7N1m3+VTt17qArw9v035v5n3+bmTtWfrX2ZnVTyZMFARlQQo+gnzcWmT2zDsdeY0sE5vnO+Yh2n3Fgu2N9CH0E+rXDIkPNjKsGK1jLlE/12+1mlenJ0dSEo6OHz/66tlvfvXrp7/9/NfnV83+KFcss+FL5GOWZSfT/DQZKZHJSEn5KsA1VNp2NmFra2uytrZmisLGxsZU/aApESoHUxQUg12ZqvRT9dPTo6OjqfrsrEJwk/k2CEQzwuv8spClW8EKvpXgEscKVvDHBdmR6yZYRvM6eiDbsS9ihJQBUgMiS+lxxj7VGJRq4DETGvml9Xo9lRBvH3ADNXhxlRE3J03L5VJaKlVSRTNNklEIV0jL9VJaq5SnGs3tw26dTmfUbLbGFxdno7OLzrDTuhoNRv3hJJkMFWaYz6VDDcr9yTTXT9NpN0nGveFwNOj1ekPbzzseaazkgqZiPit4Y2DPCgru7iaCRkQGeb9KNaNsSPgwASRDM/OzLQcxHKYXH/aZaaXEv7tFI8tHFt8VuODz7YdQXN8y+PaW/awtLv5l3Jflz9zfkG3eh/huZMHdsfAfaLL2QBPhWhyRDouQV8h5dUVhriTMlQXMOc5XEX0LIs9ztywyMUFfiKLAxAJ08MJZhPF4xPcMRr1uV11S97LbaR9fXV29PDk+evn82YuXTx4/Onzwuy8PfvWLfzh8fta5GE6m3SFXxgnHyXQkGZ8ObCx9hztO7UajDKIs8IE1bjmyG49QGjCVn4nc+fAaW5BQFuxDbCgNwkm/3wexR2UhixRaNF+HQNYOLLNn3RbhdX4rWMG3Bt7Qza1gBf9s8Lq2Gf2yNG+yYy7aF5HVgWvm2toa15myspDX4GMrCBo08/v7+4Vbt27ZSoKEZs4l2KrDxUWn0O1eGl29XrLVg2KxZGccikX/bsNY9jRNNLLl8oxxGtuKEsFLaaIxuZyr1Bvl6sbGRm2tsVlfWwM3xMZ6Y3NzXWZjrVqpbhSKha1iqby1sba+s729fWt391aVwRxQWkFwIAsaFSXUO6IESMAPQj5ZNDrbcjQ/z2CzkzJLQt96UDQ7qwi2kiB/p0PQkKlwZgr9RpWQNiYMYLfUHDxlfpwuUAnCuBro3wagXDYae/7mJvD2sb4K2TSM3z8ksjcAaa1WFl6FbF2+a1CrtXp9pS1mnn+v1BXIbiES76/wj9sS85W2K2Mx9Wxc9rpYk3Re/b3Xk0x/XxeUBZQJW4EIaIHdbhEFoB+4plToPcc3mUhJGI1z3V43h47Q5lqjVutSvydXlxcvT09Oz8/OzroXFxeD87OLfvPivNk8P2ldXrV656NrQnpWgI84W02IdgR+KSlTKSw824qCeLUPsIkvziegOJhd7kzqTKW5pELiiOlkzSxGNyC6ATeZwDJ71m0RXue3ghV8K2DeM6xgBX+ccFMbzbp/HXvWXIZRUcjar7nV6/X8J598Uvzggw9QJjgEne90OoXLy8vCo0ePCkdHR9DPtidtbtaLGxubUjKKxV5vXLhst4uD/iD6m1mp+I2lHEfQoFcsFipFjTDFfn9SHI8mHLhGgahu726sba6tb4uHvcb6xv7+3v69e/fuvyfFZV/+tl2AgZ0ZQN9e5FcfRoVBA++1Mw5R6CDMdeTGE1cGMHErKvemMGCHBoYXMBuHCSLQB1M/br4B3gXNKwLXO4a34fH3BTheKQuvwjdVl4BarLVTf8WXw03p3+ROTPjEd28ZXdZtZpcZXZfGnfGP7xrv6DLeaadgVBqc1vsEy2/wZwViMXykxYSP2H8Mh0MuVEgGg36/2Ww1z05Pz9TnHb94/uzZb3/zyyf/+Ktfn5yd9YYKxuxHurW+nuxtbySFUn5y0e1PTo6vJm0/gGzKQECezQ1FQX3XtStQM/6LmA1LsUTzdfbXYYRoX+YG3GTPwk3uK1jBtw5W25BW8G2Am0fwud8iTfb5deGXws7ODteOsrWIJXjbdsReWPywSzC3rUca2Nh2lGOLUrvdTqUwMKMFnWG5vGYDZqnE9qR8Opkk6TQZs2c3LaTTNF8q2oyYBuOpxuzJWDL8eJROhiO2KCXj8WA6mk6U9DAZdtrd0aDXHA7Hw5F+xtNkwn6pkbSMsRIbjEb2sTc+WDRKErvjkEG+6DIBwrsjxREFBPOjeLAsFFMUENh25Ncm+tYkVifAKAQ5+nakOIvKF2MxKQSzE1/EYMGc0WXRaLAHuhguIHzOnwPP11k3ICanB+a2PxS8vDJ2QTal3wey8bw7Tv/EYEkdvyvgffBaiPXwKrziJodZbQU7T46Z+sRPP/P3ILZffrOAu8IZK5iBn/Ds7+vcPa7wlYolKe5geMdZNZB7VA4Mswo9ZkEKQ/AjTuMEPjH0w7s8VicyHAyHvV631xW0O3xCrXPVarfOWq3m0cXF+cuT45ODg5cHB8+ePnv54OGDw3/8xc+OXpwNLpJcrqdOaThIpsNRbzCu1EpJsVRORuNxMhqO6D6SWqWSrG1sJKV6faJeCaHfthKJHz5WCaoDtO8kzFD9McrERP2vHXZuNBrTtbW16fr6Ov0dygVZMLvQsrNgX4ZA1g7cZAeyYW6C1/mtYAXfOqAbWsEKvs1gQ6lbDRbb9DK/bJisaZL07du3c7u7u/mtra28BOS8BHBWDfLNZjMvhcDo9vf381IW4kfc8hrYChpPC1dXV9yWlJdCUdjb27OVBykSBYUrpumI+Asa7DRmsxWpZM/jdFwY98eFQTIsSiYvaFicrUpkELfSxka5rAFSydbq7EniJiUpNtvrm1s7G+sb2xt+EHpLXjIbW7Vafb2xtpavhe8tIBhEAd+EflMANJYGQQYI8ohAbpxHQLUR+LaEiFH4mAsi/jG3eEUrgojPSmJHiImCiQk8M8iOqe7u3tF+3e26X7Dbf3Tz+BB45nFn03h3cD0f7wYi298Mx980LJa3zHdVRLMyiXG/A7CoYrtR2zT7dYa9HQEu9M8h+/yqnwNxuRIdFWH3u6FQ5Dz38bAWU4hu3vbn6fm75oj/dT4I4wqFv7PZ99B8Z3zBI5MC9r4LOI/QH/QHLWkF7XbrSn1YV7J7b5okXSkP7Wbzqnl5cdk6P7/sn56f9y9OL/rHZ0ed4+Pn7auWXYPKmQMiY+9lutmoTmu1qh9CzvHhtPJ0c3N3sra1ZVuILi4upufnLQn7veyH1K6h+mNuRJreunVrqr415VkdoZ1L6Pf76fn5+fTw8DB98eKFpfuWCGTNaAeydmCZ3yLNClbwJwnWZaxgBd9yoB0va8tZt2h/nWn4L//lv8xLAOdcAkvu+V6vV9AAln/y5Enu6dOnCO7QRSE+hrvmroGs8P777+fX19dNgTg4OCiwVWltrVzc2moU6vUGSkNhOh0VRqO02Gr1pFAM4ncbIhKX2QWFSqXIbUpseypKEM9LAChp8K/IX3pLfV0Kzs6t23t3drd397e3t29vbGzcRnGQ0gCUUWxK5VKOPcsRZkKM/YdxL94jGQ49R2UCAcNnM6MAMt+mEAWWRTQ/aGWPgstcAXATuGa3nzlNlj5rNxNq/mfuy8bu6LbM7/eDmN43AmJztmLyrYKFcn6b+0i/Briw/Q7BogvtxhpRfC8Qot3mpj9k038bewTclrkD2Xa02LYXIetOfDxn38FFwD/SRDsIEJ5VQs4fJJLNOYMwEqr/SQv5YiKOh51ut3V8fHR2dPTyVErDVTIetUbDQevs7PTq+fOnF48fPW5dXLRHo9E05c6DUjEnYZ6DyDYHMen1ZExyXJPAZ+6nSnlSq5VEU5qqP5rs7d2d3rpzRzSF6dHR+fTg4Mm02+3a9adiMYus8KIkTG7fvj0Vpu+99970/v37XDDBmQW7/ej4+Dj9zW9+kz579sxWeAmXQWDRLboD2edF90VYRreCFfxJA4LIClbwbQdGwOUjrMOiX/b5lQ5fwnj60Ucf2cApod+eJfBzcI5B1m49Yt9uAMJHBMyuwZDlcbYocbuSHbhL06FtWyqVqmkpzaeJ/iaTaaqxTmQAg2Qh1eA+rVQK02IRaYuFi5RtSnLXwDvhmsDpRAP7eDjsjwfdwbjT7gz7vd5IA/9II/NYcQ5Ho6Q3Ho86wqbwSjxcDIej5mg46so+0AA7tmk+NkdJwpZwIHWELQquBKAQuGBhYpQLGpJHgpOBZdSEjrlSYduTkBSwm4lA4naVZxBO/DpG6K3QiAMOAs7sIX4wCzGM25f4AeIxsBmYfodgcb/jODOQWtTfXPz/NKCaeNfFTj2+izhjHLRps/MT0SE2udj27DfaM27eTr2NWnvGxC3YI3rUmVZjaespmLZtKNrDc/acwQyDYpDFa/EIZyt9ktqLQl/xc2UdXngPkfDVBbCfsdfv99rtVrt11by6ajZbZ81W80j93cHpycmLFwfPDyR8Hx4cHJycHp+evTw6vHj6+Nn5b7/48vL0rNceJ2lvmuaGyuFokuZG6SRNyuVCou4jUY+VqP9K8sU0yU/9hqN8bpqIJdGUJtVKPSmUSurLkklr0JsMpV2IL9tmFNDOLmBXPm0FgpUFxWMmigL9cqfTse8pcFUqCoPsKSsNonsdAtEEsu5A1r4M3uS/ghX8ScG8d1zBCr698Lp2nPV7nT0ikEdZkECbf//993N7e3t5Vhg0kOU1INnWJAkG+fPzc9uCBMbtSYQFpSzYNiUNaqLthW81DIS5wmDA7UoVaAlvpnSIYJaEuBeL0GrQK/b7A/sSNP4a9E1ewO7PyAFyLJTL1WqZG5GUZL1eq1Vr1Wq9Jj6Ea7UNblcSaIDlcPSuyNiqtNZo1OuVSrWuKBrlcoXbmySgkAWNyUHQmQk+Psnnwo/bZkNmFFRs5SFsdTBBZuGZ0hGV2dkWVQkfmIuCTPTXI5Gau18F6faIc7rwHHhw0+2OuMCkY2B3ObzWU2BpBss3DGpSwfZtgljOgMx3kYUYxyt1E+ryFfcbQPHM2ckwFsqZ8vZmHdohbkQe4vf278+vuGf9YthgArRDexe8MV4zzW7/GT/+8eMv0ER0IuFC+gDvmin8Sot3Csymi4Iu7SDX7/U5YzVKknFrPB5edjrd9sXFZe/s7LzbarXa3Xa32em0W1Icus3m5aDZbg273a66wPGIaQZ5DttXreFoYh9SY8sQDJgQXy3mpupCuDranvO5EpMRk1x+PJ1gjm2FYao8TKuV9WmhVrODzO32KB2N2haGs2BMtoh3214UTOt8OCsmeiZxUvUf0Niqg/otm9DBlMJAvlO2JBFGGCE+R7dFv6wJZO2L8Dq/FazgTw5C77OCFXyr4W3acZZmmX2pKaUhf+/ePbOjNGBKMbBtSScnJ3mZbDMyhQEMSkMWTWHY3a0XqtW00O32RJ9D+ZgJ/ODaWrmwvl7Jl0plu3I1TcuF4XBaZAtUq9WP25OgjWZUFAqNRqXIGYkkmRSk0CjMSMqJ00hWKDUa1cquGBCu7+3d3tvdvXVna2tb5vbm1tamFIa1dQ3um1I41hWg6gclCZxPbQuRRmeBRkeUBlYDNE7yf4NgdBPCTKTBjqKggd5mQHHLQjZMtGcxXv+Ypc3ajUbJuTv8zXl8FxDT+ybAi/Obi/+bhUxZ/7FvQwJQFhStHc2ZKQ7zdBbb+Nc1AdpwVIiz7Sb7HO2LGP1oDxhZd4B0WNEAgYX3xZhgYgNFgRVO9TsJisJoNOwIz9W/nKn/ujw6Omw9e/aifXDw4urg+YuL58+eNpud6UCv0LRSzqVhIZAtRSRk24qIGjvbj6JdydpB5LKvCkz1its1p7hj9roj22Y0GuWm0jRiuBkGRSFluxH8i19TFDqdjikJ6l/J0yIS1uzvv/8+JuWdPn361OyCaAJG59ZX3CNk7TfB29CsYAV/MjDvdVawgm83LGvLdOhZ99/Hnv/e977HQJv/+OOP7QwDdlACfP74+HimKDAocwg6hhMiHecbDfsqdF7jYKHXy+UvLvx7DRmaAsL+xkYlzzePUBjSFIVhJOVibApGwsHnjKIQ7Uwerq1JvpfSAD/t9iibPghdWVjZ2Vlv7O/vb926tb+7LdjZ2V7b3t7gOw4NDdIblUp1XfGsSRmoaXCvarCvrDXq5QbaS7FUkqJQsiKdCyOKViCBJY6cJiRlnrHP6HkOdoQaVhbAKEhdo4Um0JkAdF0IWorzbRs8E5WbIdnXwtzfLfEZltz0GVzQ0rI04Cn6u7kI+L/q9ypxpPH4PK+Rl+XgAZanC5/BahAf5vFFvt8Mi2FeDTiPi3RiWnMGltmugZytxWTMRcCdw7ds8QFI0+oXfsx0xyx3ThnKQj/2l7HbvxNJEsau0Dx7ZPzMQYRxe9wymKUPYxngifZtbVxt81o8YAgT27lhcCMlJHRW9gwCHXGhYLO9CDfisW1/6iTUL+WkBOQmk+lIKQ240Gg4HCXD4WAsC9AfDHq9Qa/f6fZ7zW63e3Vxcdk+ennUfX5w0H358mXn2eMX7fE011GKrBzEDBs7CyaHl7FLOXBTLMyeKxUpC1IYlBeUBeF4OpaS0O6MlikKs3hRFNbX1005QFHA5CyD+lZ5e7oZjGFBwLaQql9JHz58OHMLJvA6N2DRvtAQDLI0K1jBdwKWvQgrWMGfIsS2nm3zi+1/2bO5SWEwEyUBk61I4OHhYaS5CRHs82trbC1qSKnoFfr9uXvWRGFw058lUBRGoxyrGOaewZnSwJalarXK1mTR5ewmprhlKUNrWKvZTUrSC9Zq9Xq1Wq/Xy1I0hGvVzc3N+vr61pp42JQMvKMBend9Y21zf29/7fbeXr1WrTSSyaSBFGPCSrj1aH62QSMoghACHVOQrECYqXEVNIBWv2FVwAQfYVboJi7DIDjZyoZtrcDd6Sy9SCf0bU5B4CoiTGXj8/Heac1l5ncd3N3iDvQOLth5vphedWXBBUDScbpZFjMwi0Lg/k40p50Hiv7E5/kNCtTMbxHgy037XWKH78WwxOnRZph7DUTa5eYc/JnEsgkqfTfm9ixEd5nO6xyDp8AToj1NOUUbBGdrD9S3Eo7tyfIGPUFmcaveiJO2qLqzlbGZm/vrf4aWN702Xk7EZTF6mBjeqAKt/Oe8eDvEPvPXs50ZCKtn5CGZSKLm5iHjxfPCLWIoALQp2rHRimeE/7EkcFMY5Mb7UFYHUa/VclLuFcbbCSsHEqxz7XYr12q3JsPBoNUfDC97/X6z3bzqXjWbXflxZrnZ6/aanXZLz/2BcNRpt0etVmck/3Gzg9njQFbcYkSBL8O0dP15Rqu823OljOnKgp5RxWQfTYdDp1MiFKX5ZU3OehFGaAoDKEUBv0UkDJB1i5B9XnTPwk1+i3QrWMF3GrxPW8EK/vQh29ZvsmchumMuo1/0vwkR2N/Wjhkx+7zoN0Pki1qNcw6l4nicsroghYFry80/Kgq2ArGgRICWPvLH3t5O9fbt2/WNjc3NSq1yu1qr7O/u7O58+P4HG/fv319v1OvrSTLZlPCyprQkr1TyYa9wHiFHAzpxIVSxymKCTtaMAFlEkrdA9uOQ9Y+zqKYEBAHKkAD8Z+gMg6IQhXhXFEQnYSyee5gD9uAf3GN8WYT3iAhk5Ad3VxbmAv0yyPrFMnBjXh4R5mXkcWeVhWUwp19uXzQjEOfr4l0Gkf56WOzBNttuhPlquos8zEDOKlnzB2NbcfLrYXCP5Q8stgnqF4Zm7AlivDHuWfwofkFpcIQWJLDH5XFfbzMxjgiWbmx7wthWI09AdA/viOUBBWAyUxZcQcQ/rrLFOCKt00dFNQct332x2XNoAb33ab/fSyTwjzqddq/d7lw2W62zC8Hp6Unr6PCofXJ83Ly4OLk8Pz+9Oj+/7HW7itJCu/AeUR1G9jkqAWYq+aUKhNxf6yY7FZp1t3WcfrAHP8xF+9siEE3gJvdFuCnsClawggzofV3BCr4zsNje43M0GSSyNMvsy8yIQPZ5EWcC+pLnaMfM2rNurzxLcCjU6+VivZ7aykK/nxQGgyT6m6KQQcIuwxK4sdGocoZhfXNta21jY2d3a3vjzt079du3btdr1dqahJt1SVrrlWqVg9OV9bW1cqVaqZVKwmKhls8XKxLYAQk1QkUqUUy/czBBynwkEUSBjRlb/pDYDFzog5a4PD4XwECjMBN/3CSQQRcUBTPtOfpfD0u4OXiacxrS83Sz9PDmwiZyjAqT/IlmDi70ORBPsAXLLGsG2YdASDm4jdAEDE/APD5gns4yiH7XEszA9bgWYV4Hr8L1dLN55Nfrb15GC/HweEO6JBkFZ8fgEYD4I1/Rz6IK8c3piYj/eTwezp8jyZyPOUNGixirxFxZcGUtIuFie42Ae2yfy9oopFhRBEDitdvB2Ktj5aQ2w5+tLLjyGZUFMAK0hBkNR3ZAWUr7WLEPxM8gGU+4F822GI2Gw/5w2Ot2Ol1WElqnZ2fN09Oz9vHxSe/0+Lh3enLSPT8/azc7Y7YYsXoQM4MJoiik1UqOG9vsEDJXrw2GE0rmrZSE7HOwW7zRnnEzey/YoYnuXwOBrB3IumdNALuSNVjmDyw+r2AFKxDEF2cFK/guAu1/2Ttwk1t0z/pn3Rbtb4tRkH+dudStXC4XtrbKtrKAO+cbUBgkW8QwJn8wsckz7pNXVxjAkgSU0tparby5s1Xd2lyv1qvVSjFXLhWKxVK5WKwWy3nuTlrb3Nxc27t9a31nZ3djrbGxVa3Ud8uV0napVF4vlcs1Di2XEY4WBJ8oRPHLiIwQlEUT8DDxD0JZVgDjz/5jPMHdBfe54GarCyoOeCiWohBnQUIc/mDpWToI+tAR3uOJqxPzGX5QtAiMFtbDOyD0CUiHosQkGXOb/eg3OsZwgPtFkziz5QHEfGbti8/RnjUjLD4vwjwfDjy/6ma/Zncg3WAN4Nu0HAl/3X/OJ/HM7ShimPP8uuH+s9Uh0dv2LNWRuBNNtu1QZtHN03b0uEjKER6iYO+mKZPGQ+Qjusd2M+fb+HN2FFmMT3xhij7CLH3xJgJ7AU1ZEA1unC/Afx6eNuPxxbRBwrDagJ1vIEgLyEkJYB9/W/rAZafTumxeXXWuri47raZUgGTYVOTNUTJsn59fDo+OjkdnZxfjZrM3HvQ7435/OOZw82DMkQG7ynQmzLOaoNc2rVWLHDK2byFw6dvV1WDa6QymIubAUlxdmIWLmHUL9uge3bImioIpC9Ja7Bm/YEYEXvecdXudGWHxGbiJdgUrWMEC6H1dwQq+sxDb/7L34Ca3rPsye5Zm0Q1Eqoh2YNFtmR1z0d2eOeews7NWaDS4PWloB6J7vV6eVYZAY9ulUSaKRbYpRYWBC01mNNdwa2u9IH2ggDwjYSM/GNiZibJ+qru7lfqdO3fXP/jgw827d+9ubW3v7q411veq1fqtSrW6VS6XNiTg1IUl2ypRqXCjkmQpxyggCcyOieA0F/yEekZyM+HMCWdmtBvwLANhyv1c+OPZlIVyPFcxI+fXaE28t5liZJTo7kKarU7MTJSFGD90LoRGIdXBBWPnbU7r9HN3T2NRLsEvxk2259ttXpf/mGdgmX80gWX2GDewaI/PiyaQtc+BOAnn39OIqwTzvOI/5w1at0Ze7NfQ7e4+Zzu1/JqyIOTZy39i23lcWfC2k6ax7Dykp0tctAvQ4wBjPYtCbc6VBeyelpcvJhHAyrK8Q4OiEFmFBoznJAjBKldcMYg0EQg/TfXn5zHwkDflY1uTuB6UsNwglHQ6naTV7PRbnWbz4vz87PTs+Pzw8LD54sXz9snxUavX6VzpbbpMxsPO+cXV5Oy0lRuMQ8FeXxmIB5MN9arwITUpCUUpCWVTFCrl+nQwSaady8H0/KJvykI5E4Y4lOeZHTP7jD08RzpM4yWaUhRi2GUIvK09QtY9C8vcgJvoV7CCFSyA3tsVrOA7DbwDb/MeRJpFMwvLaKLdpcVX/RYxS5d9zrrP3FAWbt3asKtXh0Oubu1IYehmlYW4VclMjY0FyR2z8w0S7mZxRZRwkm80KvkkmeT7fSYhzR0pjVuVqjs71dq9e/cbe3u313e2ttfra+ubjVpjs96orVeqlQ12KdVqlZrMSlnaggSearlkH3Hg09MltiqVJM2X5Mm1ssygIuCJn5nQB74OFgUuw2hntnimOMRn/MiosoJFNhdqo7wShEPCsTIBSriLgqXFISr7MWFwzoPFFn6MCuXCHl3oc3dPFzXFPPF3Kn+YwTxfWbB4AmTtwE3PM/5eQx9plpnRDiz6R8g+e7TKlZm4Z2mzPDnGMwKy4aH/WOeB1n4iPfHTDPGL4d3d3ebugOcRXqhXniPyHBF/6CS1KmlkdeqEFbEo3OPPygFAeqbIBjuAjykLxGUOTmsgmsghQHy0db0LFpAtSePRKH4gTTAaJeMJlulkkkwUdlgqFnqKszsYDAfNZmt4ddUctFpX3auri9bZxVn75Oiwe3Dwsnd4eNzr9bodlSEfXeSsM4UJM7AAxoaeNW1FIa/XT2ylvIb1MooCV56Wp7yOrX4y7TV703Ggr7g5i0cJzJ7dXpNpWmI0RZPP2mfYzC09tBwRWGYuugGL9uzzTbAsnhWsYAU3QKZnW8EKvpPwpncg6x/ty8IsowOwL0NgmfsyjFJS1m5mtVotbG5uFjY2NvKDwaDQarXynU4nS2NblRqNhikLpRIfhPPzDRIqCoRJkmRGG1HCktuLk+jHh+GKGlqL5Uqh1KiulRuNarlcq0kLKJbFR2VtrVETNtY21tbW7X9to95Y35BCsF6v2tWsDfFSKUlaQpHgI3HinVuZNGSn84OcCFkIYyBC2BIBDP8osBkdYLRudX+fYcataEqDC3VeNKArCx5c/vyZgoGygBlnoaNwmZ0RN4sBbtGdPx5cePTEza7w5m8yk8N1XnAPM8ozYdVnu4FZXgPE50Uzguf/uhvgvBizM3hdXK9zA7DHZ3hGGMYkiaiIubfnxcsb9DDuFmljXfA8LxNoXYHE9DoAvZ5Q6NjiE1cKqDflkXqbKQUhUovL8+7puHuMFyRiPmzm5e91QLtxOvEHwo8zbfSUZ9yKFO3RHRq+Wk675lkadK5Wq+Nt5w863Q7XMQ8G/X633xt0JPEPJPQnfJG9Pxi0hsPeWa/XP7u8araPT84HZ2cXQ5GOptPheJoMx+12N7m4ao/bzV4ykLKhNCTXS9MYzYX4GxElYQmNFIWZG4qLXkvsi3Q8R7dg1oO5LqTQIxb0XMDEX4BbK/hd4JZFYNEezWiPkH1+G/syeJP/ClawAoH3nCtYwXcX3uYdyNLcZM/CMhqXFh0wF+3LEIj2GP6avVarFba27gir+X6/X+A7DygMgcboUBYkl6M0mF1CD6sE+W63yxeibYUhQ38NK41coSqZKRFOhjmucuWzS/hl+QCwV9a3ytWdna3G7s6tjR1ZNje2NtfXNzelO2xKKeBq1qqwLHttc1MqzsbmhhQNSRlpfjqZRBlOMo/Edn4k5ZeKJawRoDCBbdE0P7xlR7BTvszE3QRJMMwoQ0iYRYEWv5nAKVoEUltZsDBzZQHBkLjsiWSDe4zDnjLur1cWjAPjm3RVR37mIwipzuc8XPZ50R5hmTvpZTHCYrgIWTuwzC/r9qqygB984BvLG3SFwd3wgzZbD4DTu5srCnHLEXFTTq4cINiTJhhWhMydeo5byDzdGL/xoORcKXUFxe2ertd5EPyDCUT+s5AtRwB/tTlLTH6yTtLxOJm1RdWthPEKmU3GyWjc6/dHg75UhV6v0+t22+12p99qNaUENIdXV1fN0/Oz48PDg9PnLw9bz54cDKbj2ZWmuUqdRpNL9U6qcGZCvBdk/FCaFIK45Uisxu8gGGYVBbnP7MKb7NlnzIjhuSFzQ0gjjxiVBOzFYAewoyic8hwRWLRHyLovwk30b4K3oVnBClYguN7TrWAF313gXVg2eGTfkZvsWVh0j8+YEYFl9mXPN6FJnxK6C++9915+e3vbhP+XL1/GD8PhbzRsVZJoIUUhnSkNEmr42rOdb8DM0M8QGmTWXGnCqdJ8IiVBCsMs7YBAtHOrUrnWyNl3G7a3dxpra5vCRmOtvl6XYlMrlSvlSrVclIJQXV9f03+DbUt1CZglqQesaJRZeCiVy9WqSKVbVAkihaEiT8nQEgpnwruDCXEyJV76rwTARMzGlQpWC0omRMbZYhcALZwJiy4oggBRe/TXBWtSwcYzwmlUIuYKwHUhfG697u7gvDoCPLvCQx5ZXYBPSzUyZvZgFczdzcdMpWRm1i8LWUEYlm4gWwLX086Cpb3gF7M7y3fqteOEkRg/OHZekCedPiJAusiisllQufM/Q/LiipuvCuFGfFHIJ3aLxX9lOGIPD9BQJlbesV14CPwtPvnFswfUDwqdK0XELuld7UzvUU7Cf06iP4pNX+2iK71hOJnwobQxK3nJZJq0xklyNR6Nu6JN+t3+ZDDoj4ajUX84RGfojqQxJK1mc3x5ddk9OTltHh0ftQ5fXrCxiBuM4sFkABbnyLpfyc8jiMW0VCpKWShNy+GjaAlvsJQFUxjGrszkcmMpMy7sB9PsN5jRnnXPICsKmNsyswoCwHO0Y5aEKAqHwc3iiOaiG5B1X4RFuiwsPnuF3RzXClawgiUQX5wVrGAFb4b4vtz03mTdl9mzZkTgdf5ZBKLdJBsJ//kf/vCHhd3dXbYf5Z8/f54/ODiIwvw1E6VBmF9fXzeFQcJNnkPR+EWFQUJSONvgdlYdkoStSopH8muMa2F1YY7FnKT9XKlSKUuyl2wv0b9QkFlUrPotSKqT4FUoFSularXY4GNvtXqlIaWn0misVzfWN+riDz1iw0xZ6tI1yuUKX5del/JQkPIwUxiisBaBR+Q/ZnKjssAsNAIeF0bNhHy5QeiCoc9YE45n5Ag3Hdw633qCsE18xEU8zgFE2ODJHAJEdwBzHi8wTwYLyojPZnv+oo/8kLsyQd3vWkJeFvafcXcns+AdlSVwEV6J08Jmnhfhmn9qChrlTplbXoLA7nUkuwXAXYYhbvAjHxP0HfXr9KKxvFtc+Ik2L1GY6FDyJK9alUg0tXoMtDNAsQgA7QyCu5e98/n/b+9Md+RIrvZce1Uv1QuXmY+DsUbyyPBAHyAIFgT/sSEBvobxJfg29Ol69FcXIP8ybECAIcMj4LOk0ZDD4dpN9lJde6bf90Se6uhkZlYW2T0kh+9DRseJEyciI2s9pyIiE69Te05ZtYzOg7MB7JuBAQMEvK4bCG4biHsh92xctGGgcMarFb142Tg7O58hQHiB19Xz5XJxhuCguVzM2+PxeHL0/OjR/W+/uY/36IuXL88X0+mcN3dMWp100eu2FpCXk/EoGY3GyXgyXpyfTxE8jOYTTk/MbEbhykZlziDwKkadbggQqG82OybjrZc0e10EC42khcAAp4VAYWHBwvyCgcIMAcKcgYTNTiCFPi8DAc/LdLm0hzq+UA+QfBYhDhAIgwRb5gSeIP+WclY24nJeH+d5imyFENfE5aepEKIO8Xum7P1TZuMy81iOc+L1cSKv6OFNN3/xi18079692zw+Pm59/fXXzfv377OOHpfbrWTuceD+BgYNcILsjs/UZ0EDAwRbqkTHnvqLi4vWfDxvLRrZvgbONLAv+MxWfjUFu+Xq2GWJ/feRtuBzDfb3t/v7h3f6tw9vbd+6fWt4eHC4t79/MNw/2Ee4sLPb7w2GGNMunNydjk0+wFmn899qM/awJUvAcvTJcfDXXRZMixa2kTosV/Ff7eFVZDMLIViIU3BE6Xcwj+vo0NKZ50ZYHo4HDH+IO8fEfRYvMy/wY9g//6CaFvYr+apf2he0Qe3qMJlsLdguNLxab5k75MFBD1za+bhDP5nkZkHhasPtmHP8dLA9QCN8jMN5hJeF9W//g/MfgokQuNi4bPlQsKc+wJ5DgGbPHcZuWgZ4fI7gqPO58+ePvqw9ljxQFhQYWZASdJ7C48pZA5spwOuD8BxCWqSLxZzBgN1FGGPgTQjTXreXIGDllYoQPyZcZpTi/QMHf7Q4OTmdI2gfo3yMQOHZfDE9S/F4wCdvX1ycj/9x/x8P/+f/+h/f/J///dcXOBQfKB9k2u41UrwXEpizieVmEQZqJ0cbtIBT3raggUFBp7NMMHxz4nGOkDtJo9m1vrhRGWNPcIoIEhAgzBvpxQIBwqiZzJszBAgz65fBwnQajsF+EAylkwnlyerYWV6R9pFuI3mQ4DMIxAMEz/vIHyL9lYVMZ1D2cl5fRB0bIcQb4h9UQojNqHrveF1sUyRX1ceJFMlNbm7+1a9+1fzoo4+aL168aHIZ0t/+9jcuSVrZZMkdeQYM3OtgwQITdVnQYDKDBSbWwWmCDm7FzC6f2lzQhrMMwTaf8scirssnen28ulK322/0tgfdzoBTDLu7/d3hcDDc3t8aDne2doZ7g53tbQy3P4CjNuDyJEQKvX6v3+lT6vZ7cI767U530G61BnD8+u12i/siOrBBWNFFNNHsQce5DTic3WyJT/iFmk4nfQxzNiHS4Qy/WNPvoAPKLDjDbms2Zosi+jAnlKIJwSk21aouOMCXZVPBf2W/oZb9WmZlJO8jHNkkz4yVbSYQiKEdBVddlW2M/J8NxOu93ao+/HklD22yv1nZCY9LGK/1Rcffx4Nkj5fVUgg2MEJwFGwtUDD7y5dPmBGgox9mW2xWCFUhmENPllg2c9TRNuunGYIi69uPkQUo7N+OwCFYHfRI7I9Bz4I/5MORhrycozCfISRYLKb84R/CdLlAPp9NoZ3M5lNerGg6Gl0sRudIoxFvknY+m0/O5tPZGH0ipkkZeM8ePrz/4quv/nx0dDQZ4egeLIQHJCQ7YbxErWwBQ2BV3++3k+HhMNna2uJMQTo5P0smi0mC92WKdxQvcZrajALzJoKFfliG1JwzQIANzouzCDhvC3K872ZzYPL29ral8bjJezqkGDfqORPhkStzTyz7kqO7LIN/Qt5DYkAwyHRkB/Ie0v+DPET+f5F/xYrIZiUX6Ugsx5TphRDXQPhEFkJcF/6eit9bdWQnbh8n8op8eHjY/PnPf97kvgUuK/rmm2+a3377bfPs7MyWJbldSaLX5J7ZSsdZB+bc40Bdtxs2NjNwmM9X7TyP+yjP+UM8ZDg/pqO/vru71d7d320N4NDD6WlNp8s2nLE2fCuYttpw6uDfcwETr7pKZ7+JMfXsxnG7u8P+cLg/GA53d7hNemtre4hxc/Zh2O31dveGw/7h4UFne2e7B/9vZ7lc7PKX6U6HwYIvRcJIMh/DnE0ky90HMuhU8hRIcHS57GQxD1e4oXPJftxB5alaC4iX+uCgrvQ0sy5NEwo4pulDyRJh/5kUxraG0Af74/+sl1jO9eP2Pv7VeWRtQjnYuO5V2CGdff76zyeaAQDPmXXBPhwzBGVJGh43a5bVrwKFVRsGFxxrCAqo9yscBdiYzwbhqEJb9hFmKpi47MxlJtpwXKH/kHNsHBMTZylCguu8QBkhgoUCs4uL8cX5+ej85OT0/OXL47Ojo+Oz58+fnh0fvzg9fvni9PTlyTkca7yMcXbLNMFrY5Ei1EiSxTJJuNGZkyCLZDabziYTLiuaLGbh8qY8BeYreXuvn+z0++myuUxGo0k6HS1ju3R3d5Dg/Z7eubOfTCaT5OHDJ8njx0eregYMzBEs2BKjTG+6rMxZhGAbEgMPBggWQHz00Ucp3lIWKDx9epE+fswbPvNN0UabeC9C0T6EHyF9grIHBuRWlhNuauY+hXtIf0T5vwf1JW4btbnCunohxA0QPi2FENdJ/L6qI8e4nnkse35Ff/v27ebnn3/e/OyzzyxY+Pvf/24zDKenp3SCzI6BA5crocx7MFi7LNHzYvJypOf+Bu5zYPAQ9GdnMw8WMpuQOizb8qSO64MNAgB8o1ugwHKHNrwpHGT6lHt7wyacEvhxPYz9ojk6vWjB44Jsl2stSoQ5goV+/86dO1u3bt3euXPn1nBvb3/Ii7b2+wO76tLBwUH/1q1b3SGCBfhuQwQ6w2Wy3G63u61et590ud8A4Qh6a8KJRJ/BVYUzSQEeJVedwDW1K+pgsHA04U7CDo8pfFf4vNz0HQaEs2MPHBr/Wc7eMn3QZU4q/7OY4fbm+4TqrM0ldGadWH4VHjeTVgdxXVbOnGLH7Wy8mYMf5FiftQUrGcMII8kEqH1df9gXEtox+ZDDUqGwD4DyqiGI7V3Hc/VggTp3+gOoy2YxWJ09LnzBM7JI8SwmCFpwohb5hXr2FxxoPgB2ASRW2RWLOJsALx/2C5zHHAHlFOOc4z01n3LW4Ox8/PL0BAHC0fmTJ4/PHjx4cPbgmwdn33734OS7756doh++seZIjh03y+14mYzHB++unjnZvk9gVY9gNxkMLHHpE4KBhQUEGJ7Zc+nT3t5W+sknnySHh7vJ6elF+uibR8nDZ8+8f09xedV/Lq10HijgcyK9d+9eur+/bzMKjx6N0m+/5ekVBQkeIBAuL/oJ0r+BzCDBAwQGBc6/hXyGxCCBrIKFyOaKnKeunRDimgmfykKImyB+f5XJMUU2ce7JaX788cdMDc4wwCFuPn36tHl0dMSfMnmFJDpJJjNRZuDAPFqmdOncXybXtfp92xjdnE5nVscZBq/njAMTHAVbukQdnB30T12azUSEvQ6L7F4OVsf9DPC/B4N+Ew4+9LaRGmOaWsDDfkoSYW5LmLa3+z0ECf39/V1ehnWwszMc7O7uMFbob29vdQaD7Xa/3+0ul4sd9L8L72Kr3+u3tra2Uy7F4qQFHMou5y7gIGLo3IyNyKXZGsAnHfDiS9xMjeAiRT0ewyU8OPhzrU5vMBjw8q/mINNvyZxV41J8VRfszMW16ryevrI5xeY4x3WBWL7k0pYEhzufB5ntw3KqgNcxo5wvB672H4ZwdUy05bht5qbD4CrbzxE19GMzWPDTcBs+jiEYuBwD7YNt2LOAJyh7vOHlQs+ZHSbfWI3nZxkSbzjcmOJ5HEOcTyczOL6j1mw6SxAQTNJkOYbRFPKCtlxfhNcpXq7zOeKPRbvVWmD8rEP388VkMluMRhezs7PTCQLxCdcQHR09mzx/+mxy/PJ4fH4+HfN4SGGHQXhw/AFiHjvrBMFyG6/Bju0vwHlZkNCB483ZBBw0GY/nCBYWqA97I7rdHhz5HSvj8Uk5dO6VgEOf4NyS2fksnTVm6NMuy2o2IQ/Hx+OKPidWHo9X4/NkbRgosB0DhcPDVnp6epi+fPmycXLiAQIpChJ8H8K/R/4fMvm/IOcSIwYIJA4S/jnTkd97HulsTGVU1QkhbojoK0AIcYNcel6XlL3/imyYx7JjegYNT548WZVv377d4IzD3t6eBRFwQJp0yPHlb7MO2c3bvE9PHiTk5VeSzzggkLArKzFYgENjgQgcRl6WlY4/9zw0Ly7mGAOvqmRtvV9elhX2bZYzHVyly6ssXbGN5FWZcDNCq9tuDwat9vb2sI3zbW9t9XH8tDUeX/CSlW04fYM0Xe5gjLxcawsBRjoc7iKQQOzQ452mIW1t8W7SvOP0FpzdPZwDlzVBt93gr644FJdH9ZIkhe2AV2waHhzsd9Bn5tRyaQ1GlUGd5+tSbEdHOVzmNQQMWa39JW4T4+U49xSXSXxMkrfz3OU8cVsSykxsE5Yh8RKjvvmbzj/rCG3p5IfZAlOFAAF2tlndZiR8mVDA7dk3H2v2z35CkMB9BXZZUvr1M/r83FywWC6maZKcJ2lyOp1Mxy9PThovjo5aJyeny/Hk4nwynp5cjEej8WTMm6HN4HBPz0YXcPonU95DmYdttuFs49DomCm7ihB6RkqSOQMSBAYJNxgvm82ObTbG6z05Px+nsxlnKC4DBAyZ+wwYEKTT6SKZTq0+3dnpJ8PhEIlLgLYsEOAegqdPj9OjI960rJEcHOykd+8eJIeHB3Dgb6X7W3vJs5OX6ddff53cv/+YG5TRvsEggY5+gtem9Y2H0Bx/PP4mT6cTW5LEpUXPn9sTViP57AD3IuQDBIcy9ybwhmz/DuX/jNwDBPJLyAwSeJlUDwy+zHLyZWb7L0i/i9rZGIQQ7wjF3whCiJsgfr+VyTFFNnVym2344osvmvv7+/ZrPZwSm3XgL4VcpgRnZ7VUiYltotyuigTHwspFqd8Psw7w2yxg6PV4haUQKKQp7+NgwYIFDKMRgwWm2oGAyXAM4zrL4SNCfmWZEjF5d7dnMyFw2uBE2g+9bNdDGmQ5AqitxnC4h+BiC47/9gDBQH9nh3ek3mHQsNXr9Ydw3HYHvUFve3e7sbW1A0evzaCji+Z9XueVV2kC2xgj95HCbaRvkzbh7NI54+PCWRT+DE5fmE4wDTJ9gsCD46U/F5bJOGyLPptttKIctG5Ch5w2dqpcamNGqM3E4LD7r/PueMeJ4Lm13Muek9gub89xuEhdkCGFc4F82S4c2x1/2tDafO90ucSfDFRzvReTBRj2YF2SOet2JLNF73DA+ZM/qxAywH2fzxMECrZiCEwWEKbQny8XyzMEB+PjoxeN58+OWi9fvlicnp+dn52enp2fn4xOT08mCJhnJydn0/G0McExmDgrYWeWy/OpgWCZTj6DSQY6FiSEX/ov7GpGMLFgAbFosrtrswdw2pcpghLTb211kr297QR92IZivO647AjO/PP00aMT2MzTjz46SG/dupXcvj1Mb9++jYDhIMH7N/3Xf/0HAobvEHhM0/19Xr2ozxcTAgL2FcaHsj1mHigwcLi4aKSj0QhjeOV8rE2WR+kuMi4l8gDBcwYIDgMFblg+RPolyv8tqvN+/2vIDA8WPFAwIK+e+1gvhHgHuPLJLIS4ceL3XNH7r47Oy8xj2Wneu3ev+cknnzR4/wXesI1KXvGIDvzx8TF/mbWZBgYNrGOZMm/oRh8OsgUM3OMA58ePEycLFihzOREdRi7tQRs6ydAzCLH7NzThz9gMA9vQHo64taMtx+B6T3CqrIzcAgYv09YTxxu3yRLhfogsqDDY1pYtIfHamM1Bt9voDrptLjsCvPtbZzAYdPp9pq1uD0XeEw7jpL6B86Lza/3AAePyo+7e3m6PN6TG0Hp4rBhEcCkTHoMel43w3BmcbMNB68MJRB+9lPsl4LT1Yb+Nuh7tcXxzlCHTmYODx/GmXbjJHCtkKOgko8KdcG7ybXcYlJhrzcCjA7NOdjlXWzLFOAt5sEdi28uEntEgn9vflS6U6beh/yCZEMqUQzLHjs/lalkQUzgOry5kLRG1pXMESQsECgs48fx5fsEy4gA451wXxaCJrzuWuFTJZmq4fAbtUkYCC7wOl5PJZA6LSavVvmi3WhMLDybTJQLb5Ww+W04hI+cEAwMGmE/mZ2ejlK/ri4vzJW96NhlfIIQYTbkhGfbzi6kFCJxRYM4IM5zoZSJ5nek5Y4Agk0ukuDSIMwMp9xngMWC9BQV4DSWHh0MEA127ehEOy6ssWX2zGXLEqng+eQUhOvSjBDEMnX+06SGg6DPgsOVB6AtBCdfCcYaiyfOyNB6/sMCAMxToj4+/leMcgRHyYaYLbTk+2oeclz0lttUokz9Fng8QfBaBcPaBG5b/BJkr/X4T1I1/yWwJZxQYGHD2wIllH8PVwFkI8e7g3whCiO+Povdd2XuxypZ5XH9F/vTTT5kad+7cscAhc/otaGCiTGeeznfmzK+CCC5XYvDAS7Fmy5WIOe3rEoOIabjTsydvZ0uW+Mu/1+H4Vpcd3xKDA9oh5yVeGSyYHjYtOH9mmwUM8XiuyDwGf/HlrAedZ+rQpsXzY4KPimOz/RI6+tjBBliAAgeVOiuzT88zPcdGB5GXZmXEsYXj9DlWLivBcXn8XVTtI9/Z3d3lzA6vOMMOd9HHPrre4rItOoGwgfPHNfl2Cm340QgoFlzyhBO3f1d+fe8g7/Q6KcIo+HyNDp6nPhzrHhxoPrYJbKjvMmGsVwIGz5mI5+RSZ39NJgwEPPeEgGXRbLXn6M+c0/C6meO1NeH9CWDD/bJcMkRHMIUjnkxxPlM8B/z9f7ZYLGeIGWYYOy9HymU9cLbtuWnA0WeOLhBINBszBA82A/D06dPZs+dP8dKdneGBfImXxflkPJ6fno4a56Nzvq7hrNMRR28ZGFm6mKNv9E8ZZwUd9E3GI7zKEA/N2Yo277xmOZ5P5ObAckwWADBHWumRTMbjazMGeDmYA86tE9TjPC0woLy3twWH/7bNMLBMO84+MCEYT/B4eJ/2WkCe8HXBMt4flnMM1DNYODw8TH/605+mP/rRj7inIP3zn/+cPnjwwOxyiVzRcRai1Tq0MTQax43jY6/LzyAQX2JEGCAQziD8DPk/I3G5EYOE75B/ldU7nD24MnMQU6JXsCDEu8rlN4IQ4vui6n1XVke9f5lSdjvLf/lLTv/jq/tPf7IynAnL6Vj/+Mc/bjBlm5obdLg9WOCsg8sMHJ49e2aOOD0ov6oS9zewHvhVlVi2/OKCxy+cecgn84ThDFnZc/Rheh6bY6XMQAFpFTAgmQ3rkXhOqxmJLDc5yy3Roec9KOBc8Rd2nBPHvGzy3OH02TnzmHEbJCeW436J53T8KHPGgrMI/U6n38LjA8dwp80lSggOeGWm7d3dveb+/jDZ2dnBUDo7iDv2cE4DPgZZsNDodjkjwNVEDQQLy95yuejh6W7TjeXECJzylKt6GCxkDmqjRw+VsyVpCtsmAwM8Vt203WXg0+zQ54T71eHaHsY/YVnQ1WAhXvaDKv4NcqbO4oRGuPIQN8lb4LLA8WcIq+aIorimyF4viAO45MX2EVDHYCH0kHJTAQIDBAj4N4XBbA4JDZYLBA52eVFEBiEA5F2Fm0u7BCkih7Q5TZaL6YuTk/mj7x7OHj16PL24OBshMDlZLnhLgwk6WT0//v7wnFCOk4GRcS8BSVjodDjz07fHFgM3p56J42HC2CwAoJzVrWzwWCD3gIGbkZs8B7NnPV7HdPCTLBAwR531TAiCuNfB+7Q6viaY47XqQcKVdOvWrfSLL75If/KTn6RckvSXv/yFexhesUMir+i5n4mvp0bjWePZM9ffQ/YZ8k+Rc3+B40uMHF9qRLjcKN6P8DPkX+F5YO4UzSAUoUBBiHeZ7CtBCPEOUPR+rNJZ/utf/7rxm9+E6f9Hjx41ETA0sv0GFgBYBUAAsdLTWaZTRtnzzFmz5FdUoj7DgoMoWDCH0FM2+8AbT1m+JnFpDwMGu5s02rd4lSaO1R14Bgp0ptk3Awe2oZ4ps/GlTQxurgQKIXXgiLft5nOu4/l57ud6aW+JeE7y9XEdYZkuJ5cM2RInjLXBGQacXxf5AGUuW7KggHo4oz04arzBHDdH096WDTEeoiPPiYDUliAlbZw8zgv/6XJydgCHoxeJTlLbBM0rDsHFxzPAGQgUg44BBa1Qw/CDEQj/cjkTO+IwKaywB5czDiawtshxSxr8bT5cSMkuS4oHs2WbQggvx7pcLPFamtqth9lfuPkdJ2nob8+XCaKCKZcKTedLPHd4CsKGYbjj6By9tnEELkFCcbG0RngJIlKYLJeT6XhxcvJyORqdLcbji9l0Mp0gbuSuFB8DT8rHHedXUogP8KRRQCiCxubQc6yIGMwmOP/BHuOzYAHyaqYgl+xqRnweuYyI+90pw9ZmDBgIMEhgYgDANnj5IiAIy5O4tKjZHNjMUbPJYGtqy4M4Y8BgIT4W9zUg4LSrFg2H/wS5wfdzenHxJMX7Pj07W9mSOI8TsfzePQZMXGbEx+Nz5D9G0LqX/tVuquw3TiMMEEh8GVRfbvQb6IqWGZF4KZKjoECI95H8l58Q4u1T9r6M9SZ/+eWXq0T++Mc/NpEaf/jDH6yegQN4pV0GZS/HeZy478ECg8PDwwadewYRmaMN3y7sc6AcXZbVPdJVH1l+RebmayRbMsQ+mDxYiJL1BQcMWZiR4DHiOraBcxa3KU1w7Ly9tc3Og048lxXZjAQDGeasZ78MrGiHZMttqKe927A986xf4jb+OBC3XS1pyhL7YbY6ry58fWuZ1eOwlhtcQEPgjDvwvrzefsvP6ngPM8PigEvzhl3vB3BRTbDH/0tb/kWHsVOH86ZLjYT/Ka8DBEI9HWA/b3OGlwhYGrxyEZ1mzpjQ/7dlQHD80+lkkc7nDA9QDk44Sbu9tl0XC48Ff/E3PduNJ/MU8QXLcLjbljgLgefcrj7EuQfGJqy3vyFfJfaFQMB+9W/DqUd0Aj2fRwYCSGEjstmimyttc2lll0/Zub4SFCBYsFkDJpaRIwtt8BpLPvvsM5sd2Nvb4/IiBvYWKPwV3vrDhw/tykVuzyDh448/pi2DS7v/wdnZKR7y8/TgwK6c1Dg54RKjRvrihbVxVn1kybEyxmDPVaPx00av9x+t/iu7qTL3IThxkBBf9tTJb1QuQkGCEO8zl19CQoh3iar35pU6OJmZ1Gj8/ve/tzrkKzmjSM7nhHKcGnfvcj2zBQ3mNDN4yJzmxvPnz83JzQcNyIoSWeXsj/eHQF8tznjwSk10zFkXJbqv1oaBAuU4YICDZbnPMtRNDAwYCEC2/un4Q2cBgycegzZMPN8sh3mwp8DcdZ5nifgTE+uKiOtjuyI51jnxcTx3HfOiNuu4fFFdpUwfE9uUyXlY5/V5ecX2Ni/hiYBnurRphYyVPWIel63cYbDQCcECSkhhpsACBdqE3AMB4m1rJzrbnDmi7DkDBrw2rV/OFiBBvNru888/p7Oe8I7JrKQd3k+N+/fv2xWReHEBt+VsAgOFg4MDCxZog/eb1SOGb9y+fRkkHB2FPMPaZ4lcqfvZz8KSoa2t/7TSh98XGCBwiRFnEOIAwQODVzYrRzZ5FCgI8b7zOl8iQoi3R/yeNfm3v/2tFfL87ne/e8U2w+V87rB8pe7evXs2i0A5n9OpjgIGqqiPE4llwg3IltiWy5cQMJi+INnv3cB+9afgwQKTBwxIHlgwEZdrJQYIcY5ELEjg8fLBQBYwmIy6lX2WYop0JG5TlZMi2Z2wMru8kxbXraPIwavj9LlNbFukI2U2eftVHiZhAJ4K/C9rY4nrwkxGoMAbnjEPwQEveoQAwQOGy0RcpqNP4vrS5EECEpeh2RIiBAwWLGTLicjKnglBeLak6HJPADc9n5+fNx4/fnzFlnVcssQbLZ6enlowcnx8bHWM5TmjQJsnT0Ke4XI+J5GOexB4JSMnBC+BeP9BEfFSIwUFQvxQ2eTLQwjx7lDnvVvmRLq8rp6sk5nHyYnLedlxfVy3LpEi2dNqJiLL84kU6fOJFMlVdaSOTPJ1TpE+X19EHRtnXX2Z0+f6dfUkLxe1LdLHeV25qo64XJVIkZ6JbKKvSqSo7OT1cZnEOtfH9aRI/7pyrCujjo0Q4j1m3ZeGEOLdpej9yy/uvD4ubyqTqjLlODkux/o69WWJrJOLEqmjixOJ8yo5Lnuel+Oyk7dx8rZFdTHr6vPUsSFVDmBcV2RXVM+8TB/nxG3juuuU84lU6UhcV6UneV0+kbKcuF1ZHYmXTjlFdk5ZXR2ZsFz02snbCSF+gNT94hBCvJ+UOZP5976Xiz4TqnTM821j+zr1nrtctJzI8yo5TiQve16USF72vI7seZXsZbJOzucklklVXRV1bNc5gWWOZVE76lxfZJvXxfq87GVSVE9cjstOXOeJlOk8L6rLy0XldTonL8d2pKo+rosp0sftYor6KrITQnyAbPIFI4R4f1nnWFJXpi/D6+K2sX1et87G5fxSIsdt4ro6cj7PJ5KXHdfHdbFclufluOzchLyOurZ1HMUix7KoXb6uqB2J69fJJK/Pl0lVnpd9nwKpsiMuV9WRItnLpEiObeJ6UsfGKdLH7fKs608I8YGyyZeMEOL9pur9zrqi+rI2ro/rq+S69m4bl52yuro64vp8fSw7+fq8TVVepSNFcqwj6+ydfHkddezrOIyxTZHM47hclpMimXnetkhH8vq8jeckX19UJlV5mex5md5zl0mRXJY76+qdIv3rtBFCfOBs+iUjhPhhEDty/jnAvM5nQmxfRtxXkX2VXGVfVF+kI3XsXJfXk7yujl2+vszOqbJ3iuxjinRl1LWt4zQW2axzQpnHslMkF+Xr7PI6kpfzdrHsucukqr5OHSmyc+rYxTYxRW2roI0nIYSoxSZfMkKIHy78LKjzeeA2dW2L7F9XZr6JnlTZFNXlc1JkR17XhuRlL8d6p6xdTJm+jCr7dY5kWX0dPWUv5/VOkRznVbaxnVNlE8tOlT6f5+vzNuRN5bhcRFnbIur0J4QQV9j0C0YI8cOlzCmlc5H/rKjz2UGbqnavK+d1RXqS18f1sa7KjhTZkiL7MhsSy6SqXYzry+pJVV2edbZ1nMkym3X6styJy0VyUbu8XMfGc08xeV2RnM9JlY68rhzrisjXe9mf57J6IYSoxSZfMEKIHz51PhM2sSmyjXVFclm9s0mbqnrmsZ4U2ZG4jed1bUksO2Vt8s4eyctVNlXOoNvE7WLitvl+8v3nx5DX5ymqL7Itq1/XPl9fx76OjVNlG+ucIjtStz1ZVx+zzqZOH0II8QplXxhCiA+b1/1siNuV9VFmU0eOeZN+XGYe62Oq2nq5ysaJ5ZiiPmI26aMum9i/rvNZR18kc2zrbEhd2cux3onr4vo3kWNuup9NeZO2QogPnE2/aIQQHw75zwd3ONZ9bmxSXyY7ed06myr7IjlvT9a1Ifn2ZXYkX44pah9Tt6+qY9wEdZzbmFhfJsfk9XXbe7ksj4l1m8pkXZnUbVPUNqZufdHrYF1bIYSo5Pv+ghFC/DB43c+OuJ3L6/oqahNT1r6o3br2VTKdrqL6sjZOkc4p6iOmqi1ZV1/EujZ1nctNnNDYtkyOKdKva1dUX9WmqlzVjtTRFdk4Zf1XtSnjddoIIURtXueLRggh3uSzI25bp5869nX0m/aTl90pq7Ipoo5+07YxdWxugk2d1CKnuKyPOvpNbW7CPqZO25hN7ct4k7ZCCLGWt/UlI4R4/6n6/ChzYLzNJp89sW1ZO9f7cauOU9YHqWpH6ujfpG2eqjqnjs1NsKmTmrcva19HX3XsquPU6dvJt/PHuW4fZXZ58sfJU/X81j2GEEK8Nm/rS0YI8WGy6WdObB/LdJKK6sr0ZZTVF+mvsy8S6zfte9PzvE5iB9XlquMX2Tv5srOp3tmk3SZ9UfZzLNOTfJ/5chWb2AohxPfG9/kFI4QQZNPPnTr2ZTY30TbWxw5erKfsdUX6WFfFOru6/dwEmzq3Zfbx4xTb1NHHxDYxm+pjbqJtEZvYCiHE98rb/KIRQogq4s+nvMPolNls8tlWZrtJH2TTfur2v85u03FeB5s6t2X216Uv4zr6cVs+znG7oj7q2MTk7YUQ4p2jneVCCPEuUscRfhvOchU+nrwTeFPjfBvO5ibHfF1bykWP5XUce5M+Xpfv4xhCCHHjvGtfskIIkafO59R1fJZV9bFJ/2W2Zfoyp7LOMTcZ102QHzvHU9dBLxp73bbruK5+yqjTz3UdSwgh3ipv+4tGCCHehOv8DKvqa9PjlNlTv4kTue64m47rOtnkPN7Ecd60bZX9m4wjz3X2JYQQ7yxv84tGCCHeFep8Fm7yeXndn61V/b2Nz/EyR5ljyde9qVO9aft19m86HiGE+KB4G18yQgjxLlLn83DTz8zr/ox9Xz6z3SH3/HXGfd1BAlGgIIQQG/K+fPEIIcRNc52fhzfx2fq+fV5fl2N+3Q6+AgYhhNgAXQ1JCCEC76Iz/j7/oCOnXAghfgC0slwIIcS7x/vqcL+r41YAI4QQG/I+/2olhBA/dDSzII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EIIIYQQQgghhBBCCCGEEB8yjcb/B1Jc7o4zuYs0AAAAAElFTkSuQmCC"/>
          <p:cNvSpPr>
            <a:spLocks noChangeAspect="1" noChangeArrowheads="1"/>
          </p:cNvSpPr>
          <p:nvPr/>
        </p:nvSpPr>
        <p:spPr bwMode="auto">
          <a:xfrm>
            <a:off x="212724" y="-144463"/>
            <a:ext cx="6264275" cy="62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136" y="1029070"/>
            <a:ext cx="4752507" cy="47138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74164" y="867727"/>
            <a:ext cx="9054465" cy="137858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250190" marR="5080" indent="-238125">
              <a:lnSpc>
                <a:spcPct val="101000"/>
              </a:lnSpc>
              <a:spcBef>
                <a:spcPts val="80"/>
              </a:spcBef>
            </a:pPr>
            <a:r>
              <a:rPr b="0" spc="-135" dirty="0">
                <a:solidFill>
                  <a:srgbClr val="242424"/>
                </a:solidFill>
                <a:latin typeface="Times New Roman"/>
                <a:cs typeface="Times New Roman"/>
              </a:rPr>
              <a:t>Актуальность</a:t>
            </a:r>
            <a:r>
              <a:rPr b="0" spc="-6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b="0" spc="-85" dirty="0">
                <a:solidFill>
                  <a:srgbClr val="242424"/>
                </a:solidFill>
                <a:latin typeface="Times New Roman"/>
                <a:cs typeface="Times New Roman"/>
              </a:rPr>
              <a:t>военно-</a:t>
            </a:r>
            <a:r>
              <a:rPr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патриотического </a:t>
            </a:r>
            <a:r>
              <a:rPr b="0" spc="-65" dirty="0">
                <a:solidFill>
                  <a:srgbClr val="242424"/>
                </a:solidFill>
                <a:latin typeface="Times New Roman"/>
                <a:cs typeface="Times New Roman"/>
              </a:rPr>
              <a:t>воспитания</a:t>
            </a:r>
            <a:r>
              <a:rPr b="0" spc="-2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b="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b="0" spc="-1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b="0" spc="-110" dirty="0">
                <a:solidFill>
                  <a:srgbClr val="242424"/>
                </a:solidFill>
                <a:latin typeface="Times New Roman"/>
                <a:cs typeface="Times New Roman"/>
              </a:rPr>
              <a:t>современных</a:t>
            </a:r>
            <a:r>
              <a:rPr b="0" spc="-2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условиях.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828675" y="2333625"/>
            <a:ext cx="5037455" cy="3351529"/>
            <a:chOff x="828675" y="2333625"/>
            <a:chExt cx="5037455" cy="335152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8675" y="2333625"/>
              <a:ext cx="4524375" cy="287655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352550" y="2819400"/>
              <a:ext cx="4505325" cy="2857500"/>
            </a:xfrm>
            <a:custGeom>
              <a:avLst/>
              <a:gdLst/>
              <a:ahLst/>
              <a:cxnLst/>
              <a:rect l="l" t="t" r="r" b="b"/>
              <a:pathLst>
                <a:path w="4505325" h="2857500">
                  <a:moveTo>
                    <a:pt x="4219194" y="0"/>
                  </a:moveTo>
                  <a:lnTo>
                    <a:pt x="286004" y="0"/>
                  </a:lnTo>
                  <a:lnTo>
                    <a:pt x="239649" y="3683"/>
                  </a:lnTo>
                  <a:lnTo>
                    <a:pt x="195580" y="14604"/>
                  </a:lnTo>
                  <a:lnTo>
                    <a:pt x="154559" y="31876"/>
                  </a:lnTo>
                  <a:lnTo>
                    <a:pt x="117093" y="55117"/>
                  </a:lnTo>
                  <a:lnTo>
                    <a:pt x="83693" y="83692"/>
                  </a:lnTo>
                  <a:lnTo>
                    <a:pt x="55118" y="116966"/>
                  </a:lnTo>
                  <a:lnTo>
                    <a:pt x="31877" y="154432"/>
                  </a:lnTo>
                  <a:lnTo>
                    <a:pt x="14605" y="195452"/>
                  </a:lnTo>
                  <a:lnTo>
                    <a:pt x="3683" y="239395"/>
                  </a:lnTo>
                  <a:lnTo>
                    <a:pt x="0" y="285750"/>
                  </a:lnTo>
                  <a:lnTo>
                    <a:pt x="0" y="2571750"/>
                  </a:lnTo>
                  <a:lnTo>
                    <a:pt x="3683" y="2618105"/>
                  </a:lnTo>
                  <a:lnTo>
                    <a:pt x="14605" y="2662047"/>
                  </a:lnTo>
                  <a:lnTo>
                    <a:pt x="31877" y="2703068"/>
                  </a:lnTo>
                  <a:lnTo>
                    <a:pt x="55118" y="2740406"/>
                  </a:lnTo>
                  <a:lnTo>
                    <a:pt x="83693" y="2773743"/>
                  </a:lnTo>
                  <a:lnTo>
                    <a:pt x="117093" y="2802305"/>
                  </a:lnTo>
                  <a:lnTo>
                    <a:pt x="154559" y="2825534"/>
                  </a:lnTo>
                  <a:lnTo>
                    <a:pt x="195580" y="2842869"/>
                  </a:lnTo>
                  <a:lnTo>
                    <a:pt x="239649" y="2853690"/>
                  </a:lnTo>
                  <a:lnTo>
                    <a:pt x="286004" y="2857436"/>
                  </a:lnTo>
                  <a:lnTo>
                    <a:pt x="4219194" y="2857436"/>
                  </a:lnTo>
                  <a:lnTo>
                    <a:pt x="4265549" y="2853690"/>
                  </a:lnTo>
                  <a:lnTo>
                    <a:pt x="4309618" y="2842869"/>
                  </a:lnTo>
                  <a:lnTo>
                    <a:pt x="4350639" y="2825534"/>
                  </a:lnTo>
                  <a:lnTo>
                    <a:pt x="4388104" y="2802305"/>
                  </a:lnTo>
                  <a:lnTo>
                    <a:pt x="4421505" y="2773743"/>
                  </a:lnTo>
                  <a:lnTo>
                    <a:pt x="4450080" y="2740406"/>
                  </a:lnTo>
                  <a:lnTo>
                    <a:pt x="4473321" y="2703068"/>
                  </a:lnTo>
                  <a:lnTo>
                    <a:pt x="4490720" y="2662047"/>
                  </a:lnTo>
                  <a:lnTo>
                    <a:pt x="4501642" y="2618105"/>
                  </a:lnTo>
                  <a:lnTo>
                    <a:pt x="4505325" y="2571750"/>
                  </a:lnTo>
                  <a:lnTo>
                    <a:pt x="4505325" y="285750"/>
                  </a:lnTo>
                  <a:lnTo>
                    <a:pt x="4501642" y="239395"/>
                  </a:lnTo>
                  <a:lnTo>
                    <a:pt x="4490720" y="195452"/>
                  </a:lnTo>
                  <a:lnTo>
                    <a:pt x="4473321" y="154432"/>
                  </a:lnTo>
                  <a:lnTo>
                    <a:pt x="4450080" y="116966"/>
                  </a:lnTo>
                  <a:lnTo>
                    <a:pt x="4421505" y="83692"/>
                  </a:lnTo>
                  <a:lnTo>
                    <a:pt x="4388104" y="55117"/>
                  </a:lnTo>
                  <a:lnTo>
                    <a:pt x="4350639" y="31876"/>
                  </a:lnTo>
                  <a:lnTo>
                    <a:pt x="4309618" y="14604"/>
                  </a:lnTo>
                  <a:lnTo>
                    <a:pt x="4265549" y="3683"/>
                  </a:lnTo>
                  <a:lnTo>
                    <a:pt x="4219194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57376" y="2824226"/>
              <a:ext cx="4505325" cy="2857500"/>
            </a:xfrm>
            <a:custGeom>
              <a:avLst/>
              <a:gdLst/>
              <a:ahLst/>
              <a:cxnLst/>
              <a:rect l="l" t="t" r="r" b="b"/>
              <a:pathLst>
                <a:path w="4505325" h="2857500">
                  <a:moveTo>
                    <a:pt x="0" y="285750"/>
                  </a:moveTo>
                  <a:lnTo>
                    <a:pt x="3683" y="239268"/>
                  </a:lnTo>
                  <a:lnTo>
                    <a:pt x="14478" y="195325"/>
                  </a:lnTo>
                  <a:lnTo>
                    <a:pt x="31877" y="154304"/>
                  </a:lnTo>
                  <a:lnTo>
                    <a:pt x="55118" y="116966"/>
                  </a:lnTo>
                  <a:lnTo>
                    <a:pt x="83693" y="83565"/>
                  </a:lnTo>
                  <a:lnTo>
                    <a:pt x="116967" y="55118"/>
                  </a:lnTo>
                  <a:lnTo>
                    <a:pt x="154432" y="31876"/>
                  </a:lnTo>
                  <a:lnTo>
                    <a:pt x="195580" y="14477"/>
                  </a:lnTo>
                  <a:lnTo>
                    <a:pt x="239522" y="3683"/>
                  </a:lnTo>
                  <a:lnTo>
                    <a:pt x="286004" y="0"/>
                  </a:lnTo>
                  <a:lnTo>
                    <a:pt x="4219194" y="0"/>
                  </a:lnTo>
                  <a:lnTo>
                    <a:pt x="4265549" y="3683"/>
                  </a:lnTo>
                  <a:lnTo>
                    <a:pt x="4309618" y="14477"/>
                  </a:lnTo>
                  <a:lnTo>
                    <a:pt x="4350639" y="31876"/>
                  </a:lnTo>
                  <a:lnTo>
                    <a:pt x="4388104" y="55118"/>
                  </a:lnTo>
                  <a:lnTo>
                    <a:pt x="4421378" y="83565"/>
                  </a:lnTo>
                  <a:lnTo>
                    <a:pt x="4450080" y="116966"/>
                  </a:lnTo>
                  <a:lnTo>
                    <a:pt x="4473321" y="154304"/>
                  </a:lnTo>
                  <a:lnTo>
                    <a:pt x="4490720" y="195325"/>
                  </a:lnTo>
                  <a:lnTo>
                    <a:pt x="4501515" y="239268"/>
                  </a:lnTo>
                  <a:lnTo>
                    <a:pt x="4505325" y="285750"/>
                  </a:lnTo>
                  <a:lnTo>
                    <a:pt x="4505325" y="2571750"/>
                  </a:lnTo>
                  <a:lnTo>
                    <a:pt x="4501515" y="2617978"/>
                  </a:lnTo>
                  <a:lnTo>
                    <a:pt x="4490720" y="2661920"/>
                  </a:lnTo>
                  <a:lnTo>
                    <a:pt x="4473321" y="2702941"/>
                  </a:lnTo>
                  <a:lnTo>
                    <a:pt x="4450080" y="2740406"/>
                  </a:lnTo>
                  <a:lnTo>
                    <a:pt x="4421378" y="2773680"/>
                  </a:lnTo>
                  <a:lnTo>
                    <a:pt x="4388104" y="2802242"/>
                  </a:lnTo>
                  <a:lnTo>
                    <a:pt x="4350639" y="2825470"/>
                  </a:lnTo>
                  <a:lnTo>
                    <a:pt x="4309618" y="2842806"/>
                  </a:lnTo>
                  <a:lnTo>
                    <a:pt x="4265549" y="2853626"/>
                  </a:lnTo>
                  <a:lnTo>
                    <a:pt x="4219194" y="2857373"/>
                  </a:lnTo>
                  <a:lnTo>
                    <a:pt x="286004" y="2857373"/>
                  </a:lnTo>
                  <a:lnTo>
                    <a:pt x="239522" y="2853626"/>
                  </a:lnTo>
                  <a:lnTo>
                    <a:pt x="195580" y="2842806"/>
                  </a:lnTo>
                  <a:lnTo>
                    <a:pt x="154432" y="2825470"/>
                  </a:lnTo>
                  <a:lnTo>
                    <a:pt x="116967" y="2802242"/>
                  </a:lnTo>
                  <a:lnTo>
                    <a:pt x="83693" y="2773680"/>
                  </a:lnTo>
                  <a:lnTo>
                    <a:pt x="55118" y="2740406"/>
                  </a:lnTo>
                  <a:lnTo>
                    <a:pt x="31877" y="2702941"/>
                  </a:lnTo>
                  <a:lnTo>
                    <a:pt x="14478" y="2661920"/>
                  </a:lnTo>
                  <a:lnTo>
                    <a:pt x="3683" y="2617978"/>
                  </a:lnTo>
                  <a:lnTo>
                    <a:pt x="0" y="2571750"/>
                  </a:lnTo>
                  <a:lnTo>
                    <a:pt x="0" y="285750"/>
                  </a:lnTo>
                  <a:close/>
                </a:path>
              </a:pathLst>
            </a:custGeom>
            <a:ln w="6345">
              <a:solidFill>
                <a:srgbClr val="5B9B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601469" y="3419411"/>
            <a:ext cx="3997960" cy="160147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8890" algn="ctr">
              <a:lnSpc>
                <a:spcPct val="94200"/>
              </a:lnSpc>
              <a:spcBef>
                <a:spcPts val="235"/>
              </a:spcBef>
            </a:pPr>
            <a:r>
              <a:rPr sz="1550" spc="-10" dirty="0">
                <a:latin typeface="Calibri"/>
                <a:cs typeface="Calibri"/>
              </a:rPr>
              <a:t>Военно-</a:t>
            </a:r>
            <a:r>
              <a:rPr sz="1550" dirty="0">
                <a:latin typeface="Calibri"/>
                <a:cs typeface="Calibri"/>
              </a:rPr>
              <a:t>патриотическое</a:t>
            </a:r>
            <a:r>
              <a:rPr sz="1550" spc="7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воспитание</a:t>
            </a:r>
            <a:r>
              <a:rPr sz="1550" spc="17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–</a:t>
            </a:r>
            <a:r>
              <a:rPr sz="1550" spc="12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это</a:t>
            </a:r>
            <a:r>
              <a:rPr sz="1550" spc="210" dirty="0">
                <a:latin typeface="Calibri"/>
                <a:cs typeface="Calibri"/>
              </a:rPr>
              <a:t> </a:t>
            </a:r>
            <a:r>
              <a:rPr sz="1550" spc="-25" dirty="0">
                <a:latin typeface="Calibri"/>
                <a:cs typeface="Calibri"/>
              </a:rPr>
              <a:t>не </a:t>
            </a:r>
            <a:r>
              <a:rPr sz="1550" dirty="0">
                <a:latin typeface="Calibri"/>
                <a:cs typeface="Calibri"/>
              </a:rPr>
              <a:t>просто</a:t>
            </a:r>
            <a:r>
              <a:rPr sz="1550" spc="6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дань</a:t>
            </a:r>
            <a:r>
              <a:rPr sz="1550" spc="11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традициям,</a:t>
            </a:r>
            <a:r>
              <a:rPr sz="1550" spc="3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это</a:t>
            </a:r>
            <a:r>
              <a:rPr sz="1550" spc="16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фундамент </a:t>
            </a:r>
            <a:r>
              <a:rPr sz="1550" dirty="0">
                <a:latin typeface="Calibri"/>
                <a:cs typeface="Calibri"/>
              </a:rPr>
              <a:t>гражданской</a:t>
            </a:r>
            <a:r>
              <a:rPr sz="1550" spc="18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ответственности,</a:t>
            </a:r>
            <a:r>
              <a:rPr sz="1550" spc="105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нравственности </a:t>
            </a:r>
            <a:r>
              <a:rPr sz="1550" dirty="0">
                <a:latin typeface="Calibri"/>
                <a:cs typeface="Calibri"/>
              </a:rPr>
              <a:t>и</a:t>
            </a:r>
            <a:r>
              <a:rPr sz="1550" spc="2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готовности</a:t>
            </a:r>
            <a:r>
              <a:rPr sz="1550" spc="13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к защите</a:t>
            </a:r>
            <a:r>
              <a:rPr sz="1550" spc="12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своей</a:t>
            </a:r>
            <a:r>
              <a:rPr sz="1550" spc="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Родины.</a:t>
            </a:r>
            <a:r>
              <a:rPr sz="1550" spc="35" dirty="0">
                <a:latin typeface="Calibri"/>
                <a:cs typeface="Calibri"/>
              </a:rPr>
              <a:t> </a:t>
            </a:r>
            <a:r>
              <a:rPr sz="1550" spc="-50" dirty="0">
                <a:latin typeface="Calibri"/>
                <a:cs typeface="Calibri"/>
              </a:rPr>
              <a:t>В </a:t>
            </a:r>
            <a:r>
              <a:rPr sz="1550" dirty="0">
                <a:latin typeface="Calibri"/>
                <a:cs typeface="Calibri"/>
              </a:rPr>
              <a:t>медицинском</a:t>
            </a:r>
            <a:r>
              <a:rPr sz="1550" spc="6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колледже,</a:t>
            </a:r>
            <a:r>
              <a:rPr sz="1550" spc="2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где</a:t>
            </a:r>
            <a:r>
              <a:rPr sz="1550" spc="6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готовят</a:t>
            </a:r>
            <a:r>
              <a:rPr sz="1550" spc="-5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будущих </a:t>
            </a:r>
            <a:r>
              <a:rPr sz="1550" dirty="0">
                <a:latin typeface="Calibri"/>
                <a:cs typeface="Calibri"/>
              </a:rPr>
              <a:t>специалистов,</a:t>
            </a:r>
            <a:r>
              <a:rPr sz="1550" spc="6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чья</a:t>
            </a:r>
            <a:r>
              <a:rPr sz="1550" spc="10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миссия</a:t>
            </a:r>
            <a:r>
              <a:rPr sz="1550" spc="14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–</a:t>
            </a:r>
            <a:r>
              <a:rPr sz="1550" spc="9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спасать</a:t>
            </a:r>
            <a:r>
              <a:rPr sz="1550" spc="8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жизни, </a:t>
            </a:r>
            <a:r>
              <a:rPr sz="1550" dirty="0">
                <a:latin typeface="Calibri"/>
                <a:cs typeface="Calibri"/>
              </a:rPr>
              <a:t>патриотизм</a:t>
            </a:r>
            <a:r>
              <a:rPr sz="1550" spc="16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приобретает</a:t>
            </a:r>
            <a:r>
              <a:rPr sz="1550" spc="7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особое</a:t>
            </a:r>
            <a:r>
              <a:rPr sz="1550" spc="15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значение.</a:t>
            </a:r>
            <a:endParaRPr sz="155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334125" y="2333625"/>
            <a:ext cx="5037455" cy="3351529"/>
            <a:chOff x="6334125" y="2333625"/>
            <a:chExt cx="5037455" cy="3351529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34125" y="2333625"/>
              <a:ext cx="4524375" cy="287655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58000" y="2819400"/>
              <a:ext cx="4505325" cy="2857500"/>
            </a:xfrm>
            <a:custGeom>
              <a:avLst/>
              <a:gdLst/>
              <a:ahLst/>
              <a:cxnLst/>
              <a:rect l="l" t="t" r="r" b="b"/>
              <a:pathLst>
                <a:path w="4505325" h="2857500">
                  <a:moveTo>
                    <a:pt x="4219194" y="0"/>
                  </a:moveTo>
                  <a:lnTo>
                    <a:pt x="286003" y="0"/>
                  </a:lnTo>
                  <a:lnTo>
                    <a:pt x="239649" y="3683"/>
                  </a:lnTo>
                  <a:lnTo>
                    <a:pt x="195579" y="14604"/>
                  </a:lnTo>
                  <a:lnTo>
                    <a:pt x="154558" y="31876"/>
                  </a:lnTo>
                  <a:lnTo>
                    <a:pt x="117094" y="55117"/>
                  </a:lnTo>
                  <a:lnTo>
                    <a:pt x="83693" y="83692"/>
                  </a:lnTo>
                  <a:lnTo>
                    <a:pt x="55118" y="116966"/>
                  </a:lnTo>
                  <a:lnTo>
                    <a:pt x="31876" y="154432"/>
                  </a:lnTo>
                  <a:lnTo>
                    <a:pt x="14604" y="195452"/>
                  </a:lnTo>
                  <a:lnTo>
                    <a:pt x="3682" y="239395"/>
                  </a:lnTo>
                  <a:lnTo>
                    <a:pt x="0" y="285750"/>
                  </a:lnTo>
                  <a:lnTo>
                    <a:pt x="0" y="2571750"/>
                  </a:lnTo>
                  <a:lnTo>
                    <a:pt x="3682" y="2618105"/>
                  </a:lnTo>
                  <a:lnTo>
                    <a:pt x="14604" y="2662047"/>
                  </a:lnTo>
                  <a:lnTo>
                    <a:pt x="31876" y="2703068"/>
                  </a:lnTo>
                  <a:lnTo>
                    <a:pt x="55118" y="2740406"/>
                  </a:lnTo>
                  <a:lnTo>
                    <a:pt x="83693" y="2773743"/>
                  </a:lnTo>
                  <a:lnTo>
                    <a:pt x="117094" y="2802305"/>
                  </a:lnTo>
                  <a:lnTo>
                    <a:pt x="154558" y="2825534"/>
                  </a:lnTo>
                  <a:lnTo>
                    <a:pt x="195579" y="2842869"/>
                  </a:lnTo>
                  <a:lnTo>
                    <a:pt x="239649" y="2853690"/>
                  </a:lnTo>
                  <a:lnTo>
                    <a:pt x="286003" y="2857436"/>
                  </a:lnTo>
                  <a:lnTo>
                    <a:pt x="4219194" y="2857436"/>
                  </a:lnTo>
                  <a:lnTo>
                    <a:pt x="4265549" y="2853690"/>
                  </a:lnTo>
                  <a:lnTo>
                    <a:pt x="4309618" y="2842869"/>
                  </a:lnTo>
                  <a:lnTo>
                    <a:pt x="4350639" y="2825534"/>
                  </a:lnTo>
                  <a:lnTo>
                    <a:pt x="4388104" y="2802305"/>
                  </a:lnTo>
                  <a:lnTo>
                    <a:pt x="4421505" y="2773743"/>
                  </a:lnTo>
                  <a:lnTo>
                    <a:pt x="4450080" y="2740406"/>
                  </a:lnTo>
                  <a:lnTo>
                    <a:pt x="4473321" y="2703068"/>
                  </a:lnTo>
                  <a:lnTo>
                    <a:pt x="4490720" y="2662047"/>
                  </a:lnTo>
                  <a:lnTo>
                    <a:pt x="4501642" y="2618105"/>
                  </a:lnTo>
                  <a:lnTo>
                    <a:pt x="4505325" y="2571750"/>
                  </a:lnTo>
                  <a:lnTo>
                    <a:pt x="4505325" y="285750"/>
                  </a:lnTo>
                  <a:lnTo>
                    <a:pt x="4501642" y="239395"/>
                  </a:lnTo>
                  <a:lnTo>
                    <a:pt x="4490720" y="195452"/>
                  </a:lnTo>
                  <a:lnTo>
                    <a:pt x="4473321" y="154432"/>
                  </a:lnTo>
                  <a:lnTo>
                    <a:pt x="4450080" y="116966"/>
                  </a:lnTo>
                  <a:lnTo>
                    <a:pt x="4421505" y="83692"/>
                  </a:lnTo>
                  <a:lnTo>
                    <a:pt x="4388104" y="55117"/>
                  </a:lnTo>
                  <a:lnTo>
                    <a:pt x="4350639" y="31876"/>
                  </a:lnTo>
                  <a:lnTo>
                    <a:pt x="4309618" y="14604"/>
                  </a:lnTo>
                  <a:lnTo>
                    <a:pt x="4265549" y="3683"/>
                  </a:lnTo>
                  <a:lnTo>
                    <a:pt x="4219194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62826" y="2824226"/>
              <a:ext cx="4505325" cy="2857500"/>
            </a:xfrm>
            <a:custGeom>
              <a:avLst/>
              <a:gdLst/>
              <a:ahLst/>
              <a:cxnLst/>
              <a:rect l="l" t="t" r="r" b="b"/>
              <a:pathLst>
                <a:path w="4505325" h="2857500">
                  <a:moveTo>
                    <a:pt x="0" y="285750"/>
                  </a:moveTo>
                  <a:lnTo>
                    <a:pt x="3682" y="239268"/>
                  </a:lnTo>
                  <a:lnTo>
                    <a:pt x="14477" y="195325"/>
                  </a:lnTo>
                  <a:lnTo>
                    <a:pt x="31876" y="154304"/>
                  </a:lnTo>
                  <a:lnTo>
                    <a:pt x="55118" y="116966"/>
                  </a:lnTo>
                  <a:lnTo>
                    <a:pt x="83693" y="83565"/>
                  </a:lnTo>
                  <a:lnTo>
                    <a:pt x="116967" y="55118"/>
                  </a:lnTo>
                  <a:lnTo>
                    <a:pt x="154431" y="31876"/>
                  </a:lnTo>
                  <a:lnTo>
                    <a:pt x="195579" y="14477"/>
                  </a:lnTo>
                  <a:lnTo>
                    <a:pt x="239522" y="3683"/>
                  </a:lnTo>
                  <a:lnTo>
                    <a:pt x="285876" y="0"/>
                  </a:lnTo>
                  <a:lnTo>
                    <a:pt x="4219067" y="0"/>
                  </a:lnTo>
                  <a:lnTo>
                    <a:pt x="4265549" y="3683"/>
                  </a:lnTo>
                  <a:lnTo>
                    <a:pt x="4309618" y="14477"/>
                  </a:lnTo>
                  <a:lnTo>
                    <a:pt x="4350639" y="31876"/>
                  </a:lnTo>
                  <a:lnTo>
                    <a:pt x="4388104" y="55118"/>
                  </a:lnTo>
                  <a:lnTo>
                    <a:pt x="4421378" y="83565"/>
                  </a:lnTo>
                  <a:lnTo>
                    <a:pt x="4450080" y="116966"/>
                  </a:lnTo>
                  <a:lnTo>
                    <a:pt x="4473321" y="154304"/>
                  </a:lnTo>
                  <a:lnTo>
                    <a:pt x="4490720" y="195325"/>
                  </a:lnTo>
                  <a:lnTo>
                    <a:pt x="4501515" y="239268"/>
                  </a:lnTo>
                  <a:lnTo>
                    <a:pt x="4505325" y="285750"/>
                  </a:lnTo>
                  <a:lnTo>
                    <a:pt x="4505325" y="2571750"/>
                  </a:lnTo>
                  <a:lnTo>
                    <a:pt x="4501515" y="2617978"/>
                  </a:lnTo>
                  <a:lnTo>
                    <a:pt x="4490720" y="2661920"/>
                  </a:lnTo>
                  <a:lnTo>
                    <a:pt x="4473321" y="2702941"/>
                  </a:lnTo>
                  <a:lnTo>
                    <a:pt x="4450080" y="2740406"/>
                  </a:lnTo>
                  <a:lnTo>
                    <a:pt x="4421378" y="2773680"/>
                  </a:lnTo>
                  <a:lnTo>
                    <a:pt x="4388104" y="2802242"/>
                  </a:lnTo>
                  <a:lnTo>
                    <a:pt x="4350639" y="2825470"/>
                  </a:lnTo>
                  <a:lnTo>
                    <a:pt x="4309618" y="2842806"/>
                  </a:lnTo>
                  <a:lnTo>
                    <a:pt x="4265549" y="2853626"/>
                  </a:lnTo>
                  <a:lnTo>
                    <a:pt x="4219067" y="2857373"/>
                  </a:lnTo>
                  <a:lnTo>
                    <a:pt x="285876" y="2857373"/>
                  </a:lnTo>
                  <a:lnTo>
                    <a:pt x="239522" y="2853626"/>
                  </a:lnTo>
                  <a:lnTo>
                    <a:pt x="195579" y="2842806"/>
                  </a:lnTo>
                  <a:lnTo>
                    <a:pt x="154431" y="2825470"/>
                  </a:lnTo>
                  <a:lnTo>
                    <a:pt x="116967" y="2802242"/>
                  </a:lnTo>
                  <a:lnTo>
                    <a:pt x="83693" y="2773680"/>
                  </a:lnTo>
                  <a:lnTo>
                    <a:pt x="55118" y="2740406"/>
                  </a:lnTo>
                  <a:lnTo>
                    <a:pt x="31876" y="2702941"/>
                  </a:lnTo>
                  <a:lnTo>
                    <a:pt x="14477" y="2661920"/>
                  </a:lnTo>
                  <a:lnTo>
                    <a:pt x="3682" y="2617978"/>
                  </a:lnTo>
                  <a:lnTo>
                    <a:pt x="0" y="2571750"/>
                  </a:lnTo>
                  <a:lnTo>
                    <a:pt x="0" y="285750"/>
                  </a:lnTo>
                  <a:close/>
                </a:path>
              </a:pathLst>
            </a:custGeom>
            <a:ln w="6345">
              <a:solidFill>
                <a:srgbClr val="5B9BD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046594" y="2975673"/>
            <a:ext cx="4137025" cy="2459355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 marR="5080" indent="375920">
              <a:lnSpc>
                <a:spcPts val="1730"/>
              </a:lnSpc>
              <a:spcBef>
                <a:spcPts val="290"/>
              </a:spcBef>
            </a:pPr>
            <a:r>
              <a:rPr sz="1550" dirty="0">
                <a:latin typeface="Calibri"/>
                <a:cs typeface="Calibri"/>
              </a:rPr>
              <a:t>В</a:t>
            </a:r>
            <a:r>
              <a:rPr sz="1550" spc="13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условиях</a:t>
            </a:r>
            <a:r>
              <a:rPr sz="1550" spc="114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быстро</a:t>
            </a:r>
            <a:r>
              <a:rPr sz="1550" spc="11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меняющегося</a:t>
            </a:r>
            <a:r>
              <a:rPr sz="1550" spc="75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мира, </a:t>
            </a:r>
            <a:r>
              <a:rPr sz="1550" dirty="0">
                <a:latin typeface="Calibri"/>
                <a:cs typeface="Calibri"/>
              </a:rPr>
              <a:t>возрастающей</a:t>
            </a:r>
            <a:r>
              <a:rPr sz="1550" spc="9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геополитической</a:t>
            </a:r>
            <a:r>
              <a:rPr sz="1550" spc="204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напряженности</a:t>
            </a:r>
            <a:endParaRPr sz="1550">
              <a:latin typeface="Calibri"/>
              <a:cs typeface="Calibri"/>
            </a:endParaRPr>
          </a:p>
          <a:p>
            <a:pPr algn="ctr">
              <a:lnSpc>
                <a:spcPts val="1620"/>
              </a:lnSpc>
            </a:pPr>
            <a:r>
              <a:rPr sz="1550" dirty="0">
                <a:latin typeface="Calibri"/>
                <a:cs typeface="Calibri"/>
              </a:rPr>
              <a:t>и</a:t>
            </a:r>
            <a:r>
              <a:rPr sz="1550" spc="14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информационной</a:t>
            </a:r>
            <a:r>
              <a:rPr sz="1550" spc="7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войны,</a:t>
            </a:r>
            <a:r>
              <a:rPr sz="1550" spc="13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военно-</a:t>
            </a:r>
            <a:endParaRPr sz="1550">
              <a:latin typeface="Calibri"/>
              <a:cs typeface="Calibri"/>
            </a:endParaRPr>
          </a:p>
          <a:p>
            <a:pPr marL="14604" marR="7620" indent="10160" algn="ctr">
              <a:lnSpc>
                <a:spcPct val="92900"/>
              </a:lnSpc>
              <a:spcBef>
                <a:spcPts val="70"/>
              </a:spcBef>
            </a:pPr>
            <a:r>
              <a:rPr sz="1550" dirty="0">
                <a:latin typeface="Calibri"/>
                <a:cs typeface="Calibri"/>
              </a:rPr>
              <a:t>патриотическое</a:t>
            </a:r>
            <a:r>
              <a:rPr sz="1550" spc="9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воспитание</a:t>
            </a:r>
            <a:r>
              <a:rPr sz="1550" spc="13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приобретает </a:t>
            </a:r>
            <a:r>
              <a:rPr sz="1550" dirty="0">
                <a:latin typeface="Calibri"/>
                <a:cs typeface="Calibri"/>
              </a:rPr>
              <a:t>особую</a:t>
            </a:r>
            <a:r>
              <a:rPr sz="1550" spc="7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актуальность.</a:t>
            </a:r>
            <a:r>
              <a:rPr sz="1550" spc="10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Мы</a:t>
            </a:r>
            <a:r>
              <a:rPr sz="1550" spc="10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видим</a:t>
            </a:r>
            <a:r>
              <a:rPr sz="1550" spc="80" dirty="0">
                <a:latin typeface="Calibri"/>
                <a:cs typeface="Calibri"/>
              </a:rPr>
              <a:t> </a:t>
            </a:r>
            <a:r>
              <a:rPr sz="1550" spc="-20" dirty="0">
                <a:latin typeface="Calibri"/>
                <a:cs typeface="Calibri"/>
              </a:rPr>
              <a:t>рост </a:t>
            </a:r>
            <a:r>
              <a:rPr sz="1550" dirty="0">
                <a:latin typeface="Calibri"/>
                <a:cs typeface="Calibri"/>
              </a:rPr>
              <a:t>экстремизма,</a:t>
            </a:r>
            <a:r>
              <a:rPr sz="1550" spc="16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попытки</a:t>
            </a:r>
            <a:r>
              <a:rPr sz="1550" spc="12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переписать</a:t>
            </a:r>
            <a:r>
              <a:rPr sz="1550" spc="16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историю</a:t>
            </a:r>
            <a:r>
              <a:rPr sz="1550" spc="90" dirty="0">
                <a:latin typeface="Calibri"/>
                <a:cs typeface="Calibri"/>
              </a:rPr>
              <a:t> </a:t>
            </a:r>
            <a:r>
              <a:rPr sz="1550" spc="-50" dirty="0">
                <a:latin typeface="Calibri"/>
                <a:cs typeface="Calibri"/>
              </a:rPr>
              <a:t>и </a:t>
            </a:r>
            <a:r>
              <a:rPr sz="1550" dirty="0">
                <a:latin typeface="Calibri"/>
                <a:cs typeface="Calibri"/>
              </a:rPr>
              <a:t>ввести</a:t>
            </a:r>
            <a:r>
              <a:rPr sz="1550" spc="10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</a:t>
            </a:r>
            <a:r>
              <a:rPr sz="1550" spc="5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заблуждение</a:t>
            </a:r>
            <a:r>
              <a:rPr sz="1550" spc="9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граждан.</a:t>
            </a:r>
            <a:r>
              <a:rPr sz="1550" spc="7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В</a:t>
            </a:r>
            <a:r>
              <a:rPr sz="1550" spc="11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этой</a:t>
            </a:r>
            <a:r>
              <a:rPr sz="1550" spc="45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ситуации </a:t>
            </a:r>
            <a:r>
              <a:rPr sz="1550" dirty="0">
                <a:latin typeface="Calibri"/>
                <a:cs typeface="Calibri"/>
              </a:rPr>
              <a:t>важно</a:t>
            </a:r>
            <a:r>
              <a:rPr sz="1550" spc="6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сформировать</a:t>
            </a:r>
            <a:r>
              <a:rPr sz="1550" spc="9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у</a:t>
            </a:r>
            <a:r>
              <a:rPr sz="1550" spc="15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молодежи</a:t>
            </a:r>
            <a:r>
              <a:rPr sz="1550" spc="17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четкую </a:t>
            </a:r>
            <a:r>
              <a:rPr sz="1550" dirty="0">
                <a:latin typeface="Calibri"/>
                <a:cs typeface="Calibri"/>
              </a:rPr>
              <a:t>гражданскую</a:t>
            </a:r>
            <a:r>
              <a:rPr sz="1550" spc="10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позицию,</a:t>
            </a:r>
            <a:r>
              <a:rPr sz="1550" spc="9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уважение</a:t>
            </a:r>
            <a:r>
              <a:rPr sz="1550" spc="6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к</a:t>
            </a:r>
            <a:r>
              <a:rPr sz="1550" spc="16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истории </a:t>
            </a:r>
            <a:r>
              <a:rPr sz="1550" dirty="0">
                <a:latin typeface="Calibri"/>
                <a:cs typeface="Calibri"/>
              </a:rPr>
              <a:t>страны</a:t>
            </a:r>
            <a:r>
              <a:rPr sz="1550" spc="8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и</a:t>
            </a:r>
            <a:r>
              <a:rPr sz="1550" spc="2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готовность</a:t>
            </a:r>
            <a:r>
              <a:rPr sz="1550" spc="8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к</a:t>
            </a:r>
            <a:r>
              <a:rPr sz="1550" spc="9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защите</a:t>
            </a:r>
            <a:r>
              <a:rPr sz="1550" spc="35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национальных интересов.</a:t>
            </a:r>
            <a:endParaRPr sz="155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95348" y="1951482"/>
              <a:ext cx="803275" cy="316865"/>
            </a:xfrm>
            <a:custGeom>
              <a:avLst/>
              <a:gdLst/>
              <a:ahLst/>
              <a:cxnLst/>
              <a:rect l="l" t="t" r="r" b="b"/>
              <a:pathLst>
                <a:path w="803275" h="316864">
                  <a:moveTo>
                    <a:pt x="340232" y="87629"/>
                  </a:moveTo>
                  <a:lnTo>
                    <a:pt x="303910" y="113283"/>
                  </a:lnTo>
                  <a:lnTo>
                    <a:pt x="299465" y="131825"/>
                  </a:lnTo>
                  <a:lnTo>
                    <a:pt x="376427" y="131825"/>
                  </a:lnTo>
                  <a:lnTo>
                    <a:pt x="359028" y="93344"/>
                  </a:lnTo>
                  <a:lnTo>
                    <a:pt x="346837" y="87629"/>
                  </a:lnTo>
                  <a:lnTo>
                    <a:pt x="340232" y="87629"/>
                  </a:lnTo>
                  <a:close/>
                </a:path>
                <a:path w="803275" h="316864">
                  <a:moveTo>
                    <a:pt x="620649" y="79755"/>
                  </a:moveTo>
                  <a:lnTo>
                    <a:pt x="701039" y="79755"/>
                  </a:lnTo>
                  <a:lnTo>
                    <a:pt x="701039" y="86613"/>
                  </a:lnTo>
                  <a:lnTo>
                    <a:pt x="692912" y="86613"/>
                  </a:lnTo>
                  <a:lnTo>
                    <a:pt x="687451" y="87502"/>
                  </a:lnTo>
                  <a:lnTo>
                    <a:pt x="684783" y="89153"/>
                  </a:lnTo>
                  <a:lnTo>
                    <a:pt x="681989" y="90804"/>
                  </a:lnTo>
                  <a:lnTo>
                    <a:pt x="679703" y="92709"/>
                  </a:lnTo>
                  <a:lnTo>
                    <a:pt x="678179" y="95250"/>
                  </a:lnTo>
                  <a:lnTo>
                    <a:pt x="676656" y="97662"/>
                  </a:lnTo>
                  <a:lnTo>
                    <a:pt x="675894" y="105409"/>
                  </a:lnTo>
                  <a:lnTo>
                    <a:pt x="675894" y="118744"/>
                  </a:lnTo>
                  <a:lnTo>
                    <a:pt x="675894" y="194817"/>
                  </a:lnTo>
                  <a:lnTo>
                    <a:pt x="747649" y="111759"/>
                  </a:lnTo>
                  <a:lnTo>
                    <a:pt x="725551" y="86613"/>
                  </a:lnTo>
                  <a:lnTo>
                    <a:pt x="725551" y="79755"/>
                  </a:lnTo>
                  <a:lnTo>
                    <a:pt x="802766" y="79755"/>
                  </a:lnTo>
                  <a:lnTo>
                    <a:pt x="802766" y="86613"/>
                  </a:lnTo>
                  <a:lnTo>
                    <a:pt x="794765" y="86613"/>
                  </a:lnTo>
                  <a:lnTo>
                    <a:pt x="789304" y="87502"/>
                  </a:lnTo>
                  <a:lnTo>
                    <a:pt x="786510" y="89153"/>
                  </a:lnTo>
                  <a:lnTo>
                    <a:pt x="783716" y="90804"/>
                  </a:lnTo>
                  <a:lnTo>
                    <a:pt x="781557" y="92709"/>
                  </a:lnTo>
                  <a:lnTo>
                    <a:pt x="779907" y="95250"/>
                  </a:lnTo>
                  <a:lnTo>
                    <a:pt x="778382" y="97662"/>
                  </a:lnTo>
                  <a:lnTo>
                    <a:pt x="777620" y="105409"/>
                  </a:lnTo>
                  <a:lnTo>
                    <a:pt x="777620" y="118744"/>
                  </a:lnTo>
                  <a:lnTo>
                    <a:pt x="777620" y="206882"/>
                  </a:lnTo>
                  <a:lnTo>
                    <a:pt x="777620" y="219709"/>
                  </a:lnTo>
                  <a:lnTo>
                    <a:pt x="778256" y="227329"/>
                  </a:lnTo>
                  <a:lnTo>
                    <a:pt x="779526" y="229869"/>
                  </a:lnTo>
                  <a:lnTo>
                    <a:pt x="780922" y="232409"/>
                  </a:lnTo>
                  <a:lnTo>
                    <a:pt x="782954" y="234568"/>
                  </a:lnTo>
                  <a:lnTo>
                    <a:pt x="785876" y="236346"/>
                  </a:lnTo>
                  <a:lnTo>
                    <a:pt x="788669" y="238251"/>
                  </a:lnTo>
                  <a:lnTo>
                    <a:pt x="794384" y="239267"/>
                  </a:lnTo>
                  <a:lnTo>
                    <a:pt x="802766" y="239267"/>
                  </a:lnTo>
                  <a:lnTo>
                    <a:pt x="802766" y="245871"/>
                  </a:lnTo>
                  <a:lnTo>
                    <a:pt x="722502" y="245871"/>
                  </a:lnTo>
                  <a:lnTo>
                    <a:pt x="722502" y="239267"/>
                  </a:lnTo>
                  <a:lnTo>
                    <a:pt x="732535" y="239267"/>
                  </a:lnTo>
                  <a:lnTo>
                    <a:pt x="739139" y="237362"/>
                  </a:lnTo>
                  <a:lnTo>
                    <a:pt x="747649" y="206882"/>
                  </a:lnTo>
                  <a:lnTo>
                    <a:pt x="747649" y="128777"/>
                  </a:lnTo>
                  <a:lnTo>
                    <a:pt x="675894" y="211962"/>
                  </a:lnTo>
                  <a:lnTo>
                    <a:pt x="676020" y="222250"/>
                  </a:lnTo>
                  <a:lnTo>
                    <a:pt x="677544" y="229362"/>
                  </a:lnTo>
                  <a:lnTo>
                    <a:pt x="680212" y="233171"/>
                  </a:lnTo>
                  <a:lnTo>
                    <a:pt x="682878" y="237108"/>
                  </a:lnTo>
                  <a:lnTo>
                    <a:pt x="688594" y="239140"/>
                  </a:lnTo>
                  <a:lnTo>
                    <a:pt x="697483" y="239267"/>
                  </a:lnTo>
                  <a:lnTo>
                    <a:pt x="697483" y="245871"/>
                  </a:lnTo>
                  <a:lnTo>
                    <a:pt x="620649" y="245871"/>
                  </a:lnTo>
                  <a:lnTo>
                    <a:pt x="620649" y="239267"/>
                  </a:lnTo>
                  <a:lnTo>
                    <a:pt x="631444" y="239267"/>
                  </a:lnTo>
                  <a:lnTo>
                    <a:pt x="638301" y="237235"/>
                  </a:lnTo>
                  <a:lnTo>
                    <a:pt x="645921" y="206882"/>
                  </a:lnTo>
                  <a:lnTo>
                    <a:pt x="645921" y="118744"/>
                  </a:lnTo>
                  <a:lnTo>
                    <a:pt x="645921" y="105790"/>
                  </a:lnTo>
                  <a:lnTo>
                    <a:pt x="645287" y="98170"/>
                  </a:lnTo>
                  <a:lnTo>
                    <a:pt x="643889" y="95884"/>
                  </a:lnTo>
                  <a:lnTo>
                    <a:pt x="642619" y="93471"/>
                  </a:lnTo>
                  <a:lnTo>
                    <a:pt x="640588" y="91312"/>
                  </a:lnTo>
                  <a:lnTo>
                    <a:pt x="637794" y="89534"/>
                  </a:lnTo>
                  <a:lnTo>
                    <a:pt x="635000" y="87629"/>
                  </a:lnTo>
                  <a:lnTo>
                    <a:pt x="629284" y="86613"/>
                  </a:lnTo>
                  <a:lnTo>
                    <a:pt x="620649" y="86613"/>
                  </a:lnTo>
                  <a:lnTo>
                    <a:pt x="620649" y="79755"/>
                  </a:lnTo>
                  <a:close/>
                </a:path>
                <a:path w="803275" h="316864">
                  <a:moveTo>
                    <a:pt x="450469" y="79755"/>
                  </a:moveTo>
                  <a:lnTo>
                    <a:pt x="599058" y="79755"/>
                  </a:lnTo>
                  <a:lnTo>
                    <a:pt x="599058" y="86613"/>
                  </a:lnTo>
                  <a:lnTo>
                    <a:pt x="590803" y="86613"/>
                  </a:lnTo>
                  <a:lnTo>
                    <a:pt x="585343" y="87502"/>
                  </a:lnTo>
                  <a:lnTo>
                    <a:pt x="582676" y="89153"/>
                  </a:lnTo>
                  <a:lnTo>
                    <a:pt x="579882" y="90804"/>
                  </a:lnTo>
                  <a:lnTo>
                    <a:pt x="577722" y="92709"/>
                  </a:lnTo>
                  <a:lnTo>
                    <a:pt x="576199" y="95250"/>
                  </a:lnTo>
                  <a:lnTo>
                    <a:pt x="574675" y="97662"/>
                  </a:lnTo>
                  <a:lnTo>
                    <a:pt x="573913" y="105409"/>
                  </a:lnTo>
                  <a:lnTo>
                    <a:pt x="573913" y="118744"/>
                  </a:lnTo>
                  <a:lnTo>
                    <a:pt x="573913" y="206882"/>
                  </a:lnTo>
                  <a:lnTo>
                    <a:pt x="573913" y="219709"/>
                  </a:lnTo>
                  <a:lnTo>
                    <a:pt x="574547" y="227329"/>
                  </a:lnTo>
                  <a:lnTo>
                    <a:pt x="575818" y="229869"/>
                  </a:lnTo>
                  <a:lnTo>
                    <a:pt x="577214" y="232409"/>
                  </a:lnTo>
                  <a:lnTo>
                    <a:pt x="579246" y="234568"/>
                  </a:lnTo>
                  <a:lnTo>
                    <a:pt x="582168" y="236346"/>
                  </a:lnTo>
                  <a:lnTo>
                    <a:pt x="584962" y="238251"/>
                  </a:lnTo>
                  <a:lnTo>
                    <a:pt x="590550" y="239267"/>
                  </a:lnTo>
                  <a:lnTo>
                    <a:pt x="599058" y="239267"/>
                  </a:lnTo>
                  <a:lnTo>
                    <a:pt x="599058" y="245871"/>
                  </a:lnTo>
                  <a:lnTo>
                    <a:pt x="513079" y="245871"/>
                  </a:lnTo>
                  <a:lnTo>
                    <a:pt x="513079" y="239267"/>
                  </a:lnTo>
                  <a:lnTo>
                    <a:pt x="522350" y="239267"/>
                  </a:lnTo>
                  <a:lnTo>
                    <a:pt x="528827" y="238759"/>
                  </a:lnTo>
                  <a:lnTo>
                    <a:pt x="532383" y="237743"/>
                  </a:lnTo>
                  <a:lnTo>
                    <a:pt x="535939" y="236854"/>
                  </a:lnTo>
                  <a:lnTo>
                    <a:pt x="538733" y="234441"/>
                  </a:lnTo>
                  <a:lnTo>
                    <a:pt x="540893" y="230758"/>
                  </a:lnTo>
                  <a:lnTo>
                    <a:pt x="542925" y="227075"/>
                  </a:lnTo>
                  <a:lnTo>
                    <a:pt x="543940" y="219075"/>
                  </a:lnTo>
                  <a:lnTo>
                    <a:pt x="543940" y="206882"/>
                  </a:lnTo>
                  <a:lnTo>
                    <a:pt x="543940" y="91566"/>
                  </a:lnTo>
                  <a:lnTo>
                    <a:pt x="488569" y="91566"/>
                  </a:lnTo>
                  <a:lnTo>
                    <a:pt x="488569" y="161543"/>
                  </a:lnTo>
                  <a:lnTo>
                    <a:pt x="488352" y="179953"/>
                  </a:lnTo>
                  <a:lnTo>
                    <a:pt x="482848" y="224849"/>
                  </a:lnTo>
                  <a:lnTo>
                    <a:pt x="456183" y="248792"/>
                  </a:lnTo>
                  <a:lnTo>
                    <a:pt x="447294" y="248792"/>
                  </a:lnTo>
                  <a:lnTo>
                    <a:pt x="437126" y="247600"/>
                  </a:lnTo>
                  <a:lnTo>
                    <a:pt x="429863" y="244014"/>
                  </a:lnTo>
                  <a:lnTo>
                    <a:pt x="425505" y="238023"/>
                  </a:lnTo>
                  <a:lnTo>
                    <a:pt x="424052" y="229615"/>
                  </a:lnTo>
                  <a:lnTo>
                    <a:pt x="424052" y="225297"/>
                  </a:lnTo>
                  <a:lnTo>
                    <a:pt x="437388" y="214756"/>
                  </a:lnTo>
                  <a:lnTo>
                    <a:pt x="441706" y="214756"/>
                  </a:lnTo>
                  <a:lnTo>
                    <a:pt x="445643" y="216534"/>
                  </a:lnTo>
                  <a:lnTo>
                    <a:pt x="449199" y="219963"/>
                  </a:lnTo>
                  <a:lnTo>
                    <a:pt x="453897" y="224535"/>
                  </a:lnTo>
                  <a:lnTo>
                    <a:pt x="457581" y="226821"/>
                  </a:lnTo>
                  <a:lnTo>
                    <a:pt x="459994" y="226821"/>
                  </a:lnTo>
                  <a:lnTo>
                    <a:pt x="465327" y="226821"/>
                  </a:lnTo>
                  <a:lnTo>
                    <a:pt x="469391" y="222250"/>
                  </a:lnTo>
                  <a:lnTo>
                    <a:pt x="475269" y="181086"/>
                  </a:lnTo>
                  <a:lnTo>
                    <a:pt x="475488" y="165226"/>
                  </a:lnTo>
                  <a:lnTo>
                    <a:pt x="475488" y="128523"/>
                  </a:lnTo>
                  <a:lnTo>
                    <a:pt x="468756" y="90042"/>
                  </a:lnTo>
                  <a:lnTo>
                    <a:pt x="450469" y="86613"/>
                  </a:lnTo>
                  <a:lnTo>
                    <a:pt x="450469" y="79755"/>
                  </a:lnTo>
                  <a:close/>
                </a:path>
                <a:path w="803275" h="316864">
                  <a:moveTo>
                    <a:pt x="350393" y="74675"/>
                  </a:moveTo>
                  <a:lnTo>
                    <a:pt x="396366" y="93090"/>
                  </a:lnTo>
                  <a:lnTo>
                    <a:pt x="413154" y="127720"/>
                  </a:lnTo>
                  <a:lnTo>
                    <a:pt x="414274" y="142366"/>
                  </a:lnTo>
                  <a:lnTo>
                    <a:pt x="299465" y="142366"/>
                  </a:lnTo>
                  <a:lnTo>
                    <a:pt x="300513" y="159847"/>
                  </a:lnTo>
                  <a:lnTo>
                    <a:pt x="317372" y="200405"/>
                  </a:lnTo>
                  <a:lnTo>
                    <a:pt x="360044" y="221487"/>
                  </a:lnTo>
                  <a:lnTo>
                    <a:pt x="367954" y="220918"/>
                  </a:lnTo>
                  <a:lnTo>
                    <a:pt x="404352" y="191807"/>
                  </a:lnTo>
                  <a:lnTo>
                    <a:pt x="408685" y="181737"/>
                  </a:lnTo>
                  <a:lnTo>
                    <a:pt x="414274" y="185292"/>
                  </a:lnTo>
                  <a:lnTo>
                    <a:pt x="392175" y="230631"/>
                  </a:lnTo>
                  <a:lnTo>
                    <a:pt x="346201" y="250951"/>
                  </a:lnTo>
                  <a:lnTo>
                    <a:pt x="331793" y="249499"/>
                  </a:lnTo>
                  <a:lnTo>
                    <a:pt x="295020" y="227710"/>
                  </a:lnTo>
                  <a:lnTo>
                    <a:pt x="275018" y="183687"/>
                  </a:lnTo>
                  <a:lnTo>
                    <a:pt x="273684" y="164972"/>
                  </a:lnTo>
                  <a:lnTo>
                    <a:pt x="275062" y="144879"/>
                  </a:lnTo>
                  <a:lnTo>
                    <a:pt x="295528" y="98551"/>
                  </a:lnTo>
                  <a:lnTo>
                    <a:pt x="334605" y="76174"/>
                  </a:lnTo>
                  <a:lnTo>
                    <a:pt x="350393" y="74675"/>
                  </a:lnTo>
                  <a:close/>
                </a:path>
                <a:path w="803275" h="316864">
                  <a:moveTo>
                    <a:pt x="0" y="0"/>
                  </a:moveTo>
                  <a:lnTo>
                    <a:pt x="105918" y="0"/>
                  </a:lnTo>
                  <a:lnTo>
                    <a:pt x="105918" y="6730"/>
                  </a:lnTo>
                  <a:lnTo>
                    <a:pt x="95513" y="7397"/>
                  </a:lnTo>
                  <a:lnTo>
                    <a:pt x="87169" y="8826"/>
                  </a:lnTo>
                  <a:lnTo>
                    <a:pt x="70357" y="44703"/>
                  </a:lnTo>
                  <a:lnTo>
                    <a:pt x="70357" y="208787"/>
                  </a:lnTo>
                  <a:lnTo>
                    <a:pt x="70357" y="220217"/>
                  </a:lnTo>
                  <a:lnTo>
                    <a:pt x="70993" y="227075"/>
                  </a:lnTo>
                  <a:lnTo>
                    <a:pt x="72262" y="229234"/>
                  </a:lnTo>
                  <a:lnTo>
                    <a:pt x="73659" y="231393"/>
                  </a:lnTo>
                  <a:lnTo>
                    <a:pt x="80899" y="232537"/>
                  </a:lnTo>
                  <a:lnTo>
                    <a:pt x="94233" y="232537"/>
                  </a:lnTo>
                  <a:lnTo>
                    <a:pt x="157606" y="232537"/>
                  </a:lnTo>
                  <a:lnTo>
                    <a:pt x="173100" y="232537"/>
                  </a:lnTo>
                  <a:lnTo>
                    <a:pt x="181356" y="231266"/>
                  </a:lnTo>
                  <a:lnTo>
                    <a:pt x="182625" y="228980"/>
                  </a:lnTo>
                  <a:lnTo>
                    <a:pt x="183769" y="226567"/>
                  </a:lnTo>
                  <a:lnTo>
                    <a:pt x="184403" y="218693"/>
                  </a:lnTo>
                  <a:lnTo>
                    <a:pt x="184403" y="205231"/>
                  </a:lnTo>
                  <a:lnTo>
                    <a:pt x="184403" y="44703"/>
                  </a:lnTo>
                  <a:lnTo>
                    <a:pt x="167497" y="8826"/>
                  </a:lnTo>
                  <a:lnTo>
                    <a:pt x="148462" y="6730"/>
                  </a:lnTo>
                  <a:lnTo>
                    <a:pt x="148462" y="0"/>
                  </a:lnTo>
                  <a:lnTo>
                    <a:pt x="254762" y="0"/>
                  </a:lnTo>
                  <a:lnTo>
                    <a:pt x="254762" y="6730"/>
                  </a:lnTo>
                  <a:lnTo>
                    <a:pt x="244375" y="7397"/>
                  </a:lnTo>
                  <a:lnTo>
                    <a:pt x="236061" y="8826"/>
                  </a:lnTo>
                  <a:lnTo>
                    <a:pt x="219201" y="44703"/>
                  </a:lnTo>
                  <a:lnTo>
                    <a:pt x="219201" y="201675"/>
                  </a:lnTo>
                  <a:lnTo>
                    <a:pt x="235378" y="237680"/>
                  </a:lnTo>
                  <a:lnTo>
                    <a:pt x="254253" y="239267"/>
                  </a:lnTo>
                  <a:lnTo>
                    <a:pt x="254253" y="316610"/>
                  </a:lnTo>
                  <a:lnTo>
                    <a:pt x="248031" y="316610"/>
                  </a:lnTo>
                  <a:lnTo>
                    <a:pt x="244697" y="303089"/>
                  </a:lnTo>
                  <a:lnTo>
                    <a:pt x="239648" y="290353"/>
                  </a:lnTo>
                  <a:lnTo>
                    <a:pt x="213810" y="257980"/>
                  </a:lnTo>
                  <a:lnTo>
                    <a:pt x="166750" y="245871"/>
                  </a:lnTo>
                  <a:lnTo>
                    <a:pt x="0" y="245871"/>
                  </a:lnTo>
                  <a:lnTo>
                    <a:pt x="0" y="239267"/>
                  </a:lnTo>
                  <a:lnTo>
                    <a:pt x="33877" y="220964"/>
                  </a:lnTo>
                  <a:lnTo>
                    <a:pt x="35432" y="201167"/>
                  </a:lnTo>
                  <a:lnTo>
                    <a:pt x="35432" y="44703"/>
                  </a:lnTo>
                  <a:lnTo>
                    <a:pt x="18637" y="8826"/>
                  </a:lnTo>
                  <a:lnTo>
                    <a:pt x="0" y="6730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90698" y="2021713"/>
              <a:ext cx="201168" cy="18516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75558" y="2016886"/>
              <a:ext cx="1052957" cy="23609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3053" y="2407157"/>
              <a:ext cx="3872585" cy="26974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16379" y="2807461"/>
              <a:ext cx="1811146" cy="19507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11853" y="2812288"/>
              <a:ext cx="172847" cy="18516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42860" y="3207257"/>
              <a:ext cx="2133104" cy="23634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366896" y="3207257"/>
              <a:ext cx="1577466" cy="23634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210425" y="2286000"/>
              <a:ext cx="0" cy="2286000"/>
            </a:xfrm>
            <a:custGeom>
              <a:avLst/>
              <a:gdLst/>
              <a:ahLst/>
              <a:cxnLst/>
              <a:rect l="l" t="t" r="r" b="b"/>
              <a:pathLst>
                <a:path h="2286000">
                  <a:moveTo>
                    <a:pt x="0" y="0"/>
                  </a:moveTo>
                  <a:lnTo>
                    <a:pt x="0" y="2286000"/>
                  </a:lnTo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240269" y="529664"/>
            <a:ext cx="4914518" cy="5827877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283210">
              <a:lnSpc>
                <a:spcPct val="100800"/>
              </a:lnSpc>
              <a:spcBef>
                <a:spcPts val="85"/>
              </a:spcBef>
            </a:pP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Целью</a:t>
            </a:r>
            <a:r>
              <a:rPr sz="1800" spc="-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военно</a:t>
            </a:r>
            <a:r>
              <a:rPr sz="1800" dirty="0">
                <a:solidFill>
                  <a:srgbClr val="FFFFFF"/>
                </a:solidFill>
                <a:latin typeface="Arial MT"/>
                <a:cs typeface="Arial MT"/>
              </a:rPr>
              <a:t>-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патриотического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воспитания</a:t>
            </a:r>
            <a:r>
              <a:rPr sz="1800" spc="-7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в</a:t>
            </a:r>
            <a:r>
              <a:rPr sz="1800" spc="2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нашем</a:t>
            </a:r>
            <a:r>
              <a:rPr sz="1800" spc="-3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колледже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является</a:t>
            </a:r>
            <a:r>
              <a:rPr sz="1800" spc="-1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формирование</a:t>
            </a:r>
            <a:r>
              <a:rPr sz="1800" spc="-4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личности, обладающий:</a:t>
            </a:r>
            <a:endParaRPr sz="1800" dirty="0">
              <a:latin typeface="Microsoft Sans Serif"/>
              <a:cs typeface="Microsoft Sans Serif"/>
            </a:endParaRPr>
          </a:p>
          <a:p>
            <a:pPr marL="355600" marR="340360" indent="-343535">
              <a:lnSpc>
                <a:spcPct val="99100"/>
              </a:lnSpc>
              <a:spcBef>
                <a:spcPts val="35"/>
              </a:spcBef>
              <a:buAutoNum type="arabicPeriod"/>
              <a:tabLst>
                <a:tab pos="355600" algn="l"/>
                <a:tab pos="419100" algn="l"/>
              </a:tabLst>
            </a:pPr>
            <a:r>
              <a:rPr sz="1800" dirty="0">
                <a:solidFill>
                  <a:srgbClr val="FFFFFF"/>
                </a:solidFill>
                <a:latin typeface="Arial MT"/>
                <a:cs typeface="Arial MT"/>
              </a:rPr>
              <a:t>	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высоким</a:t>
            </a:r>
            <a:r>
              <a:rPr sz="18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уровнем</a:t>
            </a:r>
            <a:r>
              <a:rPr sz="1800" spc="-10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гражданской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ответственности:</a:t>
            </a:r>
            <a:r>
              <a:rPr sz="1800" spc="-10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понимание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своей роли в</a:t>
            </a:r>
            <a:r>
              <a:rPr sz="1800" spc="5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обществе,</a:t>
            </a:r>
            <a:endParaRPr sz="1800" dirty="0">
              <a:latin typeface="Microsoft Sans Serif"/>
              <a:cs typeface="Microsoft Sans Serif"/>
            </a:endParaRPr>
          </a:p>
          <a:p>
            <a:pPr marL="355600">
              <a:lnSpc>
                <a:spcPct val="100000"/>
              </a:lnSpc>
              <a:spcBef>
                <a:spcPts val="20"/>
              </a:spcBef>
            </a:pP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готовность</a:t>
            </a:r>
            <a:r>
              <a:rPr sz="1800" spc="-8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к</a:t>
            </a:r>
            <a:r>
              <a:rPr sz="1800" spc="-8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служению</a:t>
            </a:r>
            <a:r>
              <a:rPr sz="18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Отечеству.</a:t>
            </a:r>
            <a:endParaRPr sz="1800" dirty="0">
              <a:latin typeface="Microsoft Sans Serif"/>
              <a:cs typeface="Microsoft Sans Serif"/>
            </a:endParaRPr>
          </a:p>
          <a:p>
            <a:pPr marL="355600" marR="370205" indent="-343535">
              <a:lnSpc>
                <a:spcPct val="99900"/>
              </a:lnSpc>
              <a:spcBef>
                <a:spcPts val="20"/>
              </a:spcBef>
              <a:buFont typeface="Arial MT"/>
              <a:buAutoNum type="arabicPeriod" startAt="2"/>
              <a:tabLst>
                <a:tab pos="355600" algn="l"/>
              </a:tabLst>
            </a:pP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Уважение</a:t>
            </a:r>
            <a:r>
              <a:rPr sz="1800" spc="-6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к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истории</a:t>
            </a:r>
            <a:r>
              <a:rPr sz="1800" spc="-6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и</a:t>
            </a:r>
            <a:r>
              <a:rPr sz="1800" spc="-7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культуре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своей</a:t>
            </a:r>
            <a:r>
              <a:rPr sz="1800" spc="-1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страны:</a:t>
            </a:r>
            <a:r>
              <a:rPr sz="1800" spc="-3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знание </a:t>
            </a:r>
            <a:r>
              <a:rPr sz="18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героического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 прошлого,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сохранение</a:t>
            </a:r>
            <a:r>
              <a:rPr sz="1800" spc="-9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национальных традиций.</a:t>
            </a:r>
            <a:endParaRPr sz="1800" dirty="0">
              <a:latin typeface="Microsoft Sans Serif"/>
              <a:cs typeface="Microsoft Sans Serif"/>
            </a:endParaRPr>
          </a:p>
          <a:p>
            <a:pPr marL="355600" marR="74295" indent="-343535">
              <a:lnSpc>
                <a:spcPct val="99900"/>
              </a:lnSpc>
              <a:spcBef>
                <a:spcPts val="25"/>
              </a:spcBef>
              <a:buFont typeface="Arial MT"/>
              <a:buAutoNum type="arabicPeriod" startAt="2"/>
              <a:tabLst>
                <a:tab pos="355600" algn="l"/>
              </a:tabLst>
            </a:pPr>
            <a:r>
              <a:rPr sz="1800" spc="-40" dirty="0">
                <a:solidFill>
                  <a:srgbClr val="FFFFFF"/>
                </a:solidFill>
                <a:latin typeface="Microsoft Sans Serif"/>
                <a:cs typeface="Microsoft Sans Serif"/>
              </a:rPr>
              <a:t>Физической</a:t>
            </a:r>
            <a:r>
              <a:rPr sz="18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и</a:t>
            </a:r>
            <a:r>
              <a:rPr sz="18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психологической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готовностью</a:t>
            </a:r>
            <a:r>
              <a:rPr sz="1800" spc="-10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к</a:t>
            </a:r>
            <a:r>
              <a:rPr sz="1800" spc="-7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защите</a:t>
            </a:r>
            <a:r>
              <a:rPr sz="1800" spc="-6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Родины: развитие</a:t>
            </a:r>
            <a:r>
              <a:rPr sz="1800" spc="-7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необходимых</a:t>
            </a:r>
            <a:r>
              <a:rPr sz="18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навыков</a:t>
            </a:r>
            <a:r>
              <a:rPr sz="1800" spc="-9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и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качеств</a:t>
            </a:r>
            <a:r>
              <a:rPr sz="1800" spc="-8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для</a:t>
            </a:r>
            <a:r>
              <a:rPr sz="1800" spc="-4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оказания</a:t>
            </a:r>
            <a:r>
              <a:rPr sz="1800" spc="-3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помощи</a:t>
            </a:r>
            <a:r>
              <a:rPr sz="1800" spc="-6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в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чрезвычайных</a:t>
            </a:r>
            <a:r>
              <a:rPr sz="18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ситуациях.</a:t>
            </a:r>
            <a:endParaRPr sz="1800" dirty="0">
              <a:latin typeface="Microsoft Sans Serif"/>
              <a:cs typeface="Microsoft Sans Serif"/>
            </a:endParaRPr>
          </a:p>
          <a:p>
            <a:pPr marL="355600" marR="108585" indent="-343535">
              <a:lnSpc>
                <a:spcPct val="100099"/>
              </a:lnSpc>
              <a:spcBef>
                <a:spcPts val="15"/>
              </a:spcBef>
              <a:buFont typeface="Arial MT"/>
              <a:buAutoNum type="arabicPeriod" startAt="2"/>
              <a:tabLst>
                <a:tab pos="355600" algn="l"/>
              </a:tabLst>
            </a:pP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Нравственными</a:t>
            </a:r>
            <a:r>
              <a:rPr sz="1800" spc="-5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принципами</a:t>
            </a:r>
            <a:r>
              <a:rPr sz="1800" spc="-5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и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моральными</a:t>
            </a:r>
            <a:r>
              <a:rPr sz="1800" spc="-3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качествами: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формирование</a:t>
            </a:r>
            <a:r>
              <a:rPr sz="1800" spc="-12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милосердия,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сострадания</a:t>
            </a:r>
            <a:r>
              <a:rPr sz="1800" spc="-2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и</a:t>
            </a:r>
            <a:r>
              <a:rPr sz="18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готовности</a:t>
            </a:r>
            <a:r>
              <a:rPr sz="1800" spc="-50" dirty="0">
                <a:solidFill>
                  <a:srgbClr val="FFFFFF"/>
                </a:solidFill>
                <a:latin typeface="Microsoft Sans Serif"/>
                <a:cs typeface="Microsoft Sans Serif"/>
              </a:rPr>
              <a:t> к </a:t>
            </a:r>
            <a:r>
              <a:rPr sz="18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оказанию</a:t>
            </a:r>
            <a:r>
              <a:rPr sz="1800" spc="-6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помощи</a:t>
            </a:r>
            <a:r>
              <a:rPr sz="1800" spc="-9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нуждающимся,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особенно</a:t>
            </a:r>
            <a:r>
              <a:rPr sz="18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важным</a:t>
            </a:r>
            <a:r>
              <a:rPr sz="1800" spc="-45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для</a:t>
            </a:r>
            <a:r>
              <a:rPr sz="1800" spc="-20" dirty="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/>
                <a:cs typeface="Microsoft Sans Serif"/>
              </a:rPr>
              <a:t>будущих</a:t>
            </a:r>
            <a:endParaRPr sz="1800" dirty="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5010150" cy="6858000"/>
            <a:chOff x="0" y="0"/>
            <a:chExt cx="501015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010150" cy="68580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4581525" cy="68579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95785" y="0"/>
              <a:ext cx="885739" cy="6857999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919162" y="1619630"/>
            <a:ext cx="2438400" cy="1777364"/>
          </a:xfrm>
          <a:prstGeom prst="rect">
            <a:avLst/>
          </a:prstGeom>
        </p:spPr>
        <p:txBody>
          <a:bodyPr vert="horz" wrap="square" lIns="0" tIns="46355" rIns="0" bIns="0" rtlCol="0">
            <a:spAutoFit/>
          </a:bodyPr>
          <a:lstStyle/>
          <a:p>
            <a:pPr marL="12700" marR="172720" indent="637540">
              <a:lnSpc>
                <a:spcPct val="92000"/>
              </a:lnSpc>
              <a:spcBef>
                <a:spcPts val="365"/>
              </a:spcBef>
            </a:pPr>
            <a:r>
              <a:rPr sz="2450" b="0" dirty="0">
                <a:latin typeface="Calibri"/>
                <a:cs typeface="Calibri"/>
              </a:rPr>
              <a:t>Цели</a:t>
            </a:r>
            <a:r>
              <a:rPr sz="2450" b="0" spc="45" dirty="0">
                <a:latin typeface="Calibri"/>
                <a:cs typeface="Calibri"/>
              </a:rPr>
              <a:t> </a:t>
            </a:r>
            <a:r>
              <a:rPr sz="2450" b="0" spc="-50" dirty="0">
                <a:latin typeface="Calibri"/>
                <a:cs typeface="Calibri"/>
              </a:rPr>
              <a:t>и </a:t>
            </a:r>
            <a:r>
              <a:rPr sz="2450" b="0" dirty="0">
                <a:latin typeface="Calibri"/>
                <a:cs typeface="Calibri"/>
              </a:rPr>
              <a:t>задачи</a:t>
            </a:r>
            <a:r>
              <a:rPr sz="2450" b="0" spc="70" dirty="0">
                <a:latin typeface="Calibri"/>
                <a:cs typeface="Calibri"/>
              </a:rPr>
              <a:t> </a:t>
            </a:r>
            <a:r>
              <a:rPr sz="2450" b="0" spc="-10" dirty="0">
                <a:latin typeface="Calibri"/>
                <a:cs typeface="Calibri"/>
              </a:rPr>
              <a:t>военно- патриотического </a:t>
            </a:r>
            <a:r>
              <a:rPr sz="2450" b="0" dirty="0">
                <a:latin typeface="Calibri"/>
                <a:cs typeface="Calibri"/>
              </a:rPr>
              <a:t>воспитания</a:t>
            </a:r>
            <a:r>
              <a:rPr sz="2450" b="0" spc="50" dirty="0">
                <a:latin typeface="Calibri"/>
                <a:cs typeface="Calibri"/>
              </a:rPr>
              <a:t> </a:t>
            </a:r>
            <a:r>
              <a:rPr sz="2450" b="0" spc="-50" dirty="0">
                <a:latin typeface="Calibri"/>
                <a:cs typeface="Calibri"/>
              </a:rPr>
              <a:t>в</a:t>
            </a:r>
            <a:endParaRPr sz="2450">
              <a:latin typeface="Calibri"/>
              <a:cs typeface="Calibri"/>
            </a:endParaRPr>
          </a:p>
          <a:p>
            <a:pPr marL="564515">
              <a:lnSpc>
                <a:spcPts val="2705"/>
              </a:lnSpc>
            </a:pPr>
            <a:r>
              <a:rPr sz="2450" b="0" spc="-10" dirty="0">
                <a:latin typeface="Calibri"/>
                <a:cs typeface="Calibri"/>
              </a:rPr>
              <a:t>медицинском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71549" y="3336988"/>
            <a:ext cx="142811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spc="-10" dirty="0">
                <a:solidFill>
                  <a:srgbClr val="FFFFFF"/>
                </a:solidFill>
                <a:latin typeface="Calibri"/>
                <a:cs typeface="Calibri"/>
              </a:rPr>
              <a:t>колледже.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816602" y="676909"/>
            <a:ext cx="397510" cy="205740"/>
          </a:xfrm>
          <a:custGeom>
            <a:avLst/>
            <a:gdLst/>
            <a:ahLst/>
            <a:cxnLst/>
            <a:rect l="l" t="t" r="r" b="b"/>
            <a:pathLst>
              <a:path w="397510" h="205740">
                <a:moveTo>
                  <a:pt x="13715" y="205231"/>
                </a:moveTo>
                <a:lnTo>
                  <a:pt x="4699" y="205231"/>
                </a:lnTo>
                <a:lnTo>
                  <a:pt x="5842" y="205486"/>
                </a:lnTo>
                <a:lnTo>
                  <a:pt x="12446" y="205486"/>
                </a:lnTo>
                <a:lnTo>
                  <a:pt x="13715" y="205231"/>
                </a:lnTo>
                <a:close/>
              </a:path>
              <a:path w="397510" h="205740">
                <a:moveTo>
                  <a:pt x="154559" y="205231"/>
                </a:moveTo>
                <a:lnTo>
                  <a:pt x="145542" y="205231"/>
                </a:lnTo>
                <a:lnTo>
                  <a:pt x="146685" y="205486"/>
                </a:lnTo>
                <a:lnTo>
                  <a:pt x="153415" y="205486"/>
                </a:lnTo>
                <a:lnTo>
                  <a:pt x="154559" y="205231"/>
                </a:lnTo>
                <a:close/>
              </a:path>
              <a:path w="397510" h="205740">
                <a:moveTo>
                  <a:pt x="156083" y="144144"/>
                </a:moveTo>
                <a:lnTo>
                  <a:pt x="3048" y="144144"/>
                </a:lnTo>
                <a:lnTo>
                  <a:pt x="1650" y="144652"/>
                </a:lnTo>
                <a:lnTo>
                  <a:pt x="888" y="145668"/>
                </a:lnTo>
                <a:lnTo>
                  <a:pt x="0" y="146685"/>
                </a:lnTo>
                <a:lnTo>
                  <a:pt x="0" y="203200"/>
                </a:lnTo>
                <a:lnTo>
                  <a:pt x="253" y="203707"/>
                </a:lnTo>
                <a:lnTo>
                  <a:pt x="3873" y="205231"/>
                </a:lnTo>
                <a:lnTo>
                  <a:pt x="14414" y="205231"/>
                </a:lnTo>
                <a:lnTo>
                  <a:pt x="18414" y="162432"/>
                </a:lnTo>
                <a:lnTo>
                  <a:pt x="159258" y="162432"/>
                </a:lnTo>
                <a:lnTo>
                  <a:pt x="159258" y="148336"/>
                </a:lnTo>
                <a:lnTo>
                  <a:pt x="158876" y="146685"/>
                </a:lnTo>
                <a:lnTo>
                  <a:pt x="157352" y="144652"/>
                </a:lnTo>
                <a:lnTo>
                  <a:pt x="156083" y="144144"/>
                </a:lnTo>
                <a:close/>
              </a:path>
              <a:path w="397510" h="205740">
                <a:moveTo>
                  <a:pt x="159258" y="162432"/>
                </a:moveTo>
                <a:lnTo>
                  <a:pt x="140715" y="162432"/>
                </a:lnTo>
                <a:lnTo>
                  <a:pt x="140715" y="202691"/>
                </a:lnTo>
                <a:lnTo>
                  <a:pt x="141224" y="203707"/>
                </a:lnTo>
                <a:lnTo>
                  <a:pt x="141477" y="204088"/>
                </a:lnTo>
                <a:lnTo>
                  <a:pt x="141986" y="204342"/>
                </a:lnTo>
                <a:lnTo>
                  <a:pt x="142748" y="204597"/>
                </a:lnTo>
                <a:lnTo>
                  <a:pt x="143383" y="204850"/>
                </a:lnTo>
                <a:lnTo>
                  <a:pt x="144906" y="205231"/>
                </a:lnTo>
                <a:lnTo>
                  <a:pt x="155193" y="205231"/>
                </a:lnTo>
                <a:lnTo>
                  <a:pt x="156718" y="204850"/>
                </a:lnTo>
                <a:lnTo>
                  <a:pt x="157352" y="204597"/>
                </a:lnTo>
                <a:lnTo>
                  <a:pt x="158114" y="204342"/>
                </a:lnTo>
                <a:lnTo>
                  <a:pt x="158623" y="204088"/>
                </a:lnTo>
                <a:lnTo>
                  <a:pt x="158876" y="203707"/>
                </a:lnTo>
                <a:lnTo>
                  <a:pt x="159131" y="203200"/>
                </a:lnTo>
                <a:lnTo>
                  <a:pt x="159258" y="162432"/>
                </a:lnTo>
                <a:close/>
              </a:path>
              <a:path w="397510" h="205740">
                <a:moveTo>
                  <a:pt x="132842" y="0"/>
                </a:moveTo>
                <a:lnTo>
                  <a:pt x="53339" y="0"/>
                </a:lnTo>
                <a:lnTo>
                  <a:pt x="51562" y="762"/>
                </a:lnTo>
                <a:lnTo>
                  <a:pt x="49149" y="3682"/>
                </a:lnTo>
                <a:lnTo>
                  <a:pt x="48387" y="5841"/>
                </a:lnTo>
                <a:lnTo>
                  <a:pt x="47878" y="8889"/>
                </a:lnTo>
                <a:lnTo>
                  <a:pt x="46452" y="21318"/>
                </a:lnTo>
                <a:lnTo>
                  <a:pt x="45037" y="32877"/>
                </a:lnTo>
                <a:lnTo>
                  <a:pt x="39687" y="70754"/>
                </a:lnTo>
                <a:lnTo>
                  <a:pt x="30099" y="114300"/>
                </a:lnTo>
                <a:lnTo>
                  <a:pt x="14224" y="144144"/>
                </a:lnTo>
                <a:lnTo>
                  <a:pt x="37211" y="144144"/>
                </a:lnTo>
                <a:lnTo>
                  <a:pt x="48006" y="125856"/>
                </a:lnTo>
                <a:lnTo>
                  <a:pt x="49784" y="121665"/>
                </a:lnTo>
                <a:lnTo>
                  <a:pt x="51435" y="116712"/>
                </a:lnTo>
                <a:lnTo>
                  <a:pt x="53086" y="110743"/>
                </a:lnTo>
                <a:lnTo>
                  <a:pt x="54737" y="104901"/>
                </a:lnTo>
                <a:lnTo>
                  <a:pt x="61807" y="67329"/>
                </a:lnTo>
                <a:lnTo>
                  <a:pt x="68325" y="18414"/>
                </a:lnTo>
                <a:lnTo>
                  <a:pt x="138175" y="18414"/>
                </a:lnTo>
                <a:lnTo>
                  <a:pt x="138175" y="5841"/>
                </a:lnTo>
                <a:lnTo>
                  <a:pt x="137413" y="3682"/>
                </a:lnTo>
                <a:lnTo>
                  <a:pt x="136017" y="2159"/>
                </a:lnTo>
                <a:lnTo>
                  <a:pt x="134620" y="762"/>
                </a:lnTo>
                <a:lnTo>
                  <a:pt x="132842" y="0"/>
                </a:lnTo>
                <a:close/>
              </a:path>
              <a:path w="397510" h="205740">
                <a:moveTo>
                  <a:pt x="138175" y="18414"/>
                </a:moveTo>
                <a:lnTo>
                  <a:pt x="116586" y="18414"/>
                </a:lnTo>
                <a:lnTo>
                  <a:pt x="116586" y="144144"/>
                </a:lnTo>
                <a:lnTo>
                  <a:pt x="138175" y="144144"/>
                </a:lnTo>
                <a:lnTo>
                  <a:pt x="138175" y="18414"/>
                </a:lnTo>
                <a:close/>
              </a:path>
              <a:path w="397510" h="205740">
                <a:moveTo>
                  <a:pt x="268732" y="43179"/>
                </a:moveTo>
                <a:lnTo>
                  <a:pt x="206883" y="43179"/>
                </a:lnTo>
                <a:lnTo>
                  <a:pt x="205359" y="43814"/>
                </a:lnTo>
                <a:lnTo>
                  <a:pt x="203200" y="46227"/>
                </a:lnTo>
                <a:lnTo>
                  <a:pt x="202692" y="48005"/>
                </a:lnTo>
                <a:lnTo>
                  <a:pt x="202437" y="50545"/>
                </a:lnTo>
                <a:lnTo>
                  <a:pt x="201483" y="59447"/>
                </a:lnTo>
                <a:lnTo>
                  <a:pt x="195580" y="100711"/>
                </a:lnTo>
                <a:lnTo>
                  <a:pt x="193928" y="107695"/>
                </a:lnTo>
                <a:lnTo>
                  <a:pt x="192405" y="114680"/>
                </a:lnTo>
                <a:lnTo>
                  <a:pt x="175513" y="143510"/>
                </a:lnTo>
                <a:lnTo>
                  <a:pt x="172974" y="144906"/>
                </a:lnTo>
                <a:lnTo>
                  <a:pt x="169773" y="145668"/>
                </a:lnTo>
                <a:lnTo>
                  <a:pt x="166370" y="145668"/>
                </a:lnTo>
                <a:lnTo>
                  <a:pt x="165353" y="146176"/>
                </a:lnTo>
                <a:lnTo>
                  <a:pt x="164973" y="146685"/>
                </a:lnTo>
                <a:lnTo>
                  <a:pt x="164719" y="147447"/>
                </a:lnTo>
                <a:lnTo>
                  <a:pt x="164464" y="148081"/>
                </a:lnTo>
                <a:lnTo>
                  <a:pt x="164211" y="149098"/>
                </a:lnTo>
                <a:lnTo>
                  <a:pt x="164312" y="158750"/>
                </a:lnTo>
                <a:lnTo>
                  <a:pt x="164401" y="161416"/>
                </a:lnTo>
                <a:lnTo>
                  <a:pt x="164528" y="161925"/>
                </a:lnTo>
                <a:lnTo>
                  <a:pt x="164592" y="162178"/>
                </a:lnTo>
                <a:lnTo>
                  <a:pt x="164973" y="162813"/>
                </a:lnTo>
                <a:lnTo>
                  <a:pt x="165226" y="163449"/>
                </a:lnTo>
                <a:lnTo>
                  <a:pt x="165735" y="163956"/>
                </a:lnTo>
                <a:lnTo>
                  <a:pt x="167004" y="164591"/>
                </a:lnTo>
                <a:lnTo>
                  <a:pt x="172847" y="164591"/>
                </a:lnTo>
                <a:lnTo>
                  <a:pt x="176445" y="163956"/>
                </a:lnTo>
                <a:lnTo>
                  <a:pt x="176795" y="163956"/>
                </a:lnTo>
                <a:lnTo>
                  <a:pt x="184923" y="161162"/>
                </a:lnTo>
                <a:lnTo>
                  <a:pt x="185088" y="161162"/>
                </a:lnTo>
                <a:lnTo>
                  <a:pt x="188975" y="158750"/>
                </a:lnTo>
                <a:lnTo>
                  <a:pt x="210058" y="123316"/>
                </a:lnTo>
                <a:lnTo>
                  <a:pt x="218963" y="79454"/>
                </a:lnTo>
                <a:lnTo>
                  <a:pt x="221234" y="60578"/>
                </a:lnTo>
                <a:lnTo>
                  <a:pt x="273176" y="60578"/>
                </a:lnTo>
                <a:lnTo>
                  <a:pt x="273176" y="48005"/>
                </a:lnTo>
                <a:lnTo>
                  <a:pt x="272669" y="46227"/>
                </a:lnTo>
                <a:lnTo>
                  <a:pt x="271525" y="44957"/>
                </a:lnTo>
                <a:lnTo>
                  <a:pt x="270383" y="43814"/>
                </a:lnTo>
                <a:lnTo>
                  <a:pt x="268732" y="43179"/>
                </a:lnTo>
                <a:close/>
              </a:path>
              <a:path w="397510" h="205740">
                <a:moveTo>
                  <a:pt x="273176" y="60578"/>
                </a:moveTo>
                <a:lnTo>
                  <a:pt x="252349" y="60578"/>
                </a:lnTo>
                <a:lnTo>
                  <a:pt x="252475" y="160527"/>
                </a:lnTo>
                <a:lnTo>
                  <a:pt x="253111" y="161416"/>
                </a:lnTo>
                <a:lnTo>
                  <a:pt x="253746" y="161925"/>
                </a:lnTo>
                <a:lnTo>
                  <a:pt x="254508" y="162178"/>
                </a:lnTo>
                <a:lnTo>
                  <a:pt x="255270" y="162560"/>
                </a:lnTo>
                <a:lnTo>
                  <a:pt x="256412" y="162813"/>
                </a:lnTo>
                <a:lnTo>
                  <a:pt x="269239" y="162813"/>
                </a:lnTo>
                <a:lnTo>
                  <a:pt x="270256" y="162560"/>
                </a:lnTo>
                <a:lnTo>
                  <a:pt x="271018" y="162178"/>
                </a:lnTo>
                <a:lnTo>
                  <a:pt x="271780" y="161925"/>
                </a:lnTo>
                <a:lnTo>
                  <a:pt x="272542" y="161162"/>
                </a:lnTo>
                <a:lnTo>
                  <a:pt x="273050" y="160527"/>
                </a:lnTo>
                <a:lnTo>
                  <a:pt x="273176" y="60578"/>
                </a:lnTo>
                <a:close/>
              </a:path>
              <a:path w="397510" h="205740">
                <a:moveTo>
                  <a:pt x="320802" y="162432"/>
                </a:moveTo>
                <a:lnTo>
                  <a:pt x="302259" y="162432"/>
                </a:lnTo>
                <a:lnTo>
                  <a:pt x="306704" y="163067"/>
                </a:lnTo>
                <a:lnTo>
                  <a:pt x="317626" y="163067"/>
                </a:lnTo>
                <a:lnTo>
                  <a:pt x="320802" y="162432"/>
                </a:lnTo>
                <a:close/>
              </a:path>
              <a:path w="397510" h="205740">
                <a:moveTo>
                  <a:pt x="396324" y="161670"/>
                </a:moveTo>
                <a:lnTo>
                  <a:pt x="377401" y="161670"/>
                </a:lnTo>
                <a:lnTo>
                  <a:pt x="378777" y="162432"/>
                </a:lnTo>
                <a:lnTo>
                  <a:pt x="381635" y="163067"/>
                </a:lnTo>
                <a:lnTo>
                  <a:pt x="392430" y="163067"/>
                </a:lnTo>
                <a:lnTo>
                  <a:pt x="394970" y="162432"/>
                </a:lnTo>
                <a:lnTo>
                  <a:pt x="395732" y="162051"/>
                </a:lnTo>
                <a:lnTo>
                  <a:pt x="396324" y="161670"/>
                </a:lnTo>
                <a:close/>
              </a:path>
              <a:path w="397510" h="205740">
                <a:moveTo>
                  <a:pt x="380238" y="42544"/>
                </a:moveTo>
                <a:lnTo>
                  <a:pt x="343427" y="42544"/>
                </a:lnTo>
                <a:lnTo>
                  <a:pt x="331088" y="45719"/>
                </a:lnTo>
                <a:lnTo>
                  <a:pt x="311403" y="62356"/>
                </a:lnTo>
                <a:lnTo>
                  <a:pt x="310126" y="64769"/>
                </a:lnTo>
                <a:lnTo>
                  <a:pt x="309088" y="66801"/>
                </a:lnTo>
                <a:lnTo>
                  <a:pt x="308502" y="69341"/>
                </a:lnTo>
                <a:lnTo>
                  <a:pt x="307975" y="71754"/>
                </a:lnTo>
                <a:lnTo>
                  <a:pt x="308067" y="85470"/>
                </a:lnTo>
                <a:lnTo>
                  <a:pt x="334518" y="106552"/>
                </a:lnTo>
                <a:lnTo>
                  <a:pt x="330073" y="108457"/>
                </a:lnTo>
                <a:lnTo>
                  <a:pt x="303657" y="153542"/>
                </a:lnTo>
                <a:lnTo>
                  <a:pt x="302640" y="155828"/>
                </a:lnTo>
                <a:lnTo>
                  <a:pt x="302260" y="157099"/>
                </a:lnTo>
                <a:lnTo>
                  <a:pt x="301853" y="158114"/>
                </a:lnTo>
                <a:lnTo>
                  <a:pt x="301751" y="158368"/>
                </a:lnTo>
                <a:lnTo>
                  <a:pt x="301529" y="159257"/>
                </a:lnTo>
                <a:lnTo>
                  <a:pt x="301498" y="160654"/>
                </a:lnTo>
                <a:lnTo>
                  <a:pt x="301751" y="161162"/>
                </a:lnTo>
                <a:lnTo>
                  <a:pt x="302133" y="161670"/>
                </a:lnTo>
                <a:lnTo>
                  <a:pt x="302640" y="162051"/>
                </a:lnTo>
                <a:lnTo>
                  <a:pt x="303275" y="162432"/>
                </a:lnTo>
                <a:lnTo>
                  <a:pt x="320082" y="162432"/>
                </a:lnTo>
                <a:lnTo>
                  <a:pt x="321098" y="162051"/>
                </a:lnTo>
                <a:lnTo>
                  <a:pt x="321246" y="162051"/>
                </a:lnTo>
                <a:lnTo>
                  <a:pt x="321818" y="161670"/>
                </a:lnTo>
                <a:lnTo>
                  <a:pt x="322072" y="161670"/>
                </a:lnTo>
                <a:lnTo>
                  <a:pt x="322580" y="160654"/>
                </a:lnTo>
                <a:lnTo>
                  <a:pt x="334899" y="131572"/>
                </a:lnTo>
                <a:lnTo>
                  <a:pt x="336676" y="127762"/>
                </a:lnTo>
                <a:lnTo>
                  <a:pt x="338455" y="124713"/>
                </a:lnTo>
                <a:lnTo>
                  <a:pt x="340360" y="121665"/>
                </a:lnTo>
                <a:lnTo>
                  <a:pt x="342392" y="119125"/>
                </a:lnTo>
                <a:lnTo>
                  <a:pt x="344677" y="117220"/>
                </a:lnTo>
                <a:lnTo>
                  <a:pt x="346963" y="115188"/>
                </a:lnTo>
                <a:lnTo>
                  <a:pt x="349631" y="113791"/>
                </a:lnTo>
                <a:lnTo>
                  <a:pt x="352425" y="113029"/>
                </a:lnTo>
                <a:lnTo>
                  <a:pt x="355346" y="112140"/>
                </a:lnTo>
                <a:lnTo>
                  <a:pt x="359410" y="111760"/>
                </a:lnTo>
                <a:lnTo>
                  <a:pt x="397256" y="111760"/>
                </a:lnTo>
                <a:lnTo>
                  <a:pt x="397256" y="96519"/>
                </a:lnTo>
                <a:lnTo>
                  <a:pt x="352933" y="96519"/>
                </a:lnTo>
                <a:lnTo>
                  <a:pt x="347980" y="96138"/>
                </a:lnTo>
                <a:lnTo>
                  <a:pt x="328675" y="80390"/>
                </a:lnTo>
                <a:lnTo>
                  <a:pt x="328675" y="74422"/>
                </a:lnTo>
                <a:lnTo>
                  <a:pt x="335025" y="62991"/>
                </a:lnTo>
                <a:lnTo>
                  <a:pt x="337312" y="61087"/>
                </a:lnTo>
                <a:lnTo>
                  <a:pt x="340360" y="59816"/>
                </a:lnTo>
                <a:lnTo>
                  <a:pt x="348456" y="57657"/>
                </a:lnTo>
                <a:lnTo>
                  <a:pt x="397256" y="57657"/>
                </a:lnTo>
                <a:lnTo>
                  <a:pt x="397256" y="49656"/>
                </a:lnTo>
                <a:lnTo>
                  <a:pt x="396621" y="47625"/>
                </a:lnTo>
                <a:lnTo>
                  <a:pt x="395350" y="46100"/>
                </a:lnTo>
                <a:lnTo>
                  <a:pt x="394081" y="44450"/>
                </a:lnTo>
                <a:lnTo>
                  <a:pt x="392175" y="43561"/>
                </a:lnTo>
                <a:lnTo>
                  <a:pt x="389636" y="43306"/>
                </a:lnTo>
                <a:lnTo>
                  <a:pt x="388874" y="43306"/>
                </a:lnTo>
                <a:lnTo>
                  <a:pt x="385445" y="42925"/>
                </a:lnTo>
                <a:lnTo>
                  <a:pt x="382905" y="42672"/>
                </a:lnTo>
                <a:lnTo>
                  <a:pt x="380238" y="42544"/>
                </a:lnTo>
                <a:close/>
              </a:path>
              <a:path w="397510" h="205740">
                <a:moveTo>
                  <a:pt x="376999" y="161162"/>
                </a:moveTo>
                <a:lnTo>
                  <a:pt x="322579" y="161162"/>
                </a:lnTo>
                <a:lnTo>
                  <a:pt x="321818" y="161670"/>
                </a:lnTo>
                <a:lnTo>
                  <a:pt x="377253" y="161670"/>
                </a:lnTo>
                <a:lnTo>
                  <a:pt x="376999" y="161162"/>
                </a:lnTo>
                <a:close/>
              </a:path>
              <a:path w="397510" h="205740">
                <a:moveTo>
                  <a:pt x="397256" y="111760"/>
                </a:moveTo>
                <a:lnTo>
                  <a:pt x="376555" y="111760"/>
                </a:lnTo>
                <a:lnTo>
                  <a:pt x="376663" y="153542"/>
                </a:lnTo>
                <a:lnTo>
                  <a:pt x="376745" y="160654"/>
                </a:lnTo>
                <a:lnTo>
                  <a:pt x="376999" y="161162"/>
                </a:lnTo>
                <a:lnTo>
                  <a:pt x="396652" y="161162"/>
                </a:lnTo>
                <a:lnTo>
                  <a:pt x="397033" y="160654"/>
                </a:lnTo>
                <a:lnTo>
                  <a:pt x="397256" y="160019"/>
                </a:lnTo>
                <a:lnTo>
                  <a:pt x="397256" y="111760"/>
                </a:lnTo>
                <a:close/>
              </a:path>
              <a:path w="397510" h="205740">
                <a:moveTo>
                  <a:pt x="397256" y="57912"/>
                </a:moveTo>
                <a:lnTo>
                  <a:pt x="373507" y="57912"/>
                </a:lnTo>
                <a:lnTo>
                  <a:pt x="376555" y="58419"/>
                </a:lnTo>
                <a:lnTo>
                  <a:pt x="376555" y="96519"/>
                </a:lnTo>
                <a:lnTo>
                  <a:pt x="397256" y="96519"/>
                </a:lnTo>
                <a:lnTo>
                  <a:pt x="397256" y="57912"/>
                </a:lnTo>
                <a:close/>
              </a:path>
              <a:path w="397510" h="205740">
                <a:moveTo>
                  <a:pt x="370459" y="57657"/>
                </a:moveTo>
                <a:lnTo>
                  <a:pt x="349546" y="57657"/>
                </a:lnTo>
                <a:lnTo>
                  <a:pt x="346413" y="57912"/>
                </a:lnTo>
                <a:lnTo>
                  <a:pt x="373507" y="57912"/>
                </a:lnTo>
                <a:lnTo>
                  <a:pt x="370459" y="57657"/>
                </a:lnTo>
                <a:close/>
              </a:path>
              <a:path w="397510" h="205740">
                <a:moveTo>
                  <a:pt x="366267" y="41782"/>
                </a:moveTo>
                <a:lnTo>
                  <a:pt x="350054" y="41782"/>
                </a:lnTo>
                <a:lnTo>
                  <a:pt x="342688" y="42544"/>
                </a:lnTo>
                <a:lnTo>
                  <a:pt x="383031" y="42544"/>
                </a:lnTo>
                <a:lnTo>
                  <a:pt x="366267" y="41782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83200" y="717550"/>
            <a:ext cx="1290447" cy="162813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6655225" y="717550"/>
            <a:ext cx="439420" cy="124460"/>
          </a:xfrm>
          <a:custGeom>
            <a:avLst/>
            <a:gdLst/>
            <a:ahLst/>
            <a:cxnLst/>
            <a:rect l="l" t="t" r="r" b="b"/>
            <a:pathLst>
              <a:path w="439420" h="124459">
                <a:moveTo>
                  <a:pt x="4273" y="94996"/>
                </a:moveTo>
                <a:lnTo>
                  <a:pt x="2368" y="94996"/>
                </a:lnTo>
                <a:lnTo>
                  <a:pt x="1256" y="95630"/>
                </a:lnTo>
                <a:lnTo>
                  <a:pt x="1422" y="95630"/>
                </a:lnTo>
                <a:lnTo>
                  <a:pt x="971" y="96647"/>
                </a:lnTo>
                <a:lnTo>
                  <a:pt x="313" y="97916"/>
                </a:lnTo>
                <a:lnTo>
                  <a:pt x="0" y="99695"/>
                </a:lnTo>
                <a:lnTo>
                  <a:pt x="82" y="107061"/>
                </a:lnTo>
                <a:lnTo>
                  <a:pt x="209" y="108076"/>
                </a:lnTo>
                <a:lnTo>
                  <a:pt x="336" y="108965"/>
                </a:lnTo>
                <a:lnTo>
                  <a:pt x="590" y="109727"/>
                </a:lnTo>
                <a:lnTo>
                  <a:pt x="717" y="110489"/>
                </a:lnTo>
                <a:lnTo>
                  <a:pt x="1098" y="111125"/>
                </a:lnTo>
                <a:lnTo>
                  <a:pt x="1479" y="111633"/>
                </a:lnTo>
                <a:lnTo>
                  <a:pt x="1733" y="112140"/>
                </a:lnTo>
                <a:lnTo>
                  <a:pt x="2368" y="112775"/>
                </a:lnTo>
                <a:lnTo>
                  <a:pt x="3257" y="113537"/>
                </a:lnTo>
                <a:lnTo>
                  <a:pt x="4146" y="114426"/>
                </a:lnTo>
                <a:lnTo>
                  <a:pt x="15576" y="120396"/>
                </a:lnTo>
                <a:lnTo>
                  <a:pt x="18624" y="121538"/>
                </a:lnTo>
                <a:lnTo>
                  <a:pt x="22180" y="122427"/>
                </a:lnTo>
                <a:lnTo>
                  <a:pt x="26117" y="123189"/>
                </a:lnTo>
                <a:lnTo>
                  <a:pt x="30054" y="123825"/>
                </a:lnTo>
                <a:lnTo>
                  <a:pt x="34245" y="124205"/>
                </a:lnTo>
                <a:lnTo>
                  <a:pt x="47580" y="124205"/>
                </a:lnTo>
                <a:lnTo>
                  <a:pt x="55327" y="122809"/>
                </a:lnTo>
                <a:lnTo>
                  <a:pt x="68916" y="116966"/>
                </a:lnTo>
                <a:lnTo>
                  <a:pt x="74504" y="112775"/>
                </a:lnTo>
                <a:lnTo>
                  <a:pt x="78863" y="107569"/>
                </a:lnTo>
                <a:lnTo>
                  <a:pt x="32594" y="107569"/>
                </a:lnTo>
                <a:lnTo>
                  <a:pt x="28631" y="107061"/>
                </a:lnTo>
                <a:lnTo>
                  <a:pt x="28047" y="107061"/>
                </a:lnTo>
                <a:lnTo>
                  <a:pt x="23577" y="105663"/>
                </a:lnTo>
                <a:lnTo>
                  <a:pt x="7067" y="96900"/>
                </a:lnTo>
                <a:lnTo>
                  <a:pt x="5543" y="95630"/>
                </a:lnTo>
                <a:lnTo>
                  <a:pt x="4273" y="94996"/>
                </a:lnTo>
                <a:close/>
              </a:path>
              <a:path w="439420" h="124459">
                <a:moveTo>
                  <a:pt x="79342" y="16637"/>
                </a:moveTo>
                <a:lnTo>
                  <a:pt x="42373" y="16637"/>
                </a:lnTo>
                <a:lnTo>
                  <a:pt x="46945" y="17399"/>
                </a:lnTo>
                <a:lnTo>
                  <a:pt x="51009" y="19176"/>
                </a:lnTo>
                <a:lnTo>
                  <a:pt x="71691" y="52504"/>
                </a:lnTo>
                <a:lnTo>
                  <a:pt x="71710" y="52704"/>
                </a:lnTo>
                <a:lnTo>
                  <a:pt x="13798" y="52704"/>
                </a:lnTo>
                <a:lnTo>
                  <a:pt x="12782" y="53339"/>
                </a:lnTo>
                <a:lnTo>
                  <a:pt x="12147" y="54610"/>
                </a:lnTo>
                <a:lnTo>
                  <a:pt x="11512" y="55752"/>
                </a:lnTo>
                <a:lnTo>
                  <a:pt x="11131" y="57785"/>
                </a:lnTo>
                <a:lnTo>
                  <a:pt x="11131" y="63246"/>
                </a:lnTo>
                <a:lnTo>
                  <a:pt x="11512" y="65277"/>
                </a:lnTo>
                <a:lnTo>
                  <a:pt x="12147" y="66548"/>
                </a:lnTo>
                <a:lnTo>
                  <a:pt x="12782" y="67690"/>
                </a:lnTo>
                <a:lnTo>
                  <a:pt x="13798" y="68325"/>
                </a:lnTo>
                <a:lnTo>
                  <a:pt x="71837" y="68325"/>
                </a:lnTo>
                <a:lnTo>
                  <a:pt x="70882" y="77610"/>
                </a:lnTo>
                <a:lnTo>
                  <a:pt x="45299" y="107061"/>
                </a:lnTo>
                <a:lnTo>
                  <a:pt x="44557" y="107061"/>
                </a:lnTo>
                <a:lnTo>
                  <a:pt x="38563" y="107569"/>
                </a:lnTo>
                <a:lnTo>
                  <a:pt x="78863" y="107569"/>
                </a:lnTo>
                <a:lnTo>
                  <a:pt x="83648" y="101726"/>
                </a:lnTo>
                <a:lnTo>
                  <a:pt x="92681" y="52504"/>
                </a:lnTo>
                <a:lnTo>
                  <a:pt x="91966" y="45989"/>
                </a:lnTo>
                <a:lnTo>
                  <a:pt x="90776" y="39879"/>
                </a:lnTo>
                <a:lnTo>
                  <a:pt x="89109" y="34162"/>
                </a:lnTo>
                <a:lnTo>
                  <a:pt x="86569" y="26797"/>
                </a:lnTo>
                <a:lnTo>
                  <a:pt x="82886" y="20574"/>
                </a:lnTo>
                <a:lnTo>
                  <a:pt x="79342" y="16637"/>
                </a:lnTo>
                <a:close/>
              </a:path>
              <a:path w="439420" h="124459">
                <a:moveTo>
                  <a:pt x="48088" y="0"/>
                </a:moveTo>
                <a:lnTo>
                  <a:pt x="35515" y="0"/>
                </a:lnTo>
                <a:lnTo>
                  <a:pt x="30943" y="508"/>
                </a:lnTo>
                <a:lnTo>
                  <a:pt x="22561" y="2539"/>
                </a:lnTo>
                <a:lnTo>
                  <a:pt x="18878" y="3683"/>
                </a:lnTo>
                <a:lnTo>
                  <a:pt x="15703" y="5079"/>
                </a:lnTo>
                <a:lnTo>
                  <a:pt x="12655" y="6350"/>
                </a:lnTo>
                <a:lnTo>
                  <a:pt x="9988" y="7747"/>
                </a:lnTo>
                <a:lnTo>
                  <a:pt x="5924" y="10540"/>
                </a:lnTo>
                <a:lnTo>
                  <a:pt x="4527" y="11557"/>
                </a:lnTo>
                <a:lnTo>
                  <a:pt x="3892" y="12191"/>
                </a:lnTo>
                <a:lnTo>
                  <a:pt x="3257" y="12700"/>
                </a:lnTo>
                <a:lnTo>
                  <a:pt x="1733" y="16128"/>
                </a:lnTo>
                <a:lnTo>
                  <a:pt x="1563" y="16637"/>
                </a:lnTo>
                <a:lnTo>
                  <a:pt x="1551" y="26797"/>
                </a:lnTo>
                <a:lnTo>
                  <a:pt x="1733" y="27432"/>
                </a:lnTo>
                <a:lnTo>
                  <a:pt x="1987" y="28066"/>
                </a:lnTo>
                <a:lnTo>
                  <a:pt x="2368" y="28575"/>
                </a:lnTo>
                <a:lnTo>
                  <a:pt x="2622" y="29083"/>
                </a:lnTo>
                <a:lnTo>
                  <a:pt x="3574" y="29717"/>
                </a:lnTo>
                <a:lnTo>
                  <a:pt x="5162" y="29717"/>
                </a:lnTo>
                <a:lnTo>
                  <a:pt x="6432" y="29083"/>
                </a:lnTo>
                <a:lnTo>
                  <a:pt x="9433" y="26542"/>
                </a:lnTo>
                <a:lnTo>
                  <a:pt x="11893" y="24764"/>
                </a:lnTo>
                <a:lnTo>
                  <a:pt x="14337" y="23367"/>
                </a:lnTo>
                <a:lnTo>
                  <a:pt x="17227" y="21589"/>
                </a:lnTo>
                <a:lnTo>
                  <a:pt x="20402" y="20065"/>
                </a:lnTo>
                <a:lnTo>
                  <a:pt x="24085" y="18669"/>
                </a:lnTo>
                <a:lnTo>
                  <a:pt x="27548" y="17399"/>
                </a:lnTo>
                <a:lnTo>
                  <a:pt x="27031" y="17399"/>
                </a:lnTo>
                <a:lnTo>
                  <a:pt x="32213" y="16637"/>
                </a:lnTo>
                <a:lnTo>
                  <a:pt x="79342" y="16637"/>
                </a:lnTo>
                <a:lnTo>
                  <a:pt x="78314" y="15494"/>
                </a:lnTo>
                <a:lnTo>
                  <a:pt x="73732" y="10540"/>
                </a:lnTo>
                <a:lnTo>
                  <a:pt x="68027" y="6603"/>
                </a:lnTo>
                <a:lnTo>
                  <a:pt x="55200" y="1270"/>
                </a:lnTo>
                <a:lnTo>
                  <a:pt x="48088" y="0"/>
                </a:lnTo>
                <a:close/>
              </a:path>
              <a:path w="439420" h="124459">
                <a:moveTo>
                  <a:pt x="164801" y="21209"/>
                </a:moveTo>
                <a:lnTo>
                  <a:pt x="143973" y="21209"/>
                </a:lnTo>
                <a:lnTo>
                  <a:pt x="143973" y="119379"/>
                </a:lnTo>
                <a:lnTo>
                  <a:pt x="144481" y="120396"/>
                </a:lnTo>
                <a:lnTo>
                  <a:pt x="144735" y="120776"/>
                </a:lnTo>
                <a:lnTo>
                  <a:pt x="145370" y="121285"/>
                </a:lnTo>
                <a:lnTo>
                  <a:pt x="146132" y="121538"/>
                </a:lnTo>
                <a:lnTo>
                  <a:pt x="146894" y="121920"/>
                </a:lnTo>
                <a:lnTo>
                  <a:pt x="147910" y="122174"/>
                </a:lnTo>
                <a:lnTo>
                  <a:pt x="160864" y="122174"/>
                </a:lnTo>
                <a:lnTo>
                  <a:pt x="161880" y="121920"/>
                </a:lnTo>
                <a:lnTo>
                  <a:pt x="162642" y="121538"/>
                </a:lnTo>
                <a:lnTo>
                  <a:pt x="163404" y="121285"/>
                </a:lnTo>
                <a:lnTo>
                  <a:pt x="164293" y="120396"/>
                </a:lnTo>
                <a:lnTo>
                  <a:pt x="164801" y="119379"/>
                </a:lnTo>
                <a:lnTo>
                  <a:pt x="164801" y="21209"/>
                </a:lnTo>
                <a:close/>
              </a:path>
              <a:path w="439420" h="124459">
                <a:moveTo>
                  <a:pt x="199980" y="2539"/>
                </a:moveTo>
                <a:lnTo>
                  <a:pt x="108921" y="2539"/>
                </a:lnTo>
                <a:lnTo>
                  <a:pt x="107905" y="3301"/>
                </a:lnTo>
                <a:lnTo>
                  <a:pt x="107397" y="3937"/>
                </a:lnTo>
                <a:lnTo>
                  <a:pt x="106635" y="5461"/>
                </a:lnTo>
                <a:lnTo>
                  <a:pt x="106381" y="6476"/>
                </a:lnTo>
                <a:lnTo>
                  <a:pt x="106127" y="7747"/>
                </a:lnTo>
                <a:lnTo>
                  <a:pt x="106152" y="16128"/>
                </a:lnTo>
                <a:lnTo>
                  <a:pt x="106381" y="17272"/>
                </a:lnTo>
                <a:lnTo>
                  <a:pt x="106635" y="18161"/>
                </a:lnTo>
                <a:lnTo>
                  <a:pt x="107016" y="18923"/>
                </a:lnTo>
                <a:lnTo>
                  <a:pt x="107270" y="19685"/>
                </a:lnTo>
                <a:lnTo>
                  <a:pt x="107778" y="20320"/>
                </a:lnTo>
                <a:lnTo>
                  <a:pt x="108963" y="21209"/>
                </a:lnTo>
                <a:lnTo>
                  <a:pt x="199810" y="21209"/>
                </a:lnTo>
                <a:lnTo>
                  <a:pt x="202647" y="7747"/>
                </a:lnTo>
                <a:lnTo>
                  <a:pt x="202393" y="6476"/>
                </a:lnTo>
                <a:lnTo>
                  <a:pt x="202139" y="5461"/>
                </a:lnTo>
                <a:lnTo>
                  <a:pt x="201758" y="4699"/>
                </a:lnTo>
                <a:lnTo>
                  <a:pt x="201504" y="3937"/>
                </a:lnTo>
                <a:lnTo>
                  <a:pt x="200996" y="3301"/>
                </a:lnTo>
                <a:lnTo>
                  <a:pt x="199980" y="2539"/>
                </a:lnTo>
                <a:close/>
              </a:path>
              <a:path w="439420" h="124459">
                <a:moveTo>
                  <a:pt x="234651" y="1904"/>
                </a:moveTo>
                <a:lnTo>
                  <a:pt x="224364" y="1904"/>
                </a:lnTo>
                <a:lnTo>
                  <a:pt x="222967" y="2032"/>
                </a:lnTo>
                <a:lnTo>
                  <a:pt x="221951" y="2286"/>
                </a:lnTo>
                <a:lnTo>
                  <a:pt x="221189" y="2666"/>
                </a:lnTo>
                <a:lnTo>
                  <a:pt x="220300" y="3048"/>
                </a:lnTo>
                <a:lnTo>
                  <a:pt x="219792" y="3428"/>
                </a:lnTo>
                <a:lnTo>
                  <a:pt x="219538" y="3937"/>
                </a:lnTo>
                <a:lnTo>
                  <a:pt x="219252" y="4317"/>
                </a:lnTo>
                <a:lnTo>
                  <a:pt x="219157" y="119887"/>
                </a:lnTo>
                <a:lnTo>
                  <a:pt x="219961" y="121030"/>
                </a:lnTo>
                <a:lnTo>
                  <a:pt x="220554" y="121412"/>
                </a:lnTo>
                <a:lnTo>
                  <a:pt x="221316" y="121792"/>
                </a:lnTo>
                <a:lnTo>
                  <a:pt x="221189" y="121792"/>
                </a:lnTo>
                <a:lnTo>
                  <a:pt x="222713" y="122174"/>
                </a:lnTo>
                <a:lnTo>
                  <a:pt x="234079" y="122174"/>
                </a:lnTo>
                <a:lnTo>
                  <a:pt x="235032" y="121792"/>
                </a:lnTo>
                <a:lnTo>
                  <a:pt x="235794" y="121412"/>
                </a:lnTo>
                <a:lnTo>
                  <a:pt x="236429" y="121030"/>
                </a:lnTo>
                <a:lnTo>
                  <a:pt x="236810" y="120523"/>
                </a:lnTo>
                <a:lnTo>
                  <a:pt x="237826" y="119507"/>
                </a:lnTo>
                <a:lnTo>
                  <a:pt x="238461" y="118745"/>
                </a:lnTo>
                <a:lnTo>
                  <a:pt x="259245" y="90297"/>
                </a:lnTo>
                <a:lnTo>
                  <a:pt x="238969" y="90297"/>
                </a:lnTo>
                <a:lnTo>
                  <a:pt x="239096" y="87122"/>
                </a:lnTo>
                <a:lnTo>
                  <a:pt x="239350" y="83947"/>
                </a:lnTo>
                <a:lnTo>
                  <a:pt x="239477" y="80645"/>
                </a:lnTo>
                <a:lnTo>
                  <a:pt x="239700" y="77850"/>
                </a:lnTo>
                <a:lnTo>
                  <a:pt x="239731" y="4317"/>
                </a:lnTo>
                <a:lnTo>
                  <a:pt x="239064" y="3428"/>
                </a:lnTo>
                <a:lnTo>
                  <a:pt x="239248" y="3428"/>
                </a:lnTo>
                <a:lnTo>
                  <a:pt x="237572" y="2666"/>
                </a:lnTo>
                <a:lnTo>
                  <a:pt x="236048" y="2032"/>
                </a:lnTo>
                <a:lnTo>
                  <a:pt x="234651" y="1904"/>
                </a:lnTo>
                <a:close/>
              </a:path>
              <a:path w="439420" h="124459">
                <a:moveTo>
                  <a:pt x="319519" y="33782"/>
                </a:moveTo>
                <a:lnTo>
                  <a:pt x="299675" y="33782"/>
                </a:lnTo>
                <a:lnTo>
                  <a:pt x="299167" y="40386"/>
                </a:lnTo>
                <a:lnTo>
                  <a:pt x="299040" y="43814"/>
                </a:lnTo>
                <a:lnTo>
                  <a:pt x="298913" y="119887"/>
                </a:lnTo>
                <a:lnTo>
                  <a:pt x="299389" y="120523"/>
                </a:lnTo>
                <a:lnTo>
                  <a:pt x="299844" y="121030"/>
                </a:lnTo>
                <a:lnTo>
                  <a:pt x="300479" y="121412"/>
                </a:lnTo>
                <a:lnTo>
                  <a:pt x="301453" y="121792"/>
                </a:lnTo>
                <a:lnTo>
                  <a:pt x="302977" y="122174"/>
                </a:lnTo>
                <a:lnTo>
                  <a:pt x="315677" y="122174"/>
                </a:lnTo>
                <a:lnTo>
                  <a:pt x="317391" y="121792"/>
                </a:lnTo>
                <a:lnTo>
                  <a:pt x="317201" y="121792"/>
                </a:lnTo>
                <a:lnTo>
                  <a:pt x="317963" y="121412"/>
                </a:lnTo>
                <a:lnTo>
                  <a:pt x="318640" y="121030"/>
                </a:lnTo>
                <a:lnTo>
                  <a:pt x="318788" y="121030"/>
                </a:lnTo>
                <a:lnTo>
                  <a:pt x="319042" y="120523"/>
                </a:lnTo>
                <a:lnTo>
                  <a:pt x="319487" y="119887"/>
                </a:lnTo>
                <a:lnTo>
                  <a:pt x="319519" y="33782"/>
                </a:lnTo>
                <a:close/>
              </a:path>
              <a:path w="439420" h="124459">
                <a:moveTo>
                  <a:pt x="314788" y="1904"/>
                </a:moveTo>
                <a:lnTo>
                  <a:pt x="306152" y="1904"/>
                </a:lnTo>
                <a:lnTo>
                  <a:pt x="305009" y="2032"/>
                </a:lnTo>
                <a:lnTo>
                  <a:pt x="302786" y="2666"/>
                </a:lnTo>
                <a:lnTo>
                  <a:pt x="302977" y="2666"/>
                </a:lnTo>
                <a:lnTo>
                  <a:pt x="302257" y="3048"/>
                </a:lnTo>
                <a:lnTo>
                  <a:pt x="301675" y="3428"/>
                </a:lnTo>
                <a:lnTo>
                  <a:pt x="301072" y="3937"/>
                </a:lnTo>
                <a:lnTo>
                  <a:pt x="300183" y="4825"/>
                </a:lnTo>
                <a:lnTo>
                  <a:pt x="299675" y="5587"/>
                </a:lnTo>
                <a:lnTo>
                  <a:pt x="251034" y="72009"/>
                </a:lnTo>
                <a:lnTo>
                  <a:pt x="246716" y="77850"/>
                </a:lnTo>
                <a:lnTo>
                  <a:pt x="244684" y="80899"/>
                </a:lnTo>
                <a:lnTo>
                  <a:pt x="242779" y="83947"/>
                </a:lnTo>
                <a:lnTo>
                  <a:pt x="238969" y="90297"/>
                </a:lnTo>
                <a:lnTo>
                  <a:pt x="259245" y="90297"/>
                </a:lnTo>
                <a:lnTo>
                  <a:pt x="286340" y="53212"/>
                </a:lnTo>
                <a:lnTo>
                  <a:pt x="288753" y="50037"/>
                </a:lnTo>
                <a:lnTo>
                  <a:pt x="293233" y="43814"/>
                </a:lnTo>
                <a:lnTo>
                  <a:pt x="295611" y="40386"/>
                </a:lnTo>
                <a:lnTo>
                  <a:pt x="297770" y="37084"/>
                </a:lnTo>
                <a:lnTo>
                  <a:pt x="299675" y="33782"/>
                </a:lnTo>
                <a:lnTo>
                  <a:pt x="319519" y="33782"/>
                </a:lnTo>
                <a:lnTo>
                  <a:pt x="316058" y="2032"/>
                </a:lnTo>
                <a:lnTo>
                  <a:pt x="314788" y="1904"/>
                </a:lnTo>
                <a:close/>
              </a:path>
              <a:path w="439420" h="124459">
                <a:moveTo>
                  <a:pt x="358412" y="1904"/>
                </a:moveTo>
                <a:lnTo>
                  <a:pt x="346792" y="1904"/>
                </a:lnTo>
                <a:lnTo>
                  <a:pt x="342029" y="2286"/>
                </a:lnTo>
                <a:lnTo>
                  <a:pt x="343193" y="2286"/>
                </a:lnTo>
                <a:lnTo>
                  <a:pt x="342347" y="2539"/>
                </a:lnTo>
                <a:lnTo>
                  <a:pt x="341407" y="3175"/>
                </a:lnTo>
                <a:lnTo>
                  <a:pt x="340696" y="3683"/>
                </a:lnTo>
                <a:lnTo>
                  <a:pt x="340543" y="4063"/>
                </a:lnTo>
                <a:lnTo>
                  <a:pt x="340442" y="5841"/>
                </a:lnTo>
                <a:lnTo>
                  <a:pt x="340823" y="6858"/>
                </a:lnTo>
                <a:lnTo>
                  <a:pt x="341458" y="8000"/>
                </a:lnTo>
                <a:lnTo>
                  <a:pt x="374732" y="61213"/>
                </a:lnTo>
                <a:lnTo>
                  <a:pt x="339553" y="116332"/>
                </a:lnTo>
                <a:lnTo>
                  <a:pt x="338791" y="117475"/>
                </a:lnTo>
                <a:lnTo>
                  <a:pt x="338410" y="118490"/>
                </a:lnTo>
                <a:lnTo>
                  <a:pt x="338460" y="120141"/>
                </a:lnTo>
                <a:lnTo>
                  <a:pt x="338664" y="120650"/>
                </a:lnTo>
                <a:lnTo>
                  <a:pt x="340378" y="121792"/>
                </a:lnTo>
                <a:lnTo>
                  <a:pt x="340526" y="121792"/>
                </a:lnTo>
                <a:lnTo>
                  <a:pt x="341204" y="122047"/>
                </a:lnTo>
                <a:lnTo>
                  <a:pt x="342855" y="122300"/>
                </a:lnTo>
                <a:lnTo>
                  <a:pt x="355809" y="122300"/>
                </a:lnTo>
                <a:lnTo>
                  <a:pt x="388067" y="74167"/>
                </a:lnTo>
                <a:lnTo>
                  <a:pt x="411692" y="74167"/>
                </a:lnTo>
                <a:lnTo>
                  <a:pt x="403180" y="60578"/>
                </a:lnTo>
                <a:lnTo>
                  <a:pt x="411634" y="47116"/>
                </a:lnTo>
                <a:lnTo>
                  <a:pt x="389718" y="47116"/>
                </a:lnTo>
                <a:lnTo>
                  <a:pt x="363937" y="5079"/>
                </a:lnTo>
                <a:lnTo>
                  <a:pt x="363733" y="4572"/>
                </a:lnTo>
                <a:lnTo>
                  <a:pt x="363632" y="4317"/>
                </a:lnTo>
                <a:lnTo>
                  <a:pt x="363397" y="4063"/>
                </a:lnTo>
                <a:lnTo>
                  <a:pt x="362794" y="3555"/>
                </a:lnTo>
                <a:lnTo>
                  <a:pt x="362413" y="3175"/>
                </a:lnTo>
                <a:lnTo>
                  <a:pt x="361354" y="2539"/>
                </a:lnTo>
                <a:lnTo>
                  <a:pt x="361016" y="2539"/>
                </a:lnTo>
                <a:lnTo>
                  <a:pt x="360127" y="2286"/>
                </a:lnTo>
                <a:lnTo>
                  <a:pt x="358412" y="1904"/>
                </a:lnTo>
                <a:close/>
              </a:path>
              <a:path w="439420" h="124459">
                <a:moveTo>
                  <a:pt x="411692" y="74167"/>
                </a:moveTo>
                <a:lnTo>
                  <a:pt x="388067" y="74167"/>
                </a:lnTo>
                <a:lnTo>
                  <a:pt x="415245" y="118999"/>
                </a:lnTo>
                <a:lnTo>
                  <a:pt x="415499" y="119634"/>
                </a:lnTo>
                <a:lnTo>
                  <a:pt x="420452" y="122300"/>
                </a:lnTo>
                <a:lnTo>
                  <a:pt x="434168" y="122300"/>
                </a:lnTo>
                <a:lnTo>
                  <a:pt x="435819" y="122047"/>
                </a:lnTo>
                <a:lnTo>
                  <a:pt x="436665" y="121792"/>
                </a:lnTo>
                <a:lnTo>
                  <a:pt x="436898" y="121792"/>
                </a:lnTo>
                <a:lnTo>
                  <a:pt x="438613" y="120650"/>
                </a:lnTo>
                <a:lnTo>
                  <a:pt x="439019" y="120141"/>
                </a:lnTo>
                <a:lnTo>
                  <a:pt x="439121" y="118490"/>
                </a:lnTo>
                <a:lnTo>
                  <a:pt x="438740" y="117475"/>
                </a:lnTo>
                <a:lnTo>
                  <a:pt x="438105" y="116332"/>
                </a:lnTo>
                <a:lnTo>
                  <a:pt x="411692" y="74167"/>
                </a:lnTo>
                <a:close/>
              </a:path>
              <a:path w="439420" h="124459">
                <a:moveTo>
                  <a:pt x="437279" y="4572"/>
                </a:moveTo>
                <a:lnTo>
                  <a:pt x="416134" y="4572"/>
                </a:lnTo>
                <a:lnTo>
                  <a:pt x="415880" y="5079"/>
                </a:lnTo>
                <a:lnTo>
                  <a:pt x="389718" y="47116"/>
                </a:lnTo>
                <a:lnTo>
                  <a:pt x="411634" y="47116"/>
                </a:lnTo>
                <a:lnTo>
                  <a:pt x="436200" y="8000"/>
                </a:lnTo>
                <a:lnTo>
                  <a:pt x="436962" y="6858"/>
                </a:lnTo>
                <a:lnTo>
                  <a:pt x="437300" y="5841"/>
                </a:lnTo>
                <a:lnTo>
                  <a:pt x="437279" y="4572"/>
                </a:lnTo>
                <a:close/>
              </a:path>
              <a:path w="439420" h="124459">
                <a:moveTo>
                  <a:pt x="416324" y="4317"/>
                </a:moveTo>
                <a:lnTo>
                  <a:pt x="363587" y="4317"/>
                </a:lnTo>
                <a:lnTo>
                  <a:pt x="363778" y="4572"/>
                </a:lnTo>
                <a:lnTo>
                  <a:pt x="416134" y="4572"/>
                </a:lnTo>
                <a:lnTo>
                  <a:pt x="416324" y="4317"/>
                </a:lnTo>
                <a:close/>
              </a:path>
              <a:path w="439420" h="124459">
                <a:moveTo>
                  <a:pt x="431501" y="1904"/>
                </a:moveTo>
                <a:lnTo>
                  <a:pt x="420833" y="1904"/>
                </a:lnTo>
                <a:lnTo>
                  <a:pt x="419309" y="2286"/>
                </a:lnTo>
                <a:lnTo>
                  <a:pt x="418674" y="2539"/>
                </a:lnTo>
                <a:lnTo>
                  <a:pt x="417404" y="3175"/>
                </a:lnTo>
                <a:lnTo>
                  <a:pt x="417118" y="3555"/>
                </a:lnTo>
                <a:lnTo>
                  <a:pt x="417023" y="3683"/>
                </a:lnTo>
                <a:lnTo>
                  <a:pt x="416515" y="4063"/>
                </a:lnTo>
                <a:lnTo>
                  <a:pt x="416324" y="4317"/>
                </a:lnTo>
                <a:lnTo>
                  <a:pt x="437265" y="4317"/>
                </a:lnTo>
                <a:lnTo>
                  <a:pt x="437223" y="3555"/>
                </a:lnTo>
                <a:lnTo>
                  <a:pt x="437406" y="3555"/>
                </a:lnTo>
                <a:lnTo>
                  <a:pt x="436835" y="3175"/>
                </a:lnTo>
                <a:lnTo>
                  <a:pt x="435692" y="2539"/>
                </a:lnTo>
                <a:lnTo>
                  <a:pt x="434930" y="2286"/>
                </a:lnTo>
                <a:lnTo>
                  <a:pt x="436073" y="2286"/>
                </a:lnTo>
                <a:lnTo>
                  <a:pt x="431501" y="1904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170293" y="665480"/>
            <a:ext cx="614870" cy="215137"/>
          </a:xfrm>
          <a:prstGeom prst="rect">
            <a:avLst/>
          </a:prstGeom>
        </p:spPr>
      </p:pic>
      <p:sp>
        <p:nvSpPr>
          <p:cNvPr id="13" name="object 13"/>
          <p:cNvSpPr/>
          <p:nvPr/>
        </p:nvSpPr>
        <p:spPr>
          <a:xfrm>
            <a:off x="7868284" y="719455"/>
            <a:ext cx="311150" cy="122555"/>
          </a:xfrm>
          <a:custGeom>
            <a:avLst/>
            <a:gdLst/>
            <a:ahLst/>
            <a:cxnLst/>
            <a:rect l="l" t="t" r="r" b="b"/>
            <a:pathLst>
              <a:path w="311150" h="122555">
                <a:moveTo>
                  <a:pt x="138112" y="16510"/>
                </a:moveTo>
                <a:lnTo>
                  <a:pt x="118618" y="16510"/>
                </a:lnTo>
                <a:lnTo>
                  <a:pt x="118745" y="19431"/>
                </a:lnTo>
                <a:lnTo>
                  <a:pt x="118972" y="21590"/>
                </a:lnTo>
                <a:lnTo>
                  <a:pt x="119507" y="27305"/>
                </a:lnTo>
                <a:lnTo>
                  <a:pt x="129621" y="115697"/>
                </a:lnTo>
                <a:lnTo>
                  <a:pt x="130098" y="118745"/>
                </a:lnTo>
                <a:lnTo>
                  <a:pt x="130238" y="118745"/>
                </a:lnTo>
                <a:lnTo>
                  <a:pt x="130524" y="119125"/>
                </a:lnTo>
                <a:lnTo>
                  <a:pt x="130344" y="119125"/>
                </a:lnTo>
                <a:lnTo>
                  <a:pt x="131360" y="119887"/>
                </a:lnTo>
                <a:lnTo>
                  <a:pt x="131572" y="119887"/>
                </a:lnTo>
                <a:lnTo>
                  <a:pt x="132715" y="120269"/>
                </a:lnTo>
                <a:lnTo>
                  <a:pt x="134239" y="120650"/>
                </a:lnTo>
                <a:lnTo>
                  <a:pt x="144145" y="120650"/>
                </a:lnTo>
                <a:lnTo>
                  <a:pt x="146685" y="120269"/>
                </a:lnTo>
                <a:lnTo>
                  <a:pt x="149225" y="118745"/>
                </a:lnTo>
                <a:lnTo>
                  <a:pt x="149733" y="117475"/>
                </a:lnTo>
                <a:lnTo>
                  <a:pt x="149733" y="115697"/>
                </a:lnTo>
                <a:lnTo>
                  <a:pt x="138112" y="16510"/>
                </a:lnTo>
                <a:close/>
              </a:path>
              <a:path w="311150" h="122555">
                <a:moveTo>
                  <a:pt x="17399" y="119887"/>
                </a:moveTo>
                <a:lnTo>
                  <a:pt x="1333" y="119887"/>
                </a:lnTo>
                <a:lnTo>
                  <a:pt x="2667" y="120269"/>
                </a:lnTo>
                <a:lnTo>
                  <a:pt x="16256" y="120269"/>
                </a:lnTo>
                <a:lnTo>
                  <a:pt x="17399" y="119887"/>
                </a:lnTo>
                <a:close/>
              </a:path>
              <a:path w="311150" h="122555">
                <a:moveTo>
                  <a:pt x="49239" y="16510"/>
                </a:moveTo>
                <a:lnTo>
                  <a:pt x="30734" y="16510"/>
                </a:lnTo>
                <a:lnTo>
                  <a:pt x="32004" y="21590"/>
                </a:lnTo>
                <a:lnTo>
                  <a:pt x="33818" y="27305"/>
                </a:lnTo>
                <a:lnTo>
                  <a:pt x="34471" y="29591"/>
                </a:lnTo>
                <a:lnTo>
                  <a:pt x="35317" y="32385"/>
                </a:lnTo>
                <a:lnTo>
                  <a:pt x="36200" y="35179"/>
                </a:lnTo>
                <a:lnTo>
                  <a:pt x="38989" y="43561"/>
                </a:lnTo>
                <a:lnTo>
                  <a:pt x="39878" y="46100"/>
                </a:lnTo>
                <a:lnTo>
                  <a:pt x="40640" y="48514"/>
                </a:lnTo>
                <a:lnTo>
                  <a:pt x="63547" y="115697"/>
                </a:lnTo>
                <a:lnTo>
                  <a:pt x="63881" y="116586"/>
                </a:lnTo>
                <a:lnTo>
                  <a:pt x="64363" y="117475"/>
                </a:lnTo>
                <a:lnTo>
                  <a:pt x="64770" y="117983"/>
                </a:lnTo>
                <a:lnTo>
                  <a:pt x="65278" y="118745"/>
                </a:lnTo>
                <a:lnTo>
                  <a:pt x="65658" y="119125"/>
                </a:lnTo>
                <a:lnTo>
                  <a:pt x="67119" y="119887"/>
                </a:lnTo>
                <a:lnTo>
                  <a:pt x="68453" y="120269"/>
                </a:lnTo>
                <a:lnTo>
                  <a:pt x="79756" y="120269"/>
                </a:lnTo>
                <a:lnTo>
                  <a:pt x="81280" y="119887"/>
                </a:lnTo>
                <a:lnTo>
                  <a:pt x="80772" y="119887"/>
                </a:lnTo>
                <a:lnTo>
                  <a:pt x="82296" y="119125"/>
                </a:lnTo>
                <a:lnTo>
                  <a:pt x="84518" y="115697"/>
                </a:lnTo>
                <a:lnTo>
                  <a:pt x="91972" y="94615"/>
                </a:lnTo>
                <a:lnTo>
                  <a:pt x="74930" y="94615"/>
                </a:lnTo>
                <a:lnTo>
                  <a:pt x="74295" y="92202"/>
                </a:lnTo>
                <a:lnTo>
                  <a:pt x="73533" y="89535"/>
                </a:lnTo>
                <a:lnTo>
                  <a:pt x="72009" y="83947"/>
                </a:lnTo>
                <a:lnTo>
                  <a:pt x="71120" y="81153"/>
                </a:lnTo>
                <a:lnTo>
                  <a:pt x="70231" y="78232"/>
                </a:lnTo>
                <a:lnTo>
                  <a:pt x="69342" y="75437"/>
                </a:lnTo>
                <a:lnTo>
                  <a:pt x="68453" y="72517"/>
                </a:lnTo>
                <a:lnTo>
                  <a:pt x="67437" y="69469"/>
                </a:lnTo>
                <a:lnTo>
                  <a:pt x="65405" y="63627"/>
                </a:lnTo>
                <a:lnTo>
                  <a:pt x="64516" y="60706"/>
                </a:lnTo>
                <a:lnTo>
                  <a:pt x="49239" y="16510"/>
                </a:lnTo>
                <a:close/>
              </a:path>
              <a:path w="311150" h="122555">
                <a:moveTo>
                  <a:pt x="36787" y="762"/>
                </a:moveTo>
                <a:lnTo>
                  <a:pt x="18059" y="762"/>
                </a:lnTo>
                <a:lnTo>
                  <a:pt x="16764" y="1143"/>
                </a:lnTo>
                <a:lnTo>
                  <a:pt x="0" y="115697"/>
                </a:lnTo>
                <a:lnTo>
                  <a:pt x="99" y="117983"/>
                </a:lnTo>
                <a:lnTo>
                  <a:pt x="222" y="118745"/>
                </a:lnTo>
                <a:lnTo>
                  <a:pt x="508" y="119125"/>
                </a:lnTo>
                <a:lnTo>
                  <a:pt x="1777" y="119887"/>
                </a:lnTo>
                <a:lnTo>
                  <a:pt x="17780" y="119887"/>
                </a:lnTo>
                <a:lnTo>
                  <a:pt x="27432" y="51181"/>
                </a:lnTo>
                <a:lnTo>
                  <a:pt x="28448" y="41021"/>
                </a:lnTo>
                <a:lnTo>
                  <a:pt x="28829" y="38354"/>
                </a:lnTo>
                <a:lnTo>
                  <a:pt x="30099" y="24511"/>
                </a:lnTo>
                <a:lnTo>
                  <a:pt x="30607" y="19431"/>
                </a:lnTo>
                <a:lnTo>
                  <a:pt x="30734" y="16510"/>
                </a:lnTo>
                <a:lnTo>
                  <a:pt x="49239" y="16510"/>
                </a:lnTo>
                <a:lnTo>
                  <a:pt x="47879" y="12573"/>
                </a:lnTo>
                <a:lnTo>
                  <a:pt x="47197" y="10414"/>
                </a:lnTo>
                <a:lnTo>
                  <a:pt x="39750" y="1397"/>
                </a:lnTo>
                <a:lnTo>
                  <a:pt x="36787" y="762"/>
                </a:lnTo>
                <a:close/>
              </a:path>
              <a:path w="311150" h="122555">
                <a:moveTo>
                  <a:pt x="131470" y="762"/>
                </a:moveTo>
                <a:lnTo>
                  <a:pt x="113411" y="762"/>
                </a:lnTo>
                <a:lnTo>
                  <a:pt x="111760" y="1143"/>
                </a:lnTo>
                <a:lnTo>
                  <a:pt x="104013" y="8382"/>
                </a:lnTo>
                <a:lnTo>
                  <a:pt x="103886" y="8636"/>
                </a:lnTo>
                <a:lnTo>
                  <a:pt x="103232" y="10160"/>
                </a:lnTo>
                <a:lnTo>
                  <a:pt x="103124" y="10414"/>
                </a:lnTo>
                <a:lnTo>
                  <a:pt x="102489" y="12573"/>
                </a:lnTo>
                <a:lnTo>
                  <a:pt x="85725" y="60452"/>
                </a:lnTo>
                <a:lnTo>
                  <a:pt x="84836" y="63119"/>
                </a:lnTo>
                <a:lnTo>
                  <a:pt x="83947" y="65912"/>
                </a:lnTo>
                <a:lnTo>
                  <a:pt x="81915" y="71755"/>
                </a:lnTo>
                <a:lnTo>
                  <a:pt x="80137" y="77597"/>
                </a:lnTo>
                <a:lnTo>
                  <a:pt x="79121" y="80645"/>
                </a:lnTo>
                <a:lnTo>
                  <a:pt x="78359" y="83566"/>
                </a:lnTo>
                <a:lnTo>
                  <a:pt x="77470" y="86487"/>
                </a:lnTo>
                <a:lnTo>
                  <a:pt x="75946" y="92075"/>
                </a:lnTo>
                <a:lnTo>
                  <a:pt x="75184" y="94615"/>
                </a:lnTo>
                <a:lnTo>
                  <a:pt x="91972" y="94615"/>
                </a:lnTo>
                <a:lnTo>
                  <a:pt x="108331" y="48514"/>
                </a:lnTo>
                <a:lnTo>
                  <a:pt x="109054" y="46100"/>
                </a:lnTo>
                <a:lnTo>
                  <a:pt x="109937" y="43561"/>
                </a:lnTo>
                <a:lnTo>
                  <a:pt x="110640" y="41021"/>
                </a:lnTo>
                <a:lnTo>
                  <a:pt x="110744" y="40640"/>
                </a:lnTo>
                <a:lnTo>
                  <a:pt x="111506" y="38354"/>
                </a:lnTo>
                <a:lnTo>
                  <a:pt x="112649" y="35179"/>
                </a:lnTo>
                <a:lnTo>
                  <a:pt x="113416" y="32766"/>
                </a:lnTo>
                <a:lnTo>
                  <a:pt x="113538" y="32385"/>
                </a:lnTo>
                <a:lnTo>
                  <a:pt x="114554" y="29591"/>
                </a:lnTo>
                <a:lnTo>
                  <a:pt x="116247" y="24511"/>
                </a:lnTo>
                <a:lnTo>
                  <a:pt x="117021" y="21844"/>
                </a:lnTo>
                <a:lnTo>
                  <a:pt x="118618" y="16510"/>
                </a:lnTo>
                <a:lnTo>
                  <a:pt x="138112" y="16510"/>
                </a:lnTo>
                <a:lnTo>
                  <a:pt x="137189" y="8636"/>
                </a:lnTo>
                <a:lnTo>
                  <a:pt x="137009" y="6731"/>
                </a:lnTo>
                <a:lnTo>
                  <a:pt x="136906" y="5587"/>
                </a:lnTo>
                <a:lnTo>
                  <a:pt x="136135" y="3937"/>
                </a:lnTo>
                <a:lnTo>
                  <a:pt x="136017" y="3683"/>
                </a:lnTo>
                <a:lnTo>
                  <a:pt x="134366" y="2412"/>
                </a:lnTo>
                <a:lnTo>
                  <a:pt x="132842" y="1143"/>
                </a:lnTo>
                <a:lnTo>
                  <a:pt x="131470" y="762"/>
                </a:lnTo>
                <a:close/>
              </a:path>
              <a:path w="311150" h="122555">
                <a:moveTo>
                  <a:pt x="305943" y="0"/>
                </a:moveTo>
                <a:lnTo>
                  <a:pt x="295783" y="0"/>
                </a:lnTo>
                <a:lnTo>
                  <a:pt x="294513" y="127"/>
                </a:lnTo>
                <a:lnTo>
                  <a:pt x="290575" y="3048"/>
                </a:lnTo>
                <a:lnTo>
                  <a:pt x="290575" y="117475"/>
                </a:lnTo>
                <a:lnTo>
                  <a:pt x="290703" y="117983"/>
                </a:lnTo>
                <a:lnTo>
                  <a:pt x="290957" y="118491"/>
                </a:lnTo>
                <a:lnTo>
                  <a:pt x="291846" y="119380"/>
                </a:lnTo>
                <a:lnTo>
                  <a:pt x="292608" y="119634"/>
                </a:lnTo>
                <a:lnTo>
                  <a:pt x="293370" y="120015"/>
                </a:lnTo>
                <a:lnTo>
                  <a:pt x="294513" y="120269"/>
                </a:lnTo>
                <a:lnTo>
                  <a:pt x="307340" y="120269"/>
                </a:lnTo>
                <a:lnTo>
                  <a:pt x="308356" y="120015"/>
                </a:lnTo>
                <a:lnTo>
                  <a:pt x="309118" y="119634"/>
                </a:lnTo>
                <a:lnTo>
                  <a:pt x="309880" y="119380"/>
                </a:lnTo>
                <a:lnTo>
                  <a:pt x="310769" y="118491"/>
                </a:lnTo>
                <a:lnTo>
                  <a:pt x="311150" y="117983"/>
                </a:lnTo>
                <a:lnTo>
                  <a:pt x="311150" y="2540"/>
                </a:lnTo>
                <a:lnTo>
                  <a:pt x="310769" y="2032"/>
                </a:lnTo>
                <a:lnTo>
                  <a:pt x="309880" y="1143"/>
                </a:lnTo>
                <a:lnTo>
                  <a:pt x="308356" y="381"/>
                </a:lnTo>
                <a:lnTo>
                  <a:pt x="307340" y="127"/>
                </a:lnTo>
                <a:lnTo>
                  <a:pt x="305943" y="0"/>
                </a:lnTo>
                <a:close/>
              </a:path>
              <a:path w="311150" h="122555">
                <a:moveTo>
                  <a:pt x="193865" y="0"/>
                </a:moveTo>
                <a:lnTo>
                  <a:pt x="183642" y="0"/>
                </a:lnTo>
                <a:lnTo>
                  <a:pt x="182372" y="127"/>
                </a:lnTo>
                <a:lnTo>
                  <a:pt x="178435" y="112649"/>
                </a:lnTo>
                <a:lnTo>
                  <a:pt x="179197" y="115443"/>
                </a:lnTo>
                <a:lnTo>
                  <a:pt x="180975" y="117221"/>
                </a:lnTo>
                <a:lnTo>
                  <a:pt x="182625" y="119125"/>
                </a:lnTo>
                <a:lnTo>
                  <a:pt x="185166" y="120269"/>
                </a:lnTo>
                <a:lnTo>
                  <a:pt x="188722" y="120650"/>
                </a:lnTo>
                <a:lnTo>
                  <a:pt x="195198" y="121412"/>
                </a:lnTo>
                <a:lnTo>
                  <a:pt x="205993" y="122047"/>
                </a:lnTo>
                <a:lnTo>
                  <a:pt x="224663" y="122047"/>
                </a:lnTo>
                <a:lnTo>
                  <a:pt x="229822" y="121412"/>
                </a:lnTo>
                <a:lnTo>
                  <a:pt x="231707" y="121412"/>
                </a:lnTo>
                <a:lnTo>
                  <a:pt x="246634" y="116712"/>
                </a:lnTo>
                <a:lnTo>
                  <a:pt x="252349" y="113792"/>
                </a:lnTo>
                <a:lnTo>
                  <a:pt x="256667" y="110109"/>
                </a:lnTo>
                <a:lnTo>
                  <a:pt x="261112" y="106425"/>
                </a:lnTo>
                <a:lnTo>
                  <a:pt x="261952" y="105283"/>
                </a:lnTo>
                <a:lnTo>
                  <a:pt x="212121" y="105283"/>
                </a:lnTo>
                <a:lnTo>
                  <a:pt x="204978" y="104648"/>
                </a:lnTo>
                <a:lnTo>
                  <a:pt x="202057" y="104267"/>
                </a:lnTo>
                <a:lnTo>
                  <a:pt x="199136" y="104012"/>
                </a:lnTo>
                <a:lnTo>
                  <a:pt x="199136" y="60579"/>
                </a:lnTo>
                <a:lnTo>
                  <a:pt x="203327" y="60198"/>
                </a:lnTo>
                <a:lnTo>
                  <a:pt x="204724" y="60198"/>
                </a:lnTo>
                <a:lnTo>
                  <a:pt x="210566" y="59690"/>
                </a:lnTo>
                <a:lnTo>
                  <a:pt x="263979" y="59690"/>
                </a:lnTo>
                <a:lnTo>
                  <a:pt x="261620" y="56642"/>
                </a:lnTo>
                <a:lnTo>
                  <a:pt x="253365" y="49911"/>
                </a:lnTo>
                <a:lnTo>
                  <a:pt x="248031" y="47371"/>
                </a:lnTo>
                <a:lnTo>
                  <a:pt x="241681" y="45466"/>
                </a:lnTo>
                <a:lnTo>
                  <a:pt x="235331" y="43687"/>
                </a:lnTo>
                <a:lnTo>
                  <a:pt x="199136" y="43687"/>
                </a:lnTo>
                <a:lnTo>
                  <a:pt x="199136" y="2412"/>
                </a:lnTo>
                <a:lnTo>
                  <a:pt x="198374" y="1397"/>
                </a:lnTo>
                <a:lnTo>
                  <a:pt x="196850" y="762"/>
                </a:lnTo>
                <a:lnTo>
                  <a:pt x="195199" y="127"/>
                </a:lnTo>
                <a:lnTo>
                  <a:pt x="193865" y="0"/>
                </a:lnTo>
                <a:close/>
              </a:path>
              <a:path w="311150" h="122555">
                <a:moveTo>
                  <a:pt x="264373" y="60198"/>
                </a:moveTo>
                <a:lnTo>
                  <a:pt x="227711" y="60198"/>
                </a:lnTo>
                <a:lnTo>
                  <a:pt x="235585" y="62230"/>
                </a:lnTo>
                <a:lnTo>
                  <a:pt x="238760" y="63754"/>
                </a:lnTo>
                <a:lnTo>
                  <a:pt x="243459" y="67691"/>
                </a:lnTo>
                <a:lnTo>
                  <a:pt x="245237" y="70104"/>
                </a:lnTo>
                <a:lnTo>
                  <a:pt x="247269" y="75692"/>
                </a:lnTo>
                <a:lnTo>
                  <a:pt x="247904" y="78867"/>
                </a:lnTo>
                <a:lnTo>
                  <a:pt x="247904" y="89408"/>
                </a:lnTo>
                <a:lnTo>
                  <a:pt x="245491" y="95123"/>
                </a:lnTo>
                <a:lnTo>
                  <a:pt x="240665" y="99187"/>
                </a:lnTo>
                <a:lnTo>
                  <a:pt x="235966" y="103250"/>
                </a:lnTo>
                <a:lnTo>
                  <a:pt x="228473" y="105283"/>
                </a:lnTo>
                <a:lnTo>
                  <a:pt x="261952" y="105283"/>
                </a:lnTo>
                <a:lnTo>
                  <a:pt x="264287" y="102108"/>
                </a:lnTo>
                <a:lnTo>
                  <a:pt x="266319" y="97028"/>
                </a:lnTo>
                <a:lnTo>
                  <a:pt x="268478" y="92075"/>
                </a:lnTo>
                <a:lnTo>
                  <a:pt x="269494" y="86614"/>
                </a:lnTo>
                <a:lnTo>
                  <a:pt x="269494" y="75057"/>
                </a:lnTo>
                <a:lnTo>
                  <a:pt x="268527" y="70104"/>
                </a:lnTo>
                <a:lnTo>
                  <a:pt x="268478" y="69850"/>
                </a:lnTo>
                <a:lnTo>
                  <a:pt x="266573" y="65278"/>
                </a:lnTo>
                <a:lnTo>
                  <a:pt x="264668" y="60579"/>
                </a:lnTo>
                <a:lnTo>
                  <a:pt x="264373" y="60198"/>
                </a:lnTo>
                <a:close/>
              </a:path>
              <a:path w="311150" h="122555">
                <a:moveTo>
                  <a:pt x="222885" y="59690"/>
                </a:moveTo>
                <a:lnTo>
                  <a:pt x="213487" y="59690"/>
                </a:lnTo>
                <a:lnTo>
                  <a:pt x="201802" y="60198"/>
                </a:lnTo>
                <a:lnTo>
                  <a:pt x="227711" y="60198"/>
                </a:lnTo>
                <a:lnTo>
                  <a:pt x="222885" y="59690"/>
                </a:lnTo>
                <a:close/>
              </a:path>
              <a:path w="311150" h="122555">
                <a:moveTo>
                  <a:pt x="228799" y="42925"/>
                </a:moveTo>
                <a:lnTo>
                  <a:pt x="211582" y="42925"/>
                </a:lnTo>
                <a:lnTo>
                  <a:pt x="202184" y="43307"/>
                </a:lnTo>
                <a:lnTo>
                  <a:pt x="197612" y="43687"/>
                </a:lnTo>
                <a:lnTo>
                  <a:pt x="235331" y="43687"/>
                </a:lnTo>
                <a:lnTo>
                  <a:pt x="228799" y="42925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270620" y="717550"/>
            <a:ext cx="838073" cy="167132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180576" y="717550"/>
            <a:ext cx="1228344" cy="16751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480420" y="717550"/>
            <a:ext cx="781557" cy="162813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5099050" y="1247711"/>
            <a:ext cx="13271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0" dirty="0">
                <a:solidFill>
                  <a:srgbClr val="83992A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18" name="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358129" y="1400810"/>
            <a:ext cx="1303781" cy="20777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730618" y="1441450"/>
            <a:ext cx="1447546" cy="124205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8251825" y="1389380"/>
            <a:ext cx="1493266" cy="21920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840341" y="1441450"/>
            <a:ext cx="1448688" cy="162560"/>
          </a:xfrm>
          <a:prstGeom prst="rect">
            <a:avLst/>
          </a:prstGeom>
        </p:spPr>
      </p:pic>
      <p:sp>
        <p:nvSpPr>
          <p:cNvPr id="22" name="object 22"/>
          <p:cNvSpPr/>
          <p:nvPr/>
        </p:nvSpPr>
        <p:spPr>
          <a:xfrm>
            <a:off x="5057902" y="1677035"/>
            <a:ext cx="580390" cy="205740"/>
          </a:xfrm>
          <a:custGeom>
            <a:avLst/>
            <a:gdLst/>
            <a:ahLst/>
            <a:cxnLst/>
            <a:rect l="l" t="t" r="r" b="b"/>
            <a:pathLst>
              <a:path w="580389" h="205739">
                <a:moveTo>
                  <a:pt x="13715" y="205231"/>
                </a:moveTo>
                <a:lnTo>
                  <a:pt x="4699" y="205231"/>
                </a:lnTo>
                <a:lnTo>
                  <a:pt x="5842" y="205486"/>
                </a:lnTo>
                <a:lnTo>
                  <a:pt x="12446" y="205486"/>
                </a:lnTo>
                <a:lnTo>
                  <a:pt x="13715" y="205231"/>
                </a:lnTo>
                <a:close/>
              </a:path>
              <a:path w="580389" h="205739">
                <a:moveTo>
                  <a:pt x="154559" y="205231"/>
                </a:moveTo>
                <a:lnTo>
                  <a:pt x="145542" y="205231"/>
                </a:lnTo>
                <a:lnTo>
                  <a:pt x="146685" y="205486"/>
                </a:lnTo>
                <a:lnTo>
                  <a:pt x="153415" y="205486"/>
                </a:lnTo>
                <a:lnTo>
                  <a:pt x="154559" y="205231"/>
                </a:lnTo>
                <a:close/>
              </a:path>
              <a:path w="580389" h="205739">
                <a:moveTo>
                  <a:pt x="156083" y="144144"/>
                </a:moveTo>
                <a:lnTo>
                  <a:pt x="3048" y="144144"/>
                </a:lnTo>
                <a:lnTo>
                  <a:pt x="1650" y="144652"/>
                </a:lnTo>
                <a:lnTo>
                  <a:pt x="888" y="145668"/>
                </a:lnTo>
                <a:lnTo>
                  <a:pt x="0" y="146685"/>
                </a:lnTo>
                <a:lnTo>
                  <a:pt x="0" y="203200"/>
                </a:lnTo>
                <a:lnTo>
                  <a:pt x="253" y="203707"/>
                </a:lnTo>
                <a:lnTo>
                  <a:pt x="3873" y="205231"/>
                </a:lnTo>
                <a:lnTo>
                  <a:pt x="14414" y="205231"/>
                </a:lnTo>
                <a:lnTo>
                  <a:pt x="18414" y="162432"/>
                </a:lnTo>
                <a:lnTo>
                  <a:pt x="159258" y="162432"/>
                </a:lnTo>
                <a:lnTo>
                  <a:pt x="159258" y="148336"/>
                </a:lnTo>
                <a:lnTo>
                  <a:pt x="158876" y="146685"/>
                </a:lnTo>
                <a:lnTo>
                  <a:pt x="157352" y="144652"/>
                </a:lnTo>
                <a:lnTo>
                  <a:pt x="156083" y="144144"/>
                </a:lnTo>
                <a:close/>
              </a:path>
              <a:path w="580389" h="205739">
                <a:moveTo>
                  <a:pt x="159258" y="162432"/>
                </a:moveTo>
                <a:lnTo>
                  <a:pt x="140715" y="162432"/>
                </a:lnTo>
                <a:lnTo>
                  <a:pt x="140715" y="202691"/>
                </a:lnTo>
                <a:lnTo>
                  <a:pt x="141224" y="203707"/>
                </a:lnTo>
                <a:lnTo>
                  <a:pt x="141477" y="204088"/>
                </a:lnTo>
                <a:lnTo>
                  <a:pt x="141986" y="204342"/>
                </a:lnTo>
                <a:lnTo>
                  <a:pt x="142748" y="204597"/>
                </a:lnTo>
                <a:lnTo>
                  <a:pt x="143383" y="204850"/>
                </a:lnTo>
                <a:lnTo>
                  <a:pt x="144906" y="205231"/>
                </a:lnTo>
                <a:lnTo>
                  <a:pt x="155193" y="205231"/>
                </a:lnTo>
                <a:lnTo>
                  <a:pt x="156718" y="204850"/>
                </a:lnTo>
                <a:lnTo>
                  <a:pt x="157352" y="204597"/>
                </a:lnTo>
                <a:lnTo>
                  <a:pt x="158114" y="204342"/>
                </a:lnTo>
                <a:lnTo>
                  <a:pt x="158623" y="204088"/>
                </a:lnTo>
                <a:lnTo>
                  <a:pt x="158876" y="203707"/>
                </a:lnTo>
                <a:lnTo>
                  <a:pt x="159131" y="203200"/>
                </a:lnTo>
                <a:lnTo>
                  <a:pt x="159258" y="162432"/>
                </a:lnTo>
                <a:close/>
              </a:path>
              <a:path w="580389" h="205739">
                <a:moveTo>
                  <a:pt x="132842" y="0"/>
                </a:moveTo>
                <a:lnTo>
                  <a:pt x="53339" y="0"/>
                </a:lnTo>
                <a:lnTo>
                  <a:pt x="51562" y="762"/>
                </a:lnTo>
                <a:lnTo>
                  <a:pt x="49149" y="3682"/>
                </a:lnTo>
                <a:lnTo>
                  <a:pt x="48387" y="5841"/>
                </a:lnTo>
                <a:lnTo>
                  <a:pt x="47878" y="8889"/>
                </a:lnTo>
                <a:lnTo>
                  <a:pt x="46398" y="21318"/>
                </a:lnTo>
                <a:lnTo>
                  <a:pt x="44989" y="32877"/>
                </a:lnTo>
                <a:lnTo>
                  <a:pt x="39687" y="70754"/>
                </a:lnTo>
                <a:lnTo>
                  <a:pt x="30099" y="114300"/>
                </a:lnTo>
                <a:lnTo>
                  <a:pt x="14224" y="144144"/>
                </a:lnTo>
                <a:lnTo>
                  <a:pt x="37211" y="144144"/>
                </a:lnTo>
                <a:lnTo>
                  <a:pt x="48006" y="125856"/>
                </a:lnTo>
                <a:lnTo>
                  <a:pt x="49784" y="121665"/>
                </a:lnTo>
                <a:lnTo>
                  <a:pt x="51435" y="116712"/>
                </a:lnTo>
                <a:lnTo>
                  <a:pt x="53086" y="110743"/>
                </a:lnTo>
                <a:lnTo>
                  <a:pt x="54737" y="104901"/>
                </a:lnTo>
                <a:lnTo>
                  <a:pt x="61807" y="67329"/>
                </a:lnTo>
                <a:lnTo>
                  <a:pt x="68325" y="18414"/>
                </a:lnTo>
                <a:lnTo>
                  <a:pt x="138175" y="18414"/>
                </a:lnTo>
                <a:lnTo>
                  <a:pt x="138175" y="5841"/>
                </a:lnTo>
                <a:lnTo>
                  <a:pt x="137413" y="3682"/>
                </a:lnTo>
                <a:lnTo>
                  <a:pt x="136017" y="2159"/>
                </a:lnTo>
                <a:lnTo>
                  <a:pt x="134620" y="762"/>
                </a:lnTo>
                <a:lnTo>
                  <a:pt x="132842" y="0"/>
                </a:lnTo>
                <a:close/>
              </a:path>
              <a:path w="580389" h="205739">
                <a:moveTo>
                  <a:pt x="138175" y="18414"/>
                </a:moveTo>
                <a:lnTo>
                  <a:pt x="116586" y="18414"/>
                </a:lnTo>
                <a:lnTo>
                  <a:pt x="116586" y="144144"/>
                </a:lnTo>
                <a:lnTo>
                  <a:pt x="138175" y="144144"/>
                </a:lnTo>
                <a:lnTo>
                  <a:pt x="138175" y="18414"/>
                </a:lnTo>
                <a:close/>
              </a:path>
              <a:path w="580389" h="205739">
                <a:moveTo>
                  <a:pt x="195834" y="42544"/>
                </a:moveTo>
                <a:lnTo>
                  <a:pt x="185674" y="42544"/>
                </a:lnTo>
                <a:lnTo>
                  <a:pt x="184276" y="42672"/>
                </a:lnTo>
                <a:lnTo>
                  <a:pt x="183261" y="42925"/>
                </a:lnTo>
                <a:lnTo>
                  <a:pt x="182499" y="43306"/>
                </a:lnTo>
                <a:lnTo>
                  <a:pt x="181610" y="43687"/>
                </a:lnTo>
                <a:lnTo>
                  <a:pt x="181101" y="44195"/>
                </a:lnTo>
                <a:lnTo>
                  <a:pt x="180848" y="44576"/>
                </a:lnTo>
                <a:lnTo>
                  <a:pt x="180467" y="45085"/>
                </a:lnTo>
                <a:lnTo>
                  <a:pt x="180339" y="45592"/>
                </a:lnTo>
                <a:lnTo>
                  <a:pt x="180339" y="160019"/>
                </a:lnTo>
                <a:lnTo>
                  <a:pt x="180467" y="160527"/>
                </a:lnTo>
                <a:lnTo>
                  <a:pt x="180848" y="161036"/>
                </a:lnTo>
                <a:lnTo>
                  <a:pt x="181101" y="161416"/>
                </a:lnTo>
                <a:lnTo>
                  <a:pt x="181610" y="161925"/>
                </a:lnTo>
                <a:lnTo>
                  <a:pt x="182499" y="162178"/>
                </a:lnTo>
                <a:lnTo>
                  <a:pt x="183261" y="162560"/>
                </a:lnTo>
                <a:lnTo>
                  <a:pt x="184276" y="162813"/>
                </a:lnTo>
                <a:lnTo>
                  <a:pt x="197103" y="162813"/>
                </a:lnTo>
                <a:lnTo>
                  <a:pt x="198247" y="162560"/>
                </a:lnTo>
                <a:lnTo>
                  <a:pt x="199009" y="162178"/>
                </a:lnTo>
                <a:lnTo>
                  <a:pt x="199771" y="161925"/>
                </a:lnTo>
                <a:lnTo>
                  <a:pt x="200278" y="161416"/>
                </a:lnTo>
                <a:lnTo>
                  <a:pt x="200533" y="161036"/>
                </a:lnTo>
                <a:lnTo>
                  <a:pt x="200913" y="160527"/>
                </a:lnTo>
                <a:lnTo>
                  <a:pt x="201040" y="109727"/>
                </a:lnTo>
                <a:lnTo>
                  <a:pt x="279344" y="109727"/>
                </a:lnTo>
                <a:lnTo>
                  <a:pt x="279325" y="92201"/>
                </a:lnTo>
                <a:lnTo>
                  <a:pt x="201040" y="92201"/>
                </a:lnTo>
                <a:lnTo>
                  <a:pt x="200913" y="45085"/>
                </a:lnTo>
                <a:lnTo>
                  <a:pt x="200533" y="44576"/>
                </a:lnTo>
                <a:lnTo>
                  <a:pt x="200278" y="44195"/>
                </a:lnTo>
                <a:lnTo>
                  <a:pt x="199771" y="43687"/>
                </a:lnTo>
                <a:lnTo>
                  <a:pt x="198247" y="42925"/>
                </a:lnTo>
                <a:lnTo>
                  <a:pt x="197103" y="42672"/>
                </a:lnTo>
                <a:lnTo>
                  <a:pt x="195834" y="42544"/>
                </a:lnTo>
                <a:close/>
              </a:path>
              <a:path w="580389" h="205739">
                <a:moveTo>
                  <a:pt x="279344" y="109727"/>
                </a:moveTo>
                <a:lnTo>
                  <a:pt x="258699" y="109727"/>
                </a:lnTo>
                <a:lnTo>
                  <a:pt x="258699" y="160019"/>
                </a:lnTo>
                <a:lnTo>
                  <a:pt x="259207" y="161036"/>
                </a:lnTo>
                <a:lnTo>
                  <a:pt x="260096" y="161925"/>
                </a:lnTo>
                <a:lnTo>
                  <a:pt x="260858" y="162178"/>
                </a:lnTo>
                <a:lnTo>
                  <a:pt x="261620" y="162560"/>
                </a:lnTo>
                <a:lnTo>
                  <a:pt x="262636" y="162813"/>
                </a:lnTo>
                <a:lnTo>
                  <a:pt x="275463" y="162813"/>
                </a:lnTo>
                <a:lnTo>
                  <a:pt x="276606" y="162560"/>
                </a:lnTo>
                <a:lnTo>
                  <a:pt x="277368" y="162178"/>
                </a:lnTo>
                <a:lnTo>
                  <a:pt x="278130" y="161925"/>
                </a:lnTo>
                <a:lnTo>
                  <a:pt x="278638" y="161416"/>
                </a:lnTo>
                <a:lnTo>
                  <a:pt x="278892" y="161036"/>
                </a:lnTo>
                <a:lnTo>
                  <a:pt x="279273" y="160527"/>
                </a:lnTo>
                <a:lnTo>
                  <a:pt x="279344" y="109727"/>
                </a:lnTo>
                <a:close/>
              </a:path>
              <a:path w="580389" h="205739">
                <a:moveTo>
                  <a:pt x="274193" y="42544"/>
                </a:moveTo>
                <a:lnTo>
                  <a:pt x="264033" y="42544"/>
                </a:lnTo>
                <a:lnTo>
                  <a:pt x="262636" y="42672"/>
                </a:lnTo>
                <a:lnTo>
                  <a:pt x="261620" y="42925"/>
                </a:lnTo>
                <a:lnTo>
                  <a:pt x="260096" y="43687"/>
                </a:lnTo>
                <a:lnTo>
                  <a:pt x="259207" y="44576"/>
                </a:lnTo>
                <a:lnTo>
                  <a:pt x="258699" y="45592"/>
                </a:lnTo>
                <a:lnTo>
                  <a:pt x="258699" y="92201"/>
                </a:lnTo>
                <a:lnTo>
                  <a:pt x="279325" y="92201"/>
                </a:lnTo>
                <a:lnTo>
                  <a:pt x="279273" y="45085"/>
                </a:lnTo>
                <a:lnTo>
                  <a:pt x="278892" y="44576"/>
                </a:lnTo>
                <a:lnTo>
                  <a:pt x="278638" y="44195"/>
                </a:lnTo>
                <a:lnTo>
                  <a:pt x="278130" y="43687"/>
                </a:lnTo>
                <a:lnTo>
                  <a:pt x="276606" y="42925"/>
                </a:lnTo>
                <a:lnTo>
                  <a:pt x="275463" y="42672"/>
                </a:lnTo>
                <a:lnTo>
                  <a:pt x="274193" y="42544"/>
                </a:lnTo>
                <a:close/>
              </a:path>
              <a:path w="580389" h="205739">
                <a:moveTo>
                  <a:pt x="330327" y="162432"/>
                </a:moveTo>
                <a:lnTo>
                  <a:pt x="311784" y="162432"/>
                </a:lnTo>
                <a:lnTo>
                  <a:pt x="316229" y="163067"/>
                </a:lnTo>
                <a:lnTo>
                  <a:pt x="327151" y="163067"/>
                </a:lnTo>
                <a:lnTo>
                  <a:pt x="330327" y="162432"/>
                </a:lnTo>
                <a:close/>
              </a:path>
              <a:path w="580389" h="205739">
                <a:moveTo>
                  <a:pt x="405849" y="161670"/>
                </a:moveTo>
                <a:lnTo>
                  <a:pt x="386926" y="161670"/>
                </a:lnTo>
                <a:lnTo>
                  <a:pt x="388302" y="162432"/>
                </a:lnTo>
                <a:lnTo>
                  <a:pt x="391160" y="163067"/>
                </a:lnTo>
                <a:lnTo>
                  <a:pt x="401955" y="163067"/>
                </a:lnTo>
                <a:lnTo>
                  <a:pt x="404495" y="162432"/>
                </a:lnTo>
                <a:lnTo>
                  <a:pt x="405257" y="162051"/>
                </a:lnTo>
                <a:lnTo>
                  <a:pt x="405849" y="161670"/>
                </a:lnTo>
                <a:close/>
              </a:path>
              <a:path w="580389" h="205739">
                <a:moveTo>
                  <a:pt x="389763" y="42544"/>
                </a:moveTo>
                <a:lnTo>
                  <a:pt x="352952" y="42544"/>
                </a:lnTo>
                <a:lnTo>
                  <a:pt x="340613" y="45719"/>
                </a:lnTo>
                <a:lnTo>
                  <a:pt x="317500" y="71754"/>
                </a:lnTo>
                <a:lnTo>
                  <a:pt x="317592" y="85470"/>
                </a:lnTo>
                <a:lnTo>
                  <a:pt x="344043" y="106552"/>
                </a:lnTo>
                <a:lnTo>
                  <a:pt x="339598" y="108457"/>
                </a:lnTo>
                <a:lnTo>
                  <a:pt x="313182" y="153542"/>
                </a:lnTo>
                <a:lnTo>
                  <a:pt x="312165" y="155828"/>
                </a:lnTo>
                <a:lnTo>
                  <a:pt x="311785" y="157099"/>
                </a:lnTo>
                <a:lnTo>
                  <a:pt x="311378" y="158114"/>
                </a:lnTo>
                <a:lnTo>
                  <a:pt x="311276" y="158368"/>
                </a:lnTo>
                <a:lnTo>
                  <a:pt x="311054" y="159257"/>
                </a:lnTo>
                <a:lnTo>
                  <a:pt x="311023" y="160654"/>
                </a:lnTo>
                <a:lnTo>
                  <a:pt x="311276" y="161162"/>
                </a:lnTo>
                <a:lnTo>
                  <a:pt x="311658" y="161670"/>
                </a:lnTo>
                <a:lnTo>
                  <a:pt x="312165" y="162051"/>
                </a:lnTo>
                <a:lnTo>
                  <a:pt x="312800" y="162432"/>
                </a:lnTo>
                <a:lnTo>
                  <a:pt x="329607" y="162432"/>
                </a:lnTo>
                <a:lnTo>
                  <a:pt x="330623" y="162051"/>
                </a:lnTo>
                <a:lnTo>
                  <a:pt x="330771" y="162051"/>
                </a:lnTo>
                <a:lnTo>
                  <a:pt x="331343" y="161670"/>
                </a:lnTo>
                <a:lnTo>
                  <a:pt x="331597" y="161670"/>
                </a:lnTo>
                <a:lnTo>
                  <a:pt x="332105" y="160654"/>
                </a:lnTo>
                <a:lnTo>
                  <a:pt x="344424" y="131572"/>
                </a:lnTo>
                <a:lnTo>
                  <a:pt x="346201" y="127762"/>
                </a:lnTo>
                <a:lnTo>
                  <a:pt x="347980" y="124713"/>
                </a:lnTo>
                <a:lnTo>
                  <a:pt x="349885" y="121665"/>
                </a:lnTo>
                <a:lnTo>
                  <a:pt x="351917" y="119125"/>
                </a:lnTo>
                <a:lnTo>
                  <a:pt x="354202" y="117220"/>
                </a:lnTo>
                <a:lnTo>
                  <a:pt x="356488" y="115188"/>
                </a:lnTo>
                <a:lnTo>
                  <a:pt x="359156" y="113791"/>
                </a:lnTo>
                <a:lnTo>
                  <a:pt x="361950" y="113029"/>
                </a:lnTo>
                <a:lnTo>
                  <a:pt x="364871" y="112140"/>
                </a:lnTo>
                <a:lnTo>
                  <a:pt x="368935" y="111760"/>
                </a:lnTo>
                <a:lnTo>
                  <a:pt x="406781" y="111760"/>
                </a:lnTo>
                <a:lnTo>
                  <a:pt x="406781" y="96519"/>
                </a:lnTo>
                <a:lnTo>
                  <a:pt x="362458" y="96519"/>
                </a:lnTo>
                <a:lnTo>
                  <a:pt x="357505" y="96138"/>
                </a:lnTo>
                <a:lnTo>
                  <a:pt x="338200" y="80390"/>
                </a:lnTo>
                <a:lnTo>
                  <a:pt x="338200" y="74422"/>
                </a:lnTo>
                <a:lnTo>
                  <a:pt x="344550" y="62991"/>
                </a:lnTo>
                <a:lnTo>
                  <a:pt x="346837" y="61087"/>
                </a:lnTo>
                <a:lnTo>
                  <a:pt x="349885" y="59816"/>
                </a:lnTo>
                <a:lnTo>
                  <a:pt x="357981" y="57657"/>
                </a:lnTo>
                <a:lnTo>
                  <a:pt x="406781" y="57657"/>
                </a:lnTo>
                <a:lnTo>
                  <a:pt x="406781" y="49656"/>
                </a:lnTo>
                <a:lnTo>
                  <a:pt x="406146" y="47625"/>
                </a:lnTo>
                <a:lnTo>
                  <a:pt x="404875" y="46100"/>
                </a:lnTo>
                <a:lnTo>
                  <a:pt x="403606" y="44450"/>
                </a:lnTo>
                <a:lnTo>
                  <a:pt x="401700" y="43561"/>
                </a:lnTo>
                <a:lnTo>
                  <a:pt x="399161" y="43306"/>
                </a:lnTo>
                <a:lnTo>
                  <a:pt x="398399" y="43306"/>
                </a:lnTo>
                <a:lnTo>
                  <a:pt x="394970" y="42925"/>
                </a:lnTo>
                <a:lnTo>
                  <a:pt x="392430" y="42672"/>
                </a:lnTo>
                <a:lnTo>
                  <a:pt x="389763" y="42544"/>
                </a:lnTo>
                <a:close/>
              </a:path>
              <a:path w="580389" h="205739">
                <a:moveTo>
                  <a:pt x="386524" y="161162"/>
                </a:moveTo>
                <a:lnTo>
                  <a:pt x="332104" y="161162"/>
                </a:lnTo>
                <a:lnTo>
                  <a:pt x="331343" y="161670"/>
                </a:lnTo>
                <a:lnTo>
                  <a:pt x="386778" y="161670"/>
                </a:lnTo>
                <a:lnTo>
                  <a:pt x="386524" y="161162"/>
                </a:lnTo>
                <a:close/>
              </a:path>
              <a:path w="580389" h="205739">
                <a:moveTo>
                  <a:pt x="406781" y="111760"/>
                </a:moveTo>
                <a:lnTo>
                  <a:pt x="386080" y="111760"/>
                </a:lnTo>
                <a:lnTo>
                  <a:pt x="386188" y="153542"/>
                </a:lnTo>
                <a:lnTo>
                  <a:pt x="386270" y="160654"/>
                </a:lnTo>
                <a:lnTo>
                  <a:pt x="386524" y="161162"/>
                </a:lnTo>
                <a:lnTo>
                  <a:pt x="406177" y="161162"/>
                </a:lnTo>
                <a:lnTo>
                  <a:pt x="406558" y="160654"/>
                </a:lnTo>
                <a:lnTo>
                  <a:pt x="406781" y="160019"/>
                </a:lnTo>
                <a:lnTo>
                  <a:pt x="406781" y="111760"/>
                </a:lnTo>
                <a:close/>
              </a:path>
              <a:path w="580389" h="205739">
                <a:moveTo>
                  <a:pt x="406781" y="57912"/>
                </a:moveTo>
                <a:lnTo>
                  <a:pt x="383032" y="57912"/>
                </a:lnTo>
                <a:lnTo>
                  <a:pt x="386080" y="58419"/>
                </a:lnTo>
                <a:lnTo>
                  <a:pt x="386080" y="96519"/>
                </a:lnTo>
                <a:lnTo>
                  <a:pt x="406781" y="96519"/>
                </a:lnTo>
                <a:lnTo>
                  <a:pt x="406781" y="57912"/>
                </a:lnTo>
                <a:close/>
              </a:path>
              <a:path w="580389" h="205739">
                <a:moveTo>
                  <a:pt x="379984" y="57657"/>
                </a:moveTo>
                <a:lnTo>
                  <a:pt x="359071" y="57657"/>
                </a:lnTo>
                <a:lnTo>
                  <a:pt x="355938" y="57912"/>
                </a:lnTo>
                <a:lnTo>
                  <a:pt x="383032" y="57912"/>
                </a:lnTo>
                <a:lnTo>
                  <a:pt x="379984" y="57657"/>
                </a:lnTo>
                <a:close/>
              </a:path>
              <a:path w="580389" h="205739">
                <a:moveTo>
                  <a:pt x="375792" y="41782"/>
                </a:moveTo>
                <a:lnTo>
                  <a:pt x="359579" y="41782"/>
                </a:lnTo>
                <a:lnTo>
                  <a:pt x="352213" y="42544"/>
                </a:lnTo>
                <a:lnTo>
                  <a:pt x="392556" y="42544"/>
                </a:lnTo>
                <a:lnTo>
                  <a:pt x="375792" y="41782"/>
                </a:lnTo>
                <a:close/>
              </a:path>
              <a:path w="580389" h="205739">
                <a:moveTo>
                  <a:pt x="568642" y="59054"/>
                </a:moveTo>
                <a:lnTo>
                  <a:pt x="549275" y="59054"/>
                </a:lnTo>
                <a:lnTo>
                  <a:pt x="549401" y="61975"/>
                </a:lnTo>
                <a:lnTo>
                  <a:pt x="549910" y="67055"/>
                </a:lnTo>
                <a:lnTo>
                  <a:pt x="550037" y="69850"/>
                </a:lnTo>
                <a:lnTo>
                  <a:pt x="552033" y="91059"/>
                </a:lnTo>
                <a:lnTo>
                  <a:pt x="552323" y="93725"/>
                </a:lnTo>
                <a:lnTo>
                  <a:pt x="560278" y="158241"/>
                </a:lnTo>
                <a:lnTo>
                  <a:pt x="560388" y="159130"/>
                </a:lnTo>
                <a:lnTo>
                  <a:pt x="560501" y="160527"/>
                </a:lnTo>
                <a:lnTo>
                  <a:pt x="560832" y="161289"/>
                </a:lnTo>
                <a:lnTo>
                  <a:pt x="561086" y="161670"/>
                </a:lnTo>
                <a:lnTo>
                  <a:pt x="561509" y="162051"/>
                </a:lnTo>
                <a:lnTo>
                  <a:pt x="562017" y="162432"/>
                </a:lnTo>
                <a:lnTo>
                  <a:pt x="562228" y="162432"/>
                </a:lnTo>
                <a:lnTo>
                  <a:pt x="563372" y="162813"/>
                </a:lnTo>
                <a:lnTo>
                  <a:pt x="564896" y="163194"/>
                </a:lnTo>
                <a:lnTo>
                  <a:pt x="574675" y="163194"/>
                </a:lnTo>
                <a:lnTo>
                  <a:pt x="577214" y="162813"/>
                </a:lnTo>
                <a:lnTo>
                  <a:pt x="579755" y="161289"/>
                </a:lnTo>
                <a:lnTo>
                  <a:pt x="580389" y="160019"/>
                </a:lnTo>
                <a:lnTo>
                  <a:pt x="580263" y="158241"/>
                </a:lnTo>
                <a:lnTo>
                  <a:pt x="568642" y="59054"/>
                </a:lnTo>
                <a:close/>
              </a:path>
              <a:path w="580389" h="205739">
                <a:moveTo>
                  <a:pt x="467444" y="43306"/>
                </a:moveTo>
                <a:lnTo>
                  <a:pt x="448589" y="43306"/>
                </a:lnTo>
                <a:lnTo>
                  <a:pt x="447294" y="43687"/>
                </a:lnTo>
                <a:lnTo>
                  <a:pt x="445897" y="45085"/>
                </a:lnTo>
                <a:lnTo>
                  <a:pt x="444373" y="46481"/>
                </a:lnTo>
                <a:lnTo>
                  <a:pt x="443484" y="48513"/>
                </a:lnTo>
                <a:lnTo>
                  <a:pt x="443024" y="50926"/>
                </a:lnTo>
                <a:lnTo>
                  <a:pt x="442975" y="51180"/>
                </a:lnTo>
                <a:lnTo>
                  <a:pt x="430530" y="158241"/>
                </a:lnTo>
                <a:lnTo>
                  <a:pt x="430530" y="160527"/>
                </a:lnTo>
                <a:lnTo>
                  <a:pt x="430879" y="161289"/>
                </a:lnTo>
                <a:lnTo>
                  <a:pt x="431164" y="161670"/>
                </a:lnTo>
                <a:lnTo>
                  <a:pt x="431800" y="162051"/>
                </a:lnTo>
                <a:lnTo>
                  <a:pt x="432276" y="162432"/>
                </a:lnTo>
                <a:lnTo>
                  <a:pt x="431990" y="162432"/>
                </a:lnTo>
                <a:lnTo>
                  <a:pt x="433324" y="162813"/>
                </a:lnTo>
                <a:lnTo>
                  <a:pt x="446722" y="162813"/>
                </a:lnTo>
                <a:lnTo>
                  <a:pt x="448056" y="162432"/>
                </a:lnTo>
                <a:lnTo>
                  <a:pt x="448818" y="162051"/>
                </a:lnTo>
                <a:lnTo>
                  <a:pt x="449452" y="161670"/>
                </a:lnTo>
                <a:lnTo>
                  <a:pt x="449605" y="161289"/>
                </a:lnTo>
                <a:lnTo>
                  <a:pt x="450011" y="160527"/>
                </a:lnTo>
                <a:lnTo>
                  <a:pt x="450142" y="160019"/>
                </a:lnTo>
                <a:lnTo>
                  <a:pt x="450269" y="159130"/>
                </a:lnTo>
                <a:lnTo>
                  <a:pt x="458088" y="93725"/>
                </a:lnTo>
                <a:lnTo>
                  <a:pt x="458215" y="91439"/>
                </a:lnTo>
                <a:lnTo>
                  <a:pt x="458724" y="86232"/>
                </a:lnTo>
                <a:lnTo>
                  <a:pt x="459105" y="83565"/>
                </a:lnTo>
                <a:lnTo>
                  <a:pt x="459613" y="78104"/>
                </a:lnTo>
                <a:lnTo>
                  <a:pt x="459994" y="75311"/>
                </a:lnTo>
                <a:lnTo>
                  <a:pt x="460756" y="67055"/>
                </a:lnTo>
                <a:lnTo>
                  <a:pt x="461263" y="61975"/>
                </a:lnTo>
                <a:lnTo>
                  <a:pt x="461390" y="59054"/>
                </a:lnTo>
                <a:lnTo>
                  <a:pt x="479780" y="59054"/>
                </a:lnTo>
                <a:lnTo>
                  <a:pt x="478409" y="55117"/>
                </a:lnTo>
                <a:lnTo>
                  <a:pt x="477727" y="52959"/>
                </a:lnTo>
                <a:lnTo>
                  <a:pt x="477647" y="52704"/>
                </a:lnTo>
                <a:lnTo>
                  <a:pt x="477037" y="51180"/>
                </a:lnTo>
                <a:lnTo>
                  <a:pt x="476935" y="50926"/>
                </a:lnTo>
                <a:lnTo>
                  <a:pt x="475996" y="49275"/>
                </a:lnTo>
                <a:lnTo>
                  <a:pt x="475234" y="47751"/>
                </a:lnTo>
                <a:lnTo>
                  <a:pt x="474218" y="46481"/>
                </a:lnTo>
                <a:lnTo>
                  <a:pt x="472948" y="45592"/>
                </a:lnTo>
                <a:lnTo>
                  <a:pt x="471805" y="44576"/>
                </a:lnTo>
                <a:lnTo>
                  <a:pt x="470281" y="43941"/>
                </a:lnTo>
                <a:lnTo>
                  <a:pt x="467444" y="43306"/>
                </a:lnTo>
                <a:close/>
              </a:path>
              <a:path w="580389" h="205739">
                <a:moveTo>
                  <a:pt x="511810" y="162432"/>
                </a:moveTo>
                <a:lnTo>
                  <a:pt x="497585" y="162432"/>
                </a:lnTo>
                <a:lnTo>
                  <a:pt x="499110" y="162813"/>
                </a:lnTo>
                <a:lnTo>
                  <a:pt x="510286" y="162813"/>
                </a:lnTo>
                <a:lnTo>
                  <a:pt x="511810" y="162432"/>
                </a:lnTo>
                <a:close/>
              </a:path>
              <a:path w="580389" h="205739">
                <a:moveTo>
                  <a:pt x="479780" y="59054"/>
                </a:moveTo>
                <a:lnTo>
                  <a:pt x="461390" y="59054"/>
                </a:lnTo>
                <a:lnTo>
                  <a:pt x="461899" y="61594"/>
                </a:lnTo>
                <a:lnTo>
                  <a:pt x="462661" y="64135"/>
                </a:lnTo>
                <a:lnTo>
                  <a:pt x="463463" y="67055"/>
                </a:lnTo>
                <a:lnTo>
                  <a:pt x="464354" y="69850"/>
                </a:lnTo>
                <a:lnTo>
                  <a:pt x="465116" y="72136"/>
                </a:lnTo>
                <a:lnTo>
                  <a:pt x="466857" y="77724"/>
                </a:lnTo>
                <a:lnTo>
                  <a:pt x="468672" y="83185"/>
                </a:lnTo>
                <a:lnTo>
                  <a:pt x="469563" y="86232"/>
                </a:lnTo>
                <a:lnTo>
                  <a:pt x="470408" y="88645"/>
                </a:lnTo>
                <a:lnTo>
                  <a:pt x="471297" y="91059"/>
                </a:lnTo>
                <a:lnTo>
                  <a:pt x="494188" y="158241"/>
                </a:lnTo>
                <a:lnTo>
                  <a:pt x="494284" y="158623"/>
                </a:lnTo>
                <a:lnTo>
                  <a:pt x="494411" y="159130"/>
                </a:lnTo>
                <a:lnTo>
                  <a:pt x="495020" y="160019"/>
                </a:lnTo>
                <a:lnTo>
                  <a:pt x="495426" y="160527"/>
                </a:lnTo>
                <a:lnTo>
                  <a:pt x="495935" y="161289"/>
                </a:lnTo>
                <a:lnTo>
                  <a:pt x="496315" y="161670"/>
                </a:lnTo>
                <a:lnTo>
                  <a:pt x="497839" y="162432"/>
                </a:lnTo>
                <a:lnTo>
                  <a:pt x="511524" y="162432"/>
                </a:lnTo>
                <a:lnTo>
                  <a:pt x="512190" y="162051"/>
                </a:lnTo>
                <a:lnTo>
                  <a:pt x="512952" y="161670"/>
                </a:lnTo>
                <a:lnTo>
                  <a:pt x="513429" y="161289"/>
                </a:lnTo>
                <a:lnTo>
                  <a:pt x="513905" y="160527"/>
                </a:lnTo>
                <a:lnTo>
                  <a:pt x="514273" y="160019"/>
                </a:lnTo>
                <a:lnTo>
                  <a:pt x="514794" y="159130"/>
                </a:lnTo>
                <a:lnTo>
                  <a:pt x="515143" y="158241"/>
                </a:lnTo>
                <a:lnTo>
                  <a:pt x="522629" y="137160"/>
                </a:lnTo>
                <a:lnTo>
                  <a:pt x="505587" y="137160"/>
                </a:lnTo>
                <a:lnTo>
                  <a:pt x="504825" y="134747"/>
                </a:lnTo>
                <a:lnTo>
                  <a:pt x="504189" y="132079"/>
                </a:lnTo>
                <a:lnTo>
                  <a:pt x="503300" y="129286"/>
                </a:lnTo>
                <a:lnTo>
                  <a:pt x="501776" y="123698"/>
                </a:lnTo>
                <a:lnTo>
                  <a:pt x="500888" y="120776"/>
                </a:lnTo>
                <a:lnTo>
                  <a:pt x="499999" y="117982"/>
                </a:lnTo>
                <a:lnTo>
                  <a:pt x="498983" y="115062"/>
                </a:lnTo>
                <a:lnTo>
                  <a:pt x="497967" y="112013"/>
                </a:lnTo>
                <a:lnTo>
                  <a:pt x="496950" y="109092"/>
                </a:lnTo>
                <a:lnTo>
                  <a:pt x="495173" y="103250"/>
                </a:lnTo>
                <a:lnTo>
                  <a:pt x="479780" y="59054"/>
                </a:lnTo>
                <a:close/>
              </a:path>
              <a:path w="580389" h="205739">
                <a:moveTo>
                  <a:pt x="562127" y="43306"/>
                </a:moveTo>
                <a:lnTo>
                  <a:pt x="544068" y="43306"/>
                </a:lnTo>
                <a:lnTo>
                  <a:pt x="542417" y="43687"/>
                </a:lnTo>
                <a:lnTo>
                  <a:pt x="535305" y="49656"/>
                </a:lnTo>
                <a:lnTo>
                  <a:pt x="534415" y="51180"/>
                </a:lnTo>
                <a:lnTo>
                  <a:pt x="516382" y="102997"/>
                </a:lnTo>
                <a:lnTo>
                  <a:pt x="515365" y="105663"/>
                </a:lnTo>
                <a:lnTo>
                  <a:pt x="514476" y="108457"/>
                </a:lnTo>
                <a:lnTo>
                  <a:pt x="513461" y="111378"/>
                </a:lnTo>
                <a:lnTo>
                  <a:pt x="512572" y="114300"/>
                </a:lnTo>
                <a:lnTo>
                  <a:pt x="511556" y="117220"/>
                </a:lnTo>
                <a:lnTo>
                  <a:pt x="510667" y="120141"/>
                </a:lnTo>
                <a:lnTo>
                  <a:pt x="509777" y="123189"/>
                </a:lnTo>
                <a:lnTo>
                  <a:pt x="508888" y="126111"/>
                </a:lnTo>
                <a:lnTo>
                  <a:pt x="508126" y="129031"/>
                </a:lnTo>
                <a:lnTo>
                  <a:pt x="506602" y="134619"/>
                </a:lnTo>
                <a:lnTo>
                  <a:pt x="505840" y="137160"/>
                </a:lnTo>
                <a:lnTo>
                  <a:pt x="522629" y="137160"/>
                </a:lnTo>
                <a:lnTo>
                  <a:pt x="538988" y="91059"/>
                </a:lnTo>
                <a:lnTo>
                  <a:pt x="540435" y="86232"/>
                </a:lnTo>
                <a:lnTo>
                  <a:pt x="541279" y="83565"/>
                </a:lnTo>
                <a:lnTo>
                  <a:pt x="542289" y="80517"/>
                </a:lnTo>
                <a:lnTo>
                  <a:pt x="543057" y="78104"/>
                </a:lnTo>
                <a:lnTo>
                  <a:pt x="543178" y="77724"/>
                </a:lnTo>
                <a:lnTo>
                  <a:pt x="544195" y="74929"/>
                </a:lnTo>
                <a:lnTo>
                  <a:pt x="545003" y="72389"/>
                </a:lnTo>
                <a:lnTo>
                  <a:pt x="547751" y="64135"/>
                </a:lnTo>
                <a:lnTo>
                  <a:pt x="549275" y="59054"/>
                </a:lnTo>
                <a:lnTo>
                  <a:pt x="568642" y="59054"/>
                </a:lnTo>
                <a:lnTo>
                  <a:pt x="567719" y="51180"/>
                </a:lnTo>
                <a:lnTo>
                  <a:pt x="567689" y="50926"/>
                </a:lnTo>
                <a:lnTo>
                  <a:pt x="567574" y="49656"/>
                </a:lnTo>
                <a:lnTo>
                  <a:pt x="567470" y="48513"/>
                </a:lnTo>
                <a:lnTo>
                  <a:pt x="567436" y="48132"/>
                </a:lnTo>
                <a:lnTo>
                  <a:pt x="566665" y="46481"/>
                </a:lnTo>
                <a:lnTo>
                  <a:pt x="566547" y="46227"/>
                </a:lnTo>
                <a:lnTo>
                  <a:pt x="563499" y="43687"/>
                </a:lnTo>
                <a:lnTo>
                  <a:pt x="562127" y="43306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object 23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5717413" y="1665604"/>
            <a:ext cx="986345" cy="176275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786880" y="1717675"/>
            <a:ext cx="616966" cy="124205"/>
          </a:xfrm>
          <a:prstGeom prst="rect">
            <a:avLst/>
          </a:prstGeom>
        </p:spPr>
      </p:pic>
      <p:grpSp>
        <p:nvGrpSpPr>
          <p:cNvPr id="25" name="object 25"/>
          <p:cNvGrpSpPr/>
          <p:nvPr/>
        </p:nvGrpSpPr>
        <p:grpSpPr>
          <a:xfrm>
            <a:off x="7497318" y="1677161"/>
            <a:ext cx="765810" cy="165100"/>
            <a:chOff x="7497318" y="1677161"/>
            <a:chExt cx="765810" cy="165100"/>
          </a:xfrm>
        </p:grpSpPr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497318" y="1677161"/>
              <a:ext cx="707771" cy="164718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8236077" y="1811400"/>
              <a:ext cx="27305" cy="29209"/>
            </a:xfrm>
            <a:custGeom>
              <a:avLst/>
              <a:gdLst/>
              <a:ahLst/>
              <a:cxnLst/>
              <a:rect l="l" t="t" r="r" b="b"/>
              <a:pathLst>
                <a:path w="27304" h="29210">
                  <a:moveTo>
                    <a:pt x="18669" y="0"/>
                  </a:moveTo>
                  <a:lnTo>
                    <a:pt x="8508" y="0"/>
                  </a:lnTo>
                  <a:lnTo>
                    <a:pt x="4952" y="888"/>
                  </a:lnTo>
                  <a:lnTo>
                    <a:pt x="1016" y="4825"/>
                  </a:lnTo>
                  <a:lnTo>
                    <a:pt x="0" y="8889"/>
                  </a:lnTo>
                  <a:lnTo>
                    <a:pt x="0" y="20574"/>
                  </a:lnTo>
                  <a:lnTo>
                    <a:pt x="889" y="24384"/>
                  </a:lnTo>
                  <a:lnTo>
                    <a:pt x="2921" y="26288"/>
                  </a:lnTo>
                  <a:lnTo>
                    <a:pt x="4825" y="28321"/>
                  </a:lnTo>
                  <a:lnTo>
                    <a:pt x="8254" y="29210"/>
                  </a:lnTo>
                  <a:lnTo>
                    <a:pt x="18415" y="29210"/>
                  </a:lnTo>
                  <a:lnTo>
                    <a:pt x="22098" y="28194"/>
                  </a:lnTo>
                  <a:lnTo>
                    <a:pt x="26034" y="24257"/>
                  </a:lnTo>
                  <a:lnTo>
                    <a:pt x="26924" y="20320"/>
                  </a:lnTo>
                  <a:lnTo>
                    <a:pt x="26924" y="14350"/>
                  </a:lnTo>
                  <a:lnTo>
                    <a:pt x="26924" y="8636"/>
                  </a:lnTo>
                  <a:lnTo>
                    <a:pt x="26034" y="4825"/>
                  </a:lnTo>
                  <a:lnTo>
                    <a:pt x="24129" y="2794"/>
                  </a:lnTo>
                  <a:lnTo>
                    <a:pt x="22098" y="888"/>
                  </a:lnTo>
                  <a:lnTo>
                    <a:pt x="18669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5048250" y="1895855"/>
            <a:ext cx="13271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spc="-50" dirty="0">
                <a:solidFill>
                  <a:srgbClr val="83992A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29" name="object 29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6775957" y="2089150"/>
            <a:ext cx="663143" cy="167132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522464" y="2089276"/>
            <a:ext cx="89153" cy="124078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692263" y="2089150"/>
            <a:ext cx="1243489" cy="167132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9032240" y="2037079"/>
            <a:ext cx="869601" cy="176275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7532243" y="2367152"/>
            <a:ext cx="100583" cy="120776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6771513" y="2313304"/>
            <a:ext cx="666114" cy="176275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7711440" y="2365375"/>
            <a:ext cx="693546" cy="167512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8482583" y="2365375"/>
            <a:ext cx="915289" cy="124205"/>
          </a:xfrm>
          <a:prstGeom prst="rect">
            <a:avLst/>
          </a:prstGeom>
        </p:spPr>
      </p:pic>
      <p:grpSp>
        <p:nvGrpSpPr>
          <p:cNvPr id="37" name="object 37"/>
          <p:cNvGrpSpPr/>
          <p:nvPr/>
        </p:nvGrpSpPr>
        <p:grpSpPr>
          <a:xfrm>
            <a:off x="9474072" y="2313813"/>
            <a:ext cx="1287145" cy="219075"/>
            <a:chOff x="9474072" y="2313813"/>
            <a:chExt cx="1287145" cy="219075"/>
          </a:xfrm>
        </p:grpSpPr>
        <p:pic>
          <p:nvPicPr>
            <p:cNvPr id="38" name="object 3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9474072" y="2313813"/>
              <a:ext cx="1235836" cy="218694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10734166" y="2459101"/>
              <a:ext cx="27305" cy="29209"/>
            </a:xfrm>
            <a:custGeom>
              <a:avLst/>
              <a:gdLst/>
              <a:ahLst/>
              <a:cxnLst/>
              <a:rect l="l" t="t" r="r" b="b"/>
              <a:pathLst>
                <a:path w="27304" h="29210">
                  <a:moveTo>
                    <a:pt x="18668" y="0"/>
                  </a:moveTo>
                  <a:lnTo>
                    <a:pt x="8508" y="0"/>
                  </a:lnTo>
                  <a:lnTo>
                    <a:pt x="4952" y="888"/>
                  </a:lnTo>
                  <a:lnTo>
                    <a:pt x="1015" y="4825"/>
                  </a:lnTo>
                  <a:lnTo>
                    <a:pt x="0" y="8889"/>
                  </a:lnTo>
                  <a:lnTo>
                    <a:pt x="0" y="20574"/>
                  </a:lnTo>
                  <a:lnTo>
                    <a:pt x="888" y="24384"/>
                  </a:lnTo>
                  <a:lnTo>
                    <a:pt x="2921" y="26288"/>
                  </a:lnTo>
                  <a:lnTo>
                    <a:pt x="4825" y="28321"/>
                  </a:lnTo>
                  <a:lnTo>
                    <a:pt x="8254" y="29210"/>
                  </a:lnTo>
                  <a:lnTo>
                    <a:pt x="18414" y="29210"/>
                  </a:lnTo>
                  <a:lnTo>
                    <a:pt x="22098" y="28194"/>
                  </a:lnTo>
                  <a:lnTo>
                    <a:pt x="26034" y="24257"/>
                  </a:lnTo>
                  <a:lnTo>
                    <a:pt x="26924" y="20320"/>
                  </a:lnTo>
                  <a:lnTo>
                    <a:pt x="26924" y="14350"/>
                  </a:lnTo>
                  <a:lnTo>
                    <a:pt x="26924" y="8636"/>
                  </a:lnTo>
                  <a:lnTo>
                    <a:pt x="26034" y="4825"/>
                  </a:lnTo>
                  <a:lnTo>
                    <a:pt x="24129" y="2794"/>
                  </a:lnTo>
                  <a:lnTo>
                    <a:pt x="22098" y="888"/>
                  </a:lnTo>
                  <a:lnTo>
                    <a:pt x="18668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0" name="object 40"/>
          <p:cNvGrpSpPr/>
          <p:nvPr/>
        </p:nvGrpSpPr>
        <p:grpSpPr>
          <a:xfrm>
            <a:off x="5069585" y="2046097"/>
            <a:ext cx="3754120" cy="867410"/>
            <a:chOff x="5069585" y="2046097"/>
            <a:chExt cx="3754120" cy="867410"/>
          </a:xfrm>
        </p:grpSpPr>
        <p:pic>
          <p:nvPicPr>
            <p:cNvPr id="41" name="object 4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298185" y="2046097"/>
              <a:ext cx="1376171" cy="210185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069585" y="2313305"/>
              <a:ext cx="1602645" cy="176275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307329" y="2705734"/>
              <a:ext cx="1303781" cy="207772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698360" y="2746375"/>
              <a:ext cx="762254" cy="124205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7476744" y="2746374"/>
              <a:ext cx="1346835" cy="167640"/>
            </a:xfrm>
            <a:custGeom>
              <a:avLst/>
              <a:gdLst/>
              <a:ahLst/>
              <a:cxnLst/>
              <a:rect l="l" t="t" r="r" b="b"/>
              <a:pathLst>
                <a:path w="1346834" h="167639">
                  <a:moveTo>
                    <a:pt x="61468" y="56769"/>
                  </a:moveTo>
                  <a:lnTo>
                    <a:pt x="57658" y="49911"/>
                  </a:lnTo>
                  <a:lnTo>
                    <a:pt x="3048" y="49911"/>
                  </a:lnTo>
                  <a:lnTo>
                    <a:pt x="1905" y="50546"/>
                  </a:lnTo>
                  <a:lnTo>
                    <a:pt x="381" y="52959"/>
                  </a:lnTo>
                  <a:lnTo>
                    <a:pt x="0" y="55245"/>
                  </a:lnTo>
                  <a:lnTo>
                    <a:pt x="0" y="61595"/>
                  </a:lnTo>
                  <a:lnTo>
                    <a:pt x="381" y="63881"/>
                  </a:lnTo>
                  <a:lnTo>
                    <a:pt x="1905" y="66421"/>
                  </a:lnTo>
                  <a:lnTo>
                    <a:pt x="3048" y="67056"/>
                  </a:lnTo>
                  <a:lnTo>
                    <a:pt x="58420" y="67056"/>
                  </a:lnTo>
                  <a:lnTo>
                    <a:pt x="59563" y="66421"/>
                  </a:lnTo>
                  <a:lnTo>
                    <a:pt x="61087" y="63881"/>
                  </a:lnTo>
                  <a:lnTo>
                    <a:pt x="61468" y="61722"/>
                  </a:lnTo>
                  <a:lnTo>
                    <a:pt x="61468" y="58420"/>
                  </a:lnTo>
                  <a:lnTo>
                    <a:pt x="61468" y="56769"/>
                  </a:lnTo>
                  <a:close/>
                </a:path>
                <a:path w="1346834" h="167639">
                  <a:moveTo>
                    <a:pt x="169392" y="106299"/>
                  </a:moveTo>
                  <a:lnTo>
                    <a:pt x="167767" y="92456"/>
                  </a:lnTo>
                  <a:lnTo>
                    <a:pt x="167259" y="92075"/>
                  </a:lnTo>
                  <a:lnTo>
                    <a:pt x="164985" y="92075"/>
                  </a:lnTo>
                  <a:lnTo>
                    <a:pt x="163830" y="92710"/>
                  </a:lnTo>
                  <a:lnTo>
                    <a:pt x="162052" y="94107"/>
                  </a:lnTo>
                  <a:lnTo>
                    <a:pt x="160274" y="95631"/>
                  </a:lnTo>
                  <a:lnTo>
                    <a:pt x="157988" y="97282"/>
                  </a:lnTo>
                  <a:lnTo>
                    <a:pt x="155321" y="99060"/>
                  </a:lnTo>
                  <a:lnTo>
                    <a:pt x="152781" y="100838"/>
                  </a:lnTo>
                  <a:lnTo>
                    <a:pt x="149606" y="102489"/>
                  </a:lnTo>
                  <a:lnTo>
                    <a:pt x="146050" y="104013"/>
                  </a:lnTo>
                  <a:lnTo>
                    <a:pt x="142367" y="105537"/>
                  </a:lnTo>
                  <a:lnTo>
                    <a:pt x="138176" y="106299"/>
                  </a:lnTo>
                  <a:lnTo>
                    <a:pt x="128397" y="106299"/>
                  </a:lnTo>
                  <a:lnTo>
                    <a:pt x="124587" y="105537"/>
                  </a:lnTo>
                  <a:lnTo>
                    <a:pt x="124206" y="105537"/>
                  </a:lnTo>
                  <a:lnTo>
                    <a:pt x="120015" y="103505"/>
                  </a:lnTo>
                  <a:lnTo>
                    <a:pt x="116205" y="101727"/>
                  </a:lnTo>
                  <a:lnTo>
                    <a:pt x="112903" y="99060"/>
                  </a:lnTo>
                  <a:lnTo>
                    <a:pt x="102108" y="62484"/>
                  </a:lnTo>
                  <a:lnTo>
                    <a:pt x="102577" y="52184"/>
                  </a:lnTo>
                  <a:lnTo>
                    <a:pt x="125882" y="18376"/>
                  </a:lnTo>
                  <a:lnTo>
                    <a:pt x="132969" y="17653"/>
                  </a:lnTo>
                  <a:lnTo>
                    <a:pt x="137795" y="17653"/>
                  </a:lnTo>
                  <a:lnTo>
                    <a:pt x="142506" y="18376"/>
                  </a:lnTo>
                  <a:lnTo>
                    <a:pt x="142176" y="18376"/>
                  </a:lnTo>
                  <a:lnTo>
                    <a:pt x="149098" y="21082"/>
                  </a:lnTo>
                  <a:lnTo>
                    <a:pt x="152146" y="22606"/>
                  </a:lnTo>
                  <a:lnTo>
                    <a:pt x="157226" y="25908"/>
                  </a:lnTo>
                  <a:lnTo>
                    <a:pt x="159258" y="27432"/>
                  </a:lnTo>
                  <a:lnTo>
                    <a:pt x="162560" y="30226"/>
                  </a:lnTo>
                  <a:lnTo>
                    <a:pt x="163957" y="30861"/>
                  </a:lnTo>
                  <a:lnTo>
                    <a:pt x="166243" y="30861"/>
                  </a:lnTo>
                  <a:lnTo>
                    <a:pt x="167259" y="30226"/>
                  </a:lnTo>
                  <a:lnTo>
                    <a:pt x="168783" y="27686"/>
                  </a:lnTo>
                  <a:lnTo>
                    <a:pt x="169075" y="25908"/>
                  </a:lnTo>
                  <a:lnTo>
                    <a:pt x="168973" y="18376"/>
                  </a:lnTo>
                  <a:lnTo>
                    <a:pt x="168922" y="17653"/>
                  </a:lnTo>
                  <a:lnTo>
                    <a:pt x="168910" y="17399"/>
                  </a:lnTo>
                  <a:lnTo>
                    <a:pt x="168783" y="16383"/>
                  </a:lnTo>
                  <a:lnTo>
                    <a:pt x="168402" y="15240"/>
                  </a:lnTo>
                  <a:lnTo>
                    <a:pt x="168275" y="14859"/>
                  </a:lnTo>
                  <a:lnTo>
                    <a:pt x="153035" y="3810"/>
                  </a:lnTo>
                  <a:lnTo>
                    <a:pt x="150241" y="2667"/>
                  </a:lnTo>
                  <a:lnTo>
                    <a:pt x="147066" y="1778"/>
                  </a:lnTo>
                  <a:lnTo>
                    <a:pt x="140335" y="508"/>
                  </a:lnTo>
                  <a:lnTo>
                    <a:pt x="136779" y="127"/>
                  </a:lnTo>
                  <a:lnTo>
                    <a:pt x="125730" y="127"/>
                  </a:lnTo>
                  <a:lnTo>
                    <a:pt x="95758" y="15240"/>
                  </a:lnTo>
                  <a:lnTo>
                    <a:pt x="90932" y="20320"/>
                  </a:lnTo>
                  <a:lnTo>
                    <a:pt x="80416" y="62484"/>
                  </a:lnTo>
                  <a:lnTo>
                    <a:pt x="80391" y="63500"/>
                  </a:lnTo>
                  <a:lnTo>
                    <a:pt x="80568" y="69723"/>
                  </a:lnTo>
                  <a:lnTo>
                    <a:pt x="80594" y="70700"/>
                  </a:lnTo>
                  <a:lnTo>
                    <a:pt x="93573" y="108585"/>
                  </a:lnTo>
                  <a:lnTo>
                    <a:pt x="122682" y="124206"/>
                  </a:lnTo>
                  <a:lnTo>
                    <a:pt x="134747" y="124206"/>
                  </a:lnTo>
                  <a:lnTo>
                    <a:pt x="160909" y="115951"/>
                  </a:lnTo>
                  <a:lnTo>
                    <a:pt x="163449" y="114427"/>
                  </a:lnTo>
                  <a:lnTo>
                    <a:pt x="169291" y="107061"/>
                  </a:lnTo>
                  <a:lnTo>
                    <a:pt x="169392" y="106299"/>
                  </a:lnTo>
                  <a:close/>
                </a:path>
                <a:path w="1346834" h="167639">
                  <a:moveTo>
                    <a:pt x="288544" y="7239"/>
                  </a:moveTo>
                  <a:lnTo>
                    <a:pt x="288036" y="5461"/>
                  </a:lnTo>
                  <a:lnTo>
                    <a:pt x="285877" y="3048"/>
                  </a:lnTo>
                  <a:lnTo>
                    <a:pt x="284353" y="2413"/>
                  </a:lnTo>
                  <a:lnTo>
                    <a:pt x="197485" y="2413"/>
                  </a:lnTo>
                  <a:lnTo>
                    <a:pt x="195961" y="3048"/>
                  </a:lnTo>
                  <a:lnTo>
                    <a:pt x="194818" y="4191"/>
                  </a:lnTo>
                  <a:lnTo>
                    <a:pt x="193675" y="5461"/>
                  </a:lnTo>
                  <a:lnTo>
                    <a:pt x="193167" y="7239"/>
                  </a:lnTo>
                  <a:lnTo>
                    <a:pt x="193167" y="119380"/>
                  </a:lnTo>
                  <a:lnTo>
                    <a:pt x="193294" y="119888"/>
                  </a:lnTo>
                  <a:lnTo>
                    <a:pt x="193548" y="120396"/>
                  </a:lnTo>
                  <a:lnTo>
                    <a:pt x="194437" y="121285"/>
                  </a:lnTo>
                  <a:lnTo>
                    <a:pt x="195199" y="121539"/>
                  </a:lnTo>
                  <a:lnTo>
                    <a:pt x="195961" y="121920"/>
                  </a:lnTo>
                  <a:lnTo>
                    <a:pt x="197104" y="122174"/>
                  </a:lnTo>
                  <a:lnTo>
                    <a:pt x="209804" y="122174"/>
                  </a:lnTo>
                  <a:lnTo>
                    <a:pt x="210820" y="121920"/>
                  </a:lnTo>
                  <a:lnTo>
                    <a:pt x="211709" y="121539"/>
                  </a:lnTo>
                  <a:lnTo>
                    <a:pt x="212471" y="121285"/>
                  </a:lnTo>
                  <a:lnTo>
                    <a:pt x="213360" y="120396"/>
                  </a:lnTo>
                  <a:lnTo>
                    <a:pt x="213741" y="119888"/>
                  </a:lnTo>
                  <a:lnTo>
                    <a:pt x="213868" y="19939"/>
                  </a:lnTo>
                  <a:lnTo>
                    <a:pt x="267716" y="19939"/>
                  </a:lnTo>
                  <a:lnTo>
                    <a:pt x="267843" y="119888"/>
                  </a:lnTo>
                  <a:lnTo>
                    <a:pt x="268224" y="120396"/>
                  </a:lnTo>
                  <a:lnTo>
                    <a:pt x="269113" y="121285"/>
                  </a:lnTo>
                  <a:lnTo>
                    <a:pt x="269875" y="121539"/>
                  </a:lnTo>
                  <a:lnTo>
                    <a:pt x="270764" y="121920"/>
                  </a:lnTo>
                  <a:lnTo>
                    <a:pt x="271780" y="122174"/>
                  </a:lnTo>
                  <a:lnTo>
                    <a:pt x="284607" y="122174"/>
                  </a:lnTo>
                  <a:lnTo>
                    <a:pt x="285750" y="121920"/>
                  </a:lnTo>
                  <a:lnTo>
                    <a:pt x="286385" y="121539"/>
                  </a:lnTo>
                  <a:lnTo>
                    <a:pt x="287147" y="121285"/>
                  </a:lnTo>
                  <a:lnTo>
                    <a:pt x="287782" y="120777"/>
                  </a:lnTo>
                  <a:lnTo>
                    <a:pt x="288036" y="120396"/>
                  </a:lnTo>
                  <a:lnTo>
                    <a:pt x="288417" y="119888"/>
                  </a:lnTo>
                  <a:lnTo>
                    <a:pt x="288544" y="119380"/>
                  </a:lnTo>
                  <a:lnTo>
                    <a:pt x="288544" y="19939"/>
                  </a:lnTo>
                  <a:lnTo>
                    <a:pt x="288544" y="7239"/>
                  </a:lnTo>
                  <a:close/>
                </a:path>
                <a:path w="1346834" h="167639">
                  <a:moveTo>
                    <a:pt x="431546" y="60960"/>
                  </a:moveTo>
                  <a:lnTo>
                    <a:pt x="431393" y="56388"/>
                  </a:lnTo>
                  <a:lnTo>
                    <a:pt x="431330" y="54013"/>
                  </a:lnTo>
                  <a:lnTo>
                    <a:pt x="430682" y="47434"/>
                  </a:lnTo>
                  <a:lnTo>
                    <a:pt x="418820" y="17399"/>
                  </a:lnTo>
                  <a:lnTo>
                    <a:pt x="413131" y="10922"/>
                  </a:lnTo>
                  <a:lnTo>
                    <a:pt x="410083" y="8763"/>
                  </a:lnTo>
                  <a:lnTo>
                    <a:pt x="410083" y="68834"/>
                  </a:lnTo>
                  <a:lnTo>
                    <a:pt x="409549" y="73787"/>
                  </a:lnTo>
                  <a:lnTo>
                    <a:pt x="409448" y="74803"/>
                  </a:lnTo>
                  <a:lnTo>
                    <a:pt x="408051" y="80264"/>
                  </a:lnTo>
                  <a:lnTo>
                    <a:pt x="406781" y="85725"/>
                  </a:lnTo>
                  <a:lnTo>
                    <a:pt x="404622" y="90424"/>
                  </a:lnTo>
                  <a:lnTo>
                    <a:pt x="401701" y="94361"/>
                  </a:lnTo>
                  <a:lnTo>
                    <a:pt x="398907" y="98298"/>
                  </a:lnTo>
                  <a:lnTo>
                    <a:pt x="395224" y="101346"/>
                  </a:lnTo>
                  <a:lnTo>
                    <a:pt x="390779" y="103505"/>
                  </a:lnTo>
                  <a:lnTo>
                    <a:pt x="386207" y="105664"/>
                  </a:lnTo>
                  <a:lnTo>
                    <a:pt x="381000" y="106807"/>
                  </a:lnTo>
                  <a:lnTo>
                    <a:pt x="368173" y="106807"/>
                  </a:lnTo>
                  <a:lnTo>
                    <a:pt x="363143" y="105664"/>
                  </a:lnTo>
                  <a:lnTo>
                    <a:pt x="362813" y="105664"/>
                  </a:lnTo>
                  <a:lnTo>
                    <a:pt x="358140" y="103124"/>
                  </a:lnTo>
                  <a:lnTo>
                    <a:pt x="353695" y="100838"/>
                  </a:lnTo>
                  <a:lnTo>
                    <a:pt x="350139" y="97536"/>
                  </a:lnTo>
                  <a:lnTo>
                    <a:pt x="340106" y="55372"/>
                  </a:lnTo>
                  <a:lnTo>
                    <a:pt x="340626" y="50419"/>
                  </a:lnTo>
                  <a:lnTo>
                    <a:pt x="363715" y="18542"/>
                  </a:lnTo>
                  <a:lnTo>
                    <a:pt x="363321" y="18542"/>
                  </a:lnTo>
                  <a:lnTo>
                    <a:pt x="369189" y="17399"/>
                  </a:lnTo>
                  <a:lnTo>
                    <a:pt x="382016" y="17399"/>
                  </a:lnTo>
                  <a:lnTo>
                    <a:pt x="402717" y="30607"/>
                  </a:lnTo>
                  <a:lnTo>
                    <a:pt x="405384" y="34798"/>
                  </a:lnTo>
                  <a:lnTo>
                    <a:pt x="407289" y="39497"/>
                  </a:lnTo>
                  <a:lnTo>
                    <a:pt x="409359" y="49403"/>
                  </a:lnTo>
                  <a:lnTo>
                    <a:pt x="409460" y="49898"/>
                  </a:lnTo>
                  <a:lnTo>
                    <a:pt x="409575" y="50419"/>
                  </a:lnTo>
                  <a:lnTo>
                    <a:pt x="409892" y="54013"/>
                  </a:lnTo>
                  <a:lnTo>
                    <a:pt x="410006" y="55372"/>
                  </a:lnTo>
                  <a:lnTo>
                    <a:pt x="410083" y="68834"/>
                  </a:lnTo>
                  <a:lnTo>
                    <a:pt x="410083" y="8763"/>
                  </a:lnTo>
                  <a:lnTo>
                    <a:pt x="407416" y="6858"/>
                  </a:lnTo>
                  <a:lnTo>
                    <a:pt x="400558" y="4191"/>
                  </a:lnTo>
                  <a:lnTo>
                    <a:pt x="393573" y="1397"/>
                  </a:lnTo>
                  <a:lnTo>
                    <a:pt x="385572" y="0"/>
                  </a:lnTo>
                  <a:lnTo>
                    <a:pt x="376174" y="0"/>
                  </a:lnTo>
                  <a:lnTo>
                    <a:pt x="337820" y="12065"/>
                  </a:lnTo>
                  <a:lnTo>
                    <a:pt x="332994" y="17780"/>
                  </a:lnTo>
                  <a:lnTo>
                    <a:pt x="328168" y="23368"/>
                  </a:lnTo>
                  <a:lnTo>
                    <a:pt x="318858" y="55372"/>
                  </a:lnTo>
                  <a:lnTo>
                    <a:pt x="318744" y="56388"/>
                  </a:lnTo>
                  <a:lnTo>
                    <a:pt x="318579" y="60960"/>
                  </a:lnTo>
                  <a:lnTo>
                    <a:pt x="318516" y="63119"/>
                  </a:lnTo>
                  <a:lnTo>
                    <a:pt x="318643" y="67703"/>
                  </a:lnTo>
                  <a:lnTo>
                    <a:pt x="336931" y="113284"/>
                  </a:lnTo>
                  <a:lnTo>
                    <a:pt x="349504" y="120015"/>
                  </a:lnTo>
                  <a:lnTo>
                    <a:pt x="356489" y="122809"/>
                  </a:lnTo>
                  <a:lnTo>
                    <a:pt x="364490" y="124206"/>
                  </a:lnTo>
                  <a:lnTo>
                    <a:pt x="373888" y="124206"/>
                  </a:lnTo>
                  <a:lnTo>
                    <a:pt x="412242" y="112014"/>
                  </a:lnTo>
                  <a:lnTo>
                    <a:pt x="430555" y="74803"/>
                  </a:lnTo>
                  <a:lnTo>
                    <a:pt x="430669" y="74193"/>
                  </a:lnTo>
                  <a:lnTo>
                    <a:pt x="431203" y="68834"/>
                  </a:lnTo>
                  <a:lnTo>
                    <a:pt x="431317" y="67703"/>
                  </a:lnTo>
                  <a:lnTo>
                    <a:pt x="431469" y="63119"/>
                  </a:lnTo>
                  <a:lnTo>
                    <a:pt x="431546" y="60960"/>
                  </a:lnTo>
                  <a:close/>
                </a:path>
                <a:path w="1346834" h="167639">
                  <a:moveTo>
                    <a:pt x="563676" y="51435"/>
                  </a:moveTo>
                  <a:lnTo>
                    <a:pt x="553339" y="17907"/>
                  </a:lnTo>
                  <a:lnTo>
                    <a:pt x="549656" y="12319"/>
                  </a:lnTo>
                  <a:lnTo>
                    <a:pt x="544957" y="8001"/>
                  </a:lnTo>
                  <a:lnTo>
                    <a:pt x="542290" y="6527"/>
                  </a:lnTo>
                  <a:lnTo>
                    <a:pt x="542290" y="57023"/>
                  </a:lnTo>
                  <a:lnTo>
                    <a:pt x="542290" y="68072"/>
                  </a:lnTo>
                  <a:lnTo>
                    <a:pt x="541782" y="73279"/>
                  </a:lnTo>
                  <a:lnTo>
                    <a:pt x="540639" y="78486"/>
                  </a:lnTo>
                  <a:lnTo>
                    <a:pt x="539623" y="83693"/>
                  </a:lnTo>
                  <a:lnTo>
                    <a:pt x="518287" y="106426"/>
                  </a:lnTo>
                  <a:lnTo>
                    <a:pt x="507365" y="106426"/>
                  </a:lnTo>
                  <a:lnTo>
                    <a:pt x="480568" y="84963"/>
                  </a:lnTo>
                  <a:lnTo>
                    <a:pt x="480568" y="40005"/>
                  </a:lnTo>
                  <a:lnTo>
                    <a:pt x="483870" y="35814"/>
                  </a:lnTo>
                  <a:lnTo>
                    <a:pt x="486918" y="32385"/>
                  </a:lnTo>
                  <a:lnTo>
                    <a:pt x="489966" y="29591"/>
                  </a:lnTo>
                  <a:lnTo>
                    <a:pt x="492887" y="26797"/>
                  </a:lnTo>
                  <a:lnTo>
                    <a:pt x="495681" y="24511"/>
                  </a:lnTo>
                  <a:lnTo>
                    <a:pt x="498348" y="22860"/>
                  </a:lnTo>
                  <a:lnTo>
                    <a:pt x="501015" y="21082"/>
                  </a:lnTo>
                  <a:lnTo>
                    <a:pt x="501548" y="20828"/>
                  </a:lnTo>
                  <a:lnTo>
                    <a:pt x="503682" y="19812"/>
                  </a:lnTo>
                  <a:lnTo>
                    <a:pt x="506349" y="19050"/>
                  </a:lnTo>
                  <a:lnTo>
                    <a:pt x="508889" y="18288"/>
                  </a:lnTo>
                  <a:lnTo>
                    <a:pt x="511556" y="17907"/>
                  </a:lnTo>
                  <a:lnTo>
                    <a:pt x="519684" y="17907"/>
                  </a:lnTo>
                  <a:lnTo>
                    <a:pt x="541909" y="51435"/>
                  </a:lnTo>
                  <a:lnTo>
                    <a:pt x="542290" y="57023"/>
                  </a:lnTo>
                  <a:lnTo>
                    <a:pt x="542290" y="6527"/>
                  </a:lnTo>
                  <a:lnTo>
                    <a:pt x="538302" y="4318"/>
                  </a:lnTo>
                  <a:lnTo>
                    <a:pt x="533400" y="1651"/>
                  </a:lnTo>
                  <a:lnTo>
                    <a:pt x="526415" y="0"/>
                  </a:lnTo>
                  <a:lnTo>
                    <a:pt x="514477" y="0"/>
                  </a:lnTo>
                  <a:lnTo>
                    <a:pt x="510921" y="508"/>
                  </a:lnTo>
                  <a:lnTo>
                    <a:pt x="507492" y="1270"/>
                  </a:lnTo>
                  <a:lnTo>
                    <a:pt x="503567" y="2286"/>
                  </a:lnTo>
                  <a:lnTo>
                    <a:pt x="503758" y="2286"/>
                  </a:lnTo>
                  <a:lnTo>
                    <a:pt x="500761" y="3556"/>
                  </a:lnTo>
                  <a:lnTo>
                    <a:pt x="478028" y="20828"/>
                  </a:lnTo>
                  <a:lnTo>
                    <a:pt x="477901" y="4318"/>
                  </a:lnTo>
                  <a:lnTo>
                    <a:pt x="473887" y="1905"/>
                  </a:lnTo>
                  <a:lnTo>
                    <a:pt x="463867" y="1905"/>
                  </a:lnTo>
                  <a:lnTo>
                    <a:pt x="459867" y="4953"/>
                  </a:lnTo>
                  <a:lnTo>
                    <a:pt x="459867" y="164211"/>
                  </a:lnTo>
                  <a:lnTo>
                    <a:pt x="461899" y="166497"/>
                  </a:lnTo>
                  <a:lnTo>
                    <a:pt x="462661" y="166878"/>
                  </a:lnTo>
                  <a:lnTo>
                    <a:pt x="463804" y="167132"/>
                  </a:lnTo>
                  <a:lnTo>
                    <a:pt x="476631" y="167132"/>
                  </a:lnTo>
                  <a:lnTo>
                    <a:pt x="477647" y="166878"/>
                  </a:lnTo>
                  <a:lnTo>
                    <a:pt x="478409" y="166497"/>
                  </a:lnTo>
                  <a:lnTo>
                    <a:pt x="479171" y="166243"/>
                  </a:lnTo>
                  <a:lnTo>
                    <a:pt x="479679" y="165735"/>
                  </a:lnTo>
                  <a:lnTo>
                    <a:pt x="480441" y="164719"/>
                  </a:lnTo>
                  <a:lnTo>
                    <a:pt x="480568" y="107061"/>
                  </a:lnTo>
                  <a:lnTo>
                    <a:pt x="483616" y="109982"/>
                  </a:lnTo>
                  <a:lnTo>
                    <a:pt x="486410" y="112522"/>
                  </a:lnTo>
                  <a:lnTo>
                    <a:pt x="491744" y="116840"/>
                  </a:lnTo>
                  <a:lnTo>
                    <a:pt x="494538" y="118618"/>
                  </a:lnTo>
                  <a:lnTo>
                    <a:pt x="497205" y="120015"/>
                  </a:lnTo>
                  <a:lnTo>
                    <a:pt x="499872" y="121539"/>
                  </a:lnTo>
                  <a:lnTo>
                    <a:pt x="502666" y="122555"/>
                  </a:lnTo>
                  <a:lnTo>
                    <a:pt x="508381" y="123825"/>
                  </a:lnTo>
                  <a:lnTo>
                    <a:pt x="511556" y="124206"/>
                  </a:lnTo>
                  <a:lnTo>
                    <a:pt x="522732" y="124206"/>
                  </a:lnTo>
                  <a:lnTo>
                    <a:pt x="551662" y="106426"/>
                  </a:lnTo>
                  <a:lnTo>
                    <a:pt x="555371" y="101600"/>
                  </a:lnTo>
                  <a:lnTo>
                    <a:pt x="563511" y="68072"/>
                  </a:lnTo>
                  <a:lnTo>
                    <a:pt x="563549" y="67627"/>
                  </a:lnTo>
                  <a:lnTo>
                    <a:pt x="563676" y="51435"/>
                  </a:lnTo>
                  <a:close/>
                </a:path>
                <a:path w="1346834" h="167639">
                  <a:moveTo>
                    <a:pt x="672211" y="8890"/>
                  </a:moveTo>
                  <a:lnTo>
                    <a:pt x="671957" y="7747"/>
                  </a:lnTo>
                  <a:lnTo>
                    <a:pt x="671830" y="6477"/>
                  </a:lnTo>
                  <a:lnTo>
                    <a:pt x="671449" y="5461"/>
                  </a:lnTo>
                  <a:lnTo>
                    <a:pt x="671195" y="4699"/>
                  </a:lnTo>
                  <a:lnTo>
                    <a:pt x="670814" y="3937"/>
                  </a:lnTo>
                  <a:lnTo>
                    <a:pt x="670433" y="3302"/>
                  </a:lnTo>
                  <a:lnTo>
                    <a:pt x="669798" y="2921"/>
                  </a:lnTo>
                  <a:lnTo>
                    <a:pt x="669290" y="2540"/>
                  </a:lnTo>
                  <a:lnTo>
                    <a:pt x="578231" y="2540"/>
                  </a:lnTo>
                  <a:lnTo>
                    <a:pt x="577215" y="3302"/>
                  </a:lnTo>
                  <a:lnTo>
                    <a:pt x="576834" y="3937"/>
                  </a:lnTo>
                  <a:lnTo>
                    <a:pt x="576072" y="5461"/>
                  </a:lnTo>
                  <a:lnTo>
                    <a:pt x="575818" y="6477"/>
                  </a:lnTo>
                  <a:lnTo>
                    <a:pt x="575310" y="8890"/>
                  </a:lnTo>
                  <a:lnTo>
                    <a:pt x="575310" y="14859"/>
                  </a:lnTo>
                  <a:lnTo>
                    <a:pt x="577723" y="20701"/>
                  </a:lnTo>
                  <a:lnTo>
                    <a:pt x="578396" y="21209"/>
                  </a:lnTo>
                  <a:lnTo>
                    <a:pt x="613410" y="21209"/>
                  </a:lnTo>
                  <a:lnTo>
                    <a:pt x="613537" y="119888"/>
                  </a:lnTo>
                  <a:lnTo>
                    <a:pt x="613791" y="120396"/>
                  </a:lnTo>
                  <a:lnTo>
                    <a:pt x="614680" y="121285"/>
                  </a:lnTo>
                  <a:lnTo>
                    <a:pt x="615442" y="121539"/>
                  </a:lnTo>
                  <a:lnTo>
                    <a:pt x="616331" y="121920"/>
                  </a:lnTo>
                  <a:lnTo>
                    <a:pt x="617347" y="122174"/>
                  </a:lnTo>
                  <a:lnTo>
                    <a:pt x="630174" y="122174"/>
                  </a:lnTo>
                  <a:lnTo>
                    <a:pt x="631190" y="121920"/>
                  </a:lnTo>
                  <a:lnTo>
                    <a:pt x="631952" y="121539"/>
                  </a:lnTo>
                  <a:lnTo>
                    <a:pt x="632714" y="121285"/>
                  </a:lnTo>
                  <a:lnTo>
                    <a:pt x="633349" y="120777"/>
                  </a:lnTo>
                  <a:lnTo>
                    <a:pt x="633603" y="120396"/>
                  </a:lnTo>
                  <a:lnTo>
                    <a:pt x="633984" y="119888"/>
                  </a:lnTo>
                  <a:lnTo>
                    <a:pt x="634111" y="21209"/>
                  </a:lnTo>
                  <a:lnTo>
                    <a:pt x="669239" y="21209"/>
                  </a:lnTo>
                  <a:lnTo>
                    <a:pt x="670433" y="20320"/>
                  </a:lnTo>
                  <a:lnTo>
                    <a:pt x="670814" y="19685"/>
                  </a:lnTo>
                  <a:lnTo>
                    <a:pt x="671576" y="18161"/>
                  </a:lnTo>
                  <a:lnTo>
                    <a:pt x="671830" y="17272"/>
                  </a:lnTo>
                  <a:lnTo>
                    <a:pt x="672084" y="16129"/>
                  </a:lnTo>
                  <a:lnTo>
                    <a:pt x="672211" y="8890"/>
                  </a:lnTo>
                  <a:close/>
                </a:path>
                <a:path w="1346834" h="167639">
                  <a:moveTo>
                    <a:pt x="798512" y="119507"/>
                  </a:moveTo>
                  <a:lnTo>
                    <a:pt x="798474" y="33782"/>
                  </a:lnTo>
                  <a:lnTo>
                    <a:pt x="798449" y="4445"/>
                  </a:lnTo>
                  <a:lnTo>
                    <a:pt x="798068" y="3937"/>
                  </a:lnTo>
                  <a:lnTo>
                    <a:pt x="797814" y="3429"/>
                  </a:lnTo>
                  <a:lnTo>
                    <a:pt x="797306" y="3048"/>
                  </a:lnTo>
                  <a:lnTo>
                    <a:pt x="796544" y="2667"/>
                  </a:lnTo>
                  <a:lnTo>
                    <a:pt x="795909" y="2286"/>
                  </a:lnTo>
                  <a:lnTo>
                    <a:pt x="794893" y="2032"/>
                  </a:lnTo>
                  <a:lnTo>
                    <a:pt x="793750" y="1905"/>
                  </a:lnTo>
                  <a:lnTo>
                    <a:pt x="784987" y="1905"/>
                  </a:lnTo>
                  <a:lnTo>
                    <a:pt x="778637" y="5588"/>
                  </a:lnTo>
                  <a:lnTo>
                    <a:pt x="729996" y="72009"/>
                  </a:lnTo>
                  <a:lnTo>
                    <a:pt x="727710" y="74930"/>
                  </a:lnTo>
                  <a:lnTo>
                    <a:pt x="725551" y="77851"/>
                  </a:lnTo>
                  <a:lnTo>
                    <a:pt x="723646" y="80899"/>
                  </a:lnTo>
                  <a:lnTo>
                    <a:pt x="721614" y="83947"/>
                  </a:lnTo>
                  <a:lnTo>
                    <a:pt x="717804" y="90297"/>
                  </a:lnTo>
                  <a:lnTo>
                    <a:pt x="718312" y="83947"/>
                  </a:lnTo>
                  <a:lnTo>
                    <a:pt x="718439" y="80645"/>
                  </a:lnTo>
                  <a:lnTo>
                    <a:pt x="718566" y="77470"/>
                  </a:lnTo>
                  <a:lnTo>
                    <a:pt x="718693" y="4318"/>
                  </a:lnTo>
                  <a:lnTo>
                    <a:pt x="718019" y="3429"/>
                  </a:lnTo>
                  <a:lnTo>
                    <a:pt x="718235" y="3429"/>
                  </a:lnTo>
                  <a:lnTo>
                    <a:pt x="714883" y="2032"/>
                  </a:lnTo>
                  <a:lnTo>
                    <a:pt x="713536" y="1905"/>
                  </a:lnTo>
                  <a:lnTo>
                    <a:pt x="703199" y="1905"/>
                  </a:lnTo>
                  <a:lnTo>
                    <a:pt x="698182" y="4318"/>
                  </a:lnTo>
                  <a:lnTo>
                    <a:pt x="698119" y="4445"/>
                  </a:lnTo>
                  <a:lnTo>
                    <a:pt x="698017" y="119507"/>
                  </a:lnTo>
                  <a:lnTo>
                    <a:pt x="701548" y="122174"/>
                  </a:lnTo>
                  <a:lnTo>
                    <a:pt x="712851" y="122174"/>
                  </a:lnTo>
                  <a:lnTo>
                    <a:pt x="713994" y="121793"/>
                  </a:lnTo>
                  <a:lnTo>
                    <a:pt x="715264" y="121031"/>
                  </a:lnTo>
                  <a:lnTo>
                    <a:pt x="715772" y="120523"/>
                  </a:lnTo>
                  <a:lnTo>
                    <a:pt x="716153" y="120015"/>
                  </a:lnTo>
                  <a:lnTo>
                    <a:pt x="716661" y="119507"/>
                  </a:lnTo>
                  <a:lnTo>
                    <a:pt x="717296" y="118745"/>
                  </a:lnTo>
                  <a:lnTo>
                    <a:pt x="738124" y="90297"/>
                  </a:lnTo>
                  <a:lnTo>
                    <a:pt x="765302" y="53213"/>
                  </a:lnTo>
                  <a:lnTo>
                    <a:pt x="767588" y="50038"/>
                  </a:lnTo>
                  <a:lnTo>
                    <a:pt x="770001" y="46863"/>
                  </a:lnTo>
                  <a:lnTo>
                    <a:pt x="772185" y="43815"/>
                  </a:lnTo>
                  <a:lnTo>
                    <a:pt x="774573" y="40386"/>
                  </a:lnTo>
                  <a:lnTo>
                    <a:pt x="778637" y="33782"/>
                  </a:lnTo>
                  <a:lnTo>
                    <a:pt x="778129" y="40386"/>
                  </a:lnTo>
                  <a:lnTo>
                    <a:pt x="778002" y="43815"/>
                  </a:lnTo>
                  <a:lnTo>
                    <a:pt x="777760" y="46863"/>
                  </a:lnTo>
                  <a:lnTo>
                    <a:pt x="777862" y="118745"/>
                  </a:lnTo>
                  <a:lnTo>
                    <a:pt x="777963" y="120015"/>
                  </a:lnTo>
                  <a:lnTo>
                    <a:pt x="778319" y="120523"/>
                  </a:lnTo>
                  <a:lnTo>
                    <a:pt x="778573" y="121031"/>
                  </a:lnTo>
                  <a:lnTo>
                    <a:pt x="778713" y="121031"/>
                  </a:lnTo>
                  <a:lnTo>
                    <a:pt x="779145" y="121285"/>
                  </a:lnTo>
                  <a:lnTo>
                    <a:pt x="780211" y="121793"/>
                  </a:lnTo>
                  <a:lnTo>
                    <a:pt x="781939" y="122174"/>
                  </a:lnTo>
                  <a:lnTo>
                    <a:pt x="794639" y="122174"/>
                  </a:lnTo>
                  <a:lnTo>
                    <a:pt x="798245" y="120015"/>
                  </a:lnTo>
                  <a:lnTo>
                    <a:pt x="798512" y="119507"/>
                  </a:lnTo>
                  <a:close/>
                </a:path>
                <a:path w="1346834" h="167639">
                  <a:moveTo>
                    <a:pt x="924052" y="78486"/>
                  </a:moveTo>
                  <a:lnTo>
                    <a:pt x="902843" y="57823"/>
                  </a:lnTo>
                  <a:lnTo>
                    <a:pt x="902843" y="83185"/>
                  </a:lnTo>
                  <a:lnTo>
                    <a:pt x="902843" y="89789"/>
                  </a:lnTo>
                  <a:lnTo>
                    <a:pt x="902436" y="92075"/>
                  </a:lnTo>
                  <a:lnTo>
                    <a:pt x="902335" y="92710"/>
                  </a:lnTo>
                  <a:lnTo>
                    <a:pt x="901192" y="95377"/>
                  </a:lnTo>
                  <a:lnTo>
                    <a:pt x="885469" y="106426"/>
                  </a:lnTo>
                  <a:lnTo>
                    <a:pt x="882142" y="107315"/>
                  </a:lnTo>
                  <a:lnTo>
                    <a:pt x="877443" y="107696"/>
                  </a:lnTo>
                  <a:lnTo>
                    <a:pt x="866990" y="107696"/>
                  </a:lnTo>
                  <a:lnTo>
                    <a:pt x="853059" y="106680"/>
                  </a:lnTo>
                  <a:lnTo>
                    <a:pt x="851408" y="106426"/>
                  </a:lnTo>
                  <a:lnTo>
                    <a:pt x="851408" y="66294"/>
                  </a:lnTo>
                  <a:lnTo>
                    <a:pt x="877062" y="66294"/>
                  </a:lnTo>
                  <a:lnTo>
                    <a:pt x="881761" y="66675"/>
                  </a:lnTo>
                  <a:lnTo>
                    <a:pt x="902843" y="83185"/>
                  </a:lnTo>
                  <a:lnTo>
                    <a:pt x="902843" y="57823"/>
                  </a:lnTo>
                  <a:lnTo>
                    <a:pt x="899160" y="57023"/>
                  </a:lnTo>
                  <a:lnTo>
                    <a:pt x="905764" y="55118"/>
                  </a:lnTo>
                  <a:lnTo>
                    <a:pt x="909942" y="52324"/>
                  </a:lnTo>
                  <a:lnTo>
                    <a:pt x="910717" y="51816"/>
                  </a:lnTo>
                  <a:lnTo>
                    <a:pt x="914044" y="47498"/>
                  </a:lnTo>
                  <a:lnTo>
                    <a:pt x="917575" y="42799"/>
                  </a:lnTo>
                  <a:lnTo>
                    <a:pt x="919226" y="37338"/>
                  </a:lnTo>
                  <a:lnTo>
                    <a:pt x="919226" y="26162"/>
                  </a:lnTo>
                  <a:lnTo>
                    <a:pt x="918413" y="22225"/>
                  </a:lnTo>
                  <a:lnTo>
                    <a:pt x="918337" y="21844"/>
                  </a:lnTo>
                  <a:lnTo>
                    <a:pt x="916432" y="18034"/>
                  </a:lnTo>
                  <a:lnTo>
                    <a:pt x="915504" y="16256"/>
                  </a:lnTo>
                  <a:lnTo>
                    <a:pt x="914527" y="14351"/>
                  </a:lnTo>
                  <a:lnTo>
                    <a:pt x="911606" y="11176"/>
                  </a:lnTo>
                  <a:lnTo>
                    <a:pt x="907669" y="8509"/>
                  </a:lnTo>
                  <a:lnTo>
                    <a:pt x="903732" y="5969"/>
                  </a:lnTo>
                  <a:lnTo>
                    <a:pt x="899160" y="4102"/>
                  </a:lnTo>
                  <a:lnTo>
                    <a:pt x="899160" y="30861"/>
                  </a:lnTo>
                  <a:lnTo>
                    <a:pt x="899160" y="39751"/>
                  </a:lnTo>
                  <a:lnTo>
                    <a:pt x="896874" y="44323"/>
                  </a:lnTo>
                  <a:lnTo>
                    <a:pt x="892302" y="47498"/>
                  </a:lnTo>
                  <a:lnTo>
                    <a:pt x="887730" y="50800"/>
                  </a:lnTo>
                  <a:lnTo>
                    <a:pt x="881126" y="52324"/>
                  </a:lnTo>
                  <a:lnTo>
                    <a:pt x="851408" y="52324"/>
                  </a:lnTo>
                  <a:lnTo>
                    <a:pt x="851408" y="17399"/>
                  </a:lnTo>
                  <a:lnTo>
                    <a:pt x="850265" y="17399"/>
                  </a:lnTo>
                  <a:lnTo>
                    <a:pt x="853694" y="17018"/>
                  </a:lnTo>
                  <a:lnTo>
                    <a:pt x="856488" y="16764"/>
                  </a:lnTo>
                  <a:lnTo>
                    <a:pt x="862965" y="16256"/>
                  </a:lnTo>
                  <a:lnTo>
                    <a:pt x="875665" y="16256"/>
                  </a:lnTo>
                  <a:lnTo>
                    <a:pt x="881583" y="16764"/>
                  </a:lnTo>
                  <a:lnTo>
                    <a:pt x="880719" y="16764"/>
                  </a:lnTo>
                  <a:lnTo>
                    <a:pt x="883793" y="17399"/>
                  </a:lnTo>
                  <a:lnTo>
                    <a:pt x="899160" y="30861"/>
                  </a:lnTo>
                  <a:lnTo>
                    <a:pt x="899160" y="4102"/>
                  </a:lnTo>
                  <a:lnTo>
                    <a:pt x="898779" y="3937"/>
                  </a:lnTo>
                  <a:lnTo>
                    <a:pt x="892810" y="2667"/>
                  </a:lnTo>
                  <a:lnTo>
                    <a:pt x="886841" y="1270"/>
                  </a:lnTo>
                  <a:lnTo>
                    <a:pt x="885431" y="1143"/>
                  </a:lnTo>
                  <a:lnTo>
                    <a:pt x="855345" y="1143"/>
                  </a:lnTo>
                  <a:lnTo>
                    <a:pt x="845185" y="1651"/>
                  </a:lnTo>
                  <a:lnTo>
                    <a:pt x="836472" y="2667"/>
                  </a:lnTo>
                  <a:lnTo>
                    <a:pt x="837260" y="2667"/>
                  </a:lnTo>
                  <a:lnTo>
                    <a:pt x="835152" y="3556"/>
                  </a:lnTo>
                  <a:lnTo>
                    <a:pt x="833628" y="5461"/>
                  </a:lnTo>
                  <a:lnTo>
                    <a:pt x="832104" y="7239"/>
                  </a:lnTo>
                  <a:lnTo>
                    <a:pt x="831342" y="9906"/>
                  </a:lnTo>
                  <a:lnTo>
                    <a:pt x="831342" y="114173"/>
                  </a:lnTo>
                  <a:lnTo>
                    <a:pt x="832104" y="116840"/>
                  </a:lnTo>
                  <a:lnTo>
                    <a:pt x="833755" y="118618"/>
                  </a:lnTo>
                  <a:lnTo>
                    <a:pt x="835279" y="120396"/>
                  </a:lnTo>
                  <a:lnTo>
                    <a:pt x="837819" y="121539"/>
                  </a:lnTo>
                  <a:lnTo>
                    <a:pt x="846988" y="122555"/>
                  </a:lnTo>
                  <a:lnTo>
                    <a:pt x="848233" y="122555"/>
                  </a:lnTo>
                  <a:lnTo>
                    <a:pt x="850646" y="122682"/>
                  </a:lnTo>
                  <a:lnTo>
                    <a:pt x="848220" y="122682"/>
                  </a:lnTo>
                  <a:lnTo>
                    <a:pt x="860298" y="123317"/>
                  </a:lnTo>
                  <a:lnTo>
                    <a:pt x="879729" y="123317"/>
                  </a:lnTo>
                  <a:lnTo>
                    <a:pt x="887476" y="122555"/>
                  </a:lnTo>
                  <a:lnTo>
                    <a:pt x="900684" y="119253"/>
                  </a:lnTo>
                  <a:lnTo>
                    <a:pt x="906272" y="116840"/>
                  </a:lnTo>
                  <a:lnTo>
                    <a:pt x="910717" y="113665"/>
                  </a:lnTo>
                  <a:lnTo>
                    <a:pt x="915162" y="110617"/>
                  </a:lnTo>
                  <a:lnTo>
                    <a:pt x="917600" y="107696"/>
                  </a:lnTo>
                  <a:lnTo>
                    <a:pt x="918464" y="106680"/>
                  </a:lnTo>
                  <a:lnTo>
                    <a:pt x="920686" y="102108"/>
                  </a:lnTo>
                  <a:lnTo>
                    <a:pt x="923036" y="97409"/>
                  </a:lnTo>
                  <a:lnTo>
                    <a:pt x="923925" y="92710"/>
                  </a:lnTo>
                  <a:lnTo>
                    <a:pt x="924052" y="78486"/>
                  </a:lnTo>
                  <a:close/>
                </a:path>
                <a:path w="1346834" h="167639">
                  <a:moveTo>
                    <a:pt x="1054163" y="69088"/>
                  </a:moveTo>
                  <a:lnTo>
                    <a:pt x="1054100" y="4445"/>
                  </a:lnTo>
                  <a:lnTo>
                    <a:pt x="1048893" y="1905"/>
                  </a:lnTo>
                  <a:lnTo>
                    <a:pt x="1038733" y="1905"/>
                  </a:lnTo>
                  <a:lnTo>
                    <a:pt x="1034034" y="3937"/>
                  </a:lnTo>
                  <a:lnTo>
                    <a:pt x="1033653" y="4445"/>
                  </a:lnTo>
                  <a:lnTo>
                    <a:pt x="1033526" y="51562"/>
                  </a:lnTo>
                  <a:lnTo>
                    <a:pt x="975868" y="51562"/>
                  </a:lnTo>
                  <a:lnTo>
                    <a:pt x="975741" y="4445"/>
                  </a:lnTo>
                  <a:lnTo>
                    <a:pt x="975360" y="3937"/>
                  </a:lnTo>
                  <a:lnTo>
                    <a:pt x="974471" y="3048"/>
                  </a:lnTo>
                  <a:lnTo>
                    <a:pt x="972947" y="2286"/>
                  </a:lnTo>
                  <a:lnTo>
                    <a:pt x="971931" y="2032"/>
                  </a:lnTo>
                  <a:lnTo>
                    <a:pt x="970534" y="1905"/>
                  </a:lnTo>
                  <a:lnTo>
                    <a:pt x="960374" y="1905"/>
                  </a:lnTo>
                  <a:lnTo>
                    <a:pt x="955167" y="4953"/>
                  </a:lnTo>
                  <a:lnTo>
                    <a:pt x="955167" y="119380"/>
                  </a:lnTo>
                  <a:lnTo>
                    <a:pt x="955294" y="119888"/>
                  </a:lnTo>
                  <a:lnTo>
                    <a:pt x="955548" y="120396"/>
                  </a:lnTo>
                  <a:lnTo>
                    <a:pt x="956437" y="121285"/>
                  </a:lnTo>
                  <a:lnTo>
                    <a:pt x="957199" y="121539"/>
                  </a:lnTo>
                  <a:lnTo>
                    <a:pt x="957961" y="121920"/>
                  </a:lnTo>
                  <a:lnTo>
                    <a:pt x="959104" y="122174"/>
                  </a:lnTo>
                  <a:lnTo>
                    <a:pt x="971931" y="122174"/>
                  </a:lnTo>
                  <a:lnTo>
                    <a:pt x="972947" y="121920"/>
                  </a:lnTo>
                  <a:lnTo>
                    <a:pt x="973709" y="121539"/>
                  </a:lnTo>
                  <a:lnTo>
                    <a:pt x="974471" y="121285"/>
                  </a:lnTo>
                  <a:lnTo>
                    <a:pt x="975360" y="120396"/>
                  </a:lnTo>
                  <a:lnTo>
                    <a:pt x="975741" y="119888"/>
                  </a:lnTo>
                  <a:lnTo>
                    <a:pt x="975868" y="69088"/>
                  </a:lnTo>
                  <a:lnTo>
                    <a:pt x="1033526" y="69088"/>
                  </a:lnTo>
                  <a:lnTo>
                    <a:pt x="1033653" y="119888"/>
                  </a:lnTo>
                  <a:lnTo>
                    <a:pt x="1034034" y="120396"/>
                  </a:lnTo>
                  <a:lnTo>
                    <a:pt x="1034288" y="120777"/>
                  </a:lnTo>
                  <a:lnTo>
                    <a:pt x="1034923" y="121285"/>
                  </a:lnTo>
                  <a:lnTo>
                    <a:pt x="1035685" y="121539"/>
                  </a:lnTo>
                  <a:lnTo>
                    <a:pt x="1036447" y="121920"/>
                  </a:lnTo>
                  <a:lnTo>
                    <a:pt x="1037463" y="122174"/>
                  </a:lnTo>
                  <a:lnTo>
                    <a:pt x="1050290" y="122174"/>
                  </a:lnTo>
                  <a:lnTo>
                    <a:pt x="1051306" y="121920"/>
                  </a:lnTo>
                  <a:lnTo>
                    <a:pt x="1052068" y="121539"/>
                  </a:lnTo>
                  <a:lnTo>
                    <a:pt x="1052830" y="121285"/>
                  </a:lnTo>
                  <a:lnTo>
                    <a:pt x="1053719" y="120396"/>
                  </a:lnTo>
                  <a:lnTo>
                    <a:pt x="1054100" y="119888"/>
                  </a:lnTo>
                  <a:lnTo>
                    <a:pt x="1054163" y="69088"/>
                  </a:lnTo>
                  <a:close/>
                </a:path>
                <a:path w="1346834" h="167639">
                  <a:moveTo>
                    <a:pt x="1179576" y="76962"/>
                  </a:moveTo>
                  <a:lnTo>
                    <a:pt x="1178598" y="72009"/>
                  </a:lnTo>
                  <a:lnTo>
                    <a:pt x="1178560" y="71755"/>
                  </a:lnTo>
                  <a:lnTo>
                    <a:pt x="1176655" y="67183"/>
                  </a:lnTo>
                  <a:lnTo>
                    <a:pt x="1174750" y="62484"/>
                  </a:lnTo>
                  <a:lnTo>
                    <a:pt x="1174445" y="62103"/>
                  </a:lnTo>
                  <a:lnTo>
                    <a:pt x="1137793" y="62103"/>
                  </a:lnTo>
                  <a:lnTo>
                    <a:pt x="1145667" y="64135"/>
                  </a:lnTo>
                  <a:lnTo>
                    <a:pt x="1148842" y="65659"/>
                  </a:lnTo>
                  <a:lnTo>
                    <a:pt x="1153541" y="69596"/>
                  </a:lnTo>
                  <a:lnTo>
                    <a:pt x="1155319" y="72009"/>
                  </a:lnTo>
                  <a:lnTo>
                    <a:pt x="1157351" y="77597"/>
                  </a:lnTo>
                  <a:lnTo>
                    <a:pt x="1157986" y="80772"/>
                  </a:lnTo>
                  <a:lnTo>
                    <a:pt x="1157986" y="91313"/>
                  </a:lnTo>
                  <a:lnTo>
                    <a:pt x="1155573" y="97028"/>
                  </a:lnTo>
                  <a:lnTo>
                    <a:pt x="1150747" y="101092"/>
                  </a:lnTo>
                  <a:lnTo>
                    <a:pt x="1146048" y="105156"/>
                  </a:lnTo>
                  <a:lnTo>
                    <a:pt x="1138555" y="107188"/>
                  </a:lnTo>
                  <a:lnTo>
                    <a:pt x="1122197" y="107188"/>
                  </a:lnTo>
                  <a:lnTo>
                    <a:pt x="1115060" y="106553"/>
                  </a:lnTo>
                  <a:lnTo>
                    <a:pt x="1112139" y="106172"/>
                  </a:lnTo>
                  <a:lnTo>
                    <a:pt x="1109218" y="105918"/>
                  </a:lnTo>
                  <a:lnTo>
                    <a:pt x="1109218" y="62484"/>
                  </a:lnTo>
                  <a:lnTo>
                    <a:pt x="1113409" y="62103"/>
                  </a:lnTo>
                  <a:lnTo>
                    <a:pt x="1114806" y="62103"/>
                  </a:lnTo>
                  <a:lnTo>
                    <a:pt x="1137793" y="62103"/>
                  </a:lnTo>
                  <a:lnTo>
                    <a:pt x="1132967" y="61595"/>
                  </a:lnTo>
                  <a:lnTo>
                    <a:pt x="1174051" y="61595"/>
                  </a:lnTo>
                  <a:lnTo>
                    <a:pt x="1171702" y="58547"/>
                  </a:lnTo>
                  <a:lnTo>
                    <a:pt x="1138872" y="44831"/>
                  </a:lnTo>
                  <a:lnTo>
                    <a:pt x="1123569" y="44831"/>
                  </a:lnTo>
                  <a:lnTo>
                    <a:pt x="1123569" y="61595"/>
                  </a:lnTo>
                  <a:lnTo>
                    <a:pt x="1117727" y="61849"/>
                  </a:lnTo>
                  <a:lnTo>
                    <a:pt x="1120648" y="61595"/>
                  </a:lnTo>
                  <a:lnTo>
                    <a:pt x="1123569" y="61595"/>
                  </a:lnTo>
                  <a:lnTo>
                    <a:pt x="1123569" y="44831"/>
                  </a:lnTo>
                  <a:lnTo>
                    <a:pt x="1121664" y="44831"/>
                  </a:lnTo>
                  <a:lnTo>
                    <a:pt x="1112266" y="45212"/>
                  </a:lnTo>
                  <a:lnTo>
                    <a:pt x="1109218" y="45466"/>
                  </a:lnTo>
                  <a:lnTo>
                    <a:pt x="1109218" y="4318"/>
                  </a:lnTo>
                  <a:lnTo>
                    <a:pt x="1108456" y="3302"/>
                  </a:lnTo>
                  <a:lnTo>
                    <a:pt x="1106932" y="2667"/>
                  </a:lnTo>
                  <a:lnTo>
                    <a:pt x="1105281" y="2032"/>
                  </a:lnTo>
                  <a:lnTo>
                    <a:pt x="1103934" y="1905"/>
                  </a:lnTo>
                  <a:lnTo>
                    <a:pt x="1093724" y="1905"/>
                  </a:lnTo>
                  <a:lnTo>
                    <a:pt x="1088707" y="4318"/>
                  </a:lnTo>
                  <a:lnTo>
                    <a:pt x="1088644" y="4445"/>
                  </a:lnTo>
                  <a:lnTo>
                    <a:pt x="1088517" y="4953"/>
                  </a:lnTo>
                  <a:lnTo>
                    <a:pt x="1088517" y="114554"/>
                  </a:lnTo>
                  <a:lnTo>
                    <a:pt x="1089279" y="117348"/>
                  </a:lnTo>
                  <a:lnTo>
                    <a:pt x="1091057" y="119126"/>
                  </a:lnTo>
                  <a:lnTo>
                    <a:pt x="1092708" y="121031"/>
                  </a:lnTo>
                  <a:lnTo>
                    <a:pt x="1095248" y="122174"/>
                  </a:lnTo>
                  <a:lnTo>
                    <a:pt x="1098804" y="122555"/>
                  </a:lnTo>
                  <a:lnTo>
                    <a:pt x="1105268" y="123317"/>
                  </a:lnTo>
                  <a:lnTo>
                    <a:pt x="1116063" y="123952"/>
                  </a:lnTo>
                  <a:lnTo>
                    <a:pt x="1134745" y="123952"/>
                  </a:lnTo>
                  <a:lnTo>
                    <a:pt x="1139901" y="123317"/>
                  </a:lnTo>
                  <a:lnTo>
                    <a:pt x="1141780" y="123317"/>
                  </a:lnTo>
                  <a:lnTo>
                    <a:pt x="1156716" y="118618"/>
                  </a:lnTo>
                  <a:lnTo>
                    <a:pt x="1162431" y="115697"/>
                  </a:lnTo>
                  <a:lnTo>
                    <a:pt x="1166749" y="112014"/>
                  </a:lnTo>
                  <a:lnTo>
                    <a:pt x="1171194" y="108331"/>
                  </a:lnTo>
                  <a:lnTo>
                    <a:pt x="1172032" y="107188"/>
                  </a:lnTo>
                  <a:lnTo>
                    <a:pt x="1174369" y="104013"/>
                  </a:lnTo>
                  <a:lnTo>
                    <a:pt x="1176401" y="98933"/>
                  </a:lnTo>
                  <a:lnTo>
                    <a:pt x="1178560" y="93980"/>
                  </a:lnTo>
                  <a:lnTo>
                    <a:pt x="1179576" y="88519"/>
                  </a:lnTo>
                  <a:lnTo>
                    <a:pt x="1179576" y="76962"/>
                  </a:lnTo>
                  <a:close/>
                </a:path>
                <a:path w="1346834" h="167639">
                  <a:moveTo>
                    <a:pt x="1221232" y="4445"/>
                  </a:moveTo>
                  <a:lnTo>
                    <a:pt x="1216025" y="1905"/>
                  </a:lnTo>
                  <a:lnTo>
                    <a:pt x="1205865" y="1905"/>
                  </a:lnTo>
                  <a:lnTo>
                    <a:pt x="1200785" y="4445"/>
                  </a:lnTo>
                  <a:lnTo>
                    <a:pt x="1200785" y="119888"/>
                  </a:lnTo>
                  <a:lnTo>
                    <a:pt x="1201039" y="120396"/>
                  </a:lnTo>
                  <a:lnTo>
                    <a:pt x="1201928" y="121285"/>
                  </a:lnTo>
                  <a:lnTo>
                    <a:pt x="1202690" y="121539"/>
                  </a:lnTo>
                  <a:lnTo>
                    <a:pt x="1203452" y="121920"/>
                  </a:lnTo>
                  <a:lnTo>
                    <a:pt x="1204595" y="122174"/>
                  </a:lnTo>
                  <a:lnTo>
                    <a:pt x="1217422" y="122174"/>
                  </a:lnTo>
                  <a:lnTo>
                    <a:pt x="1218438" y="121920"/>
                  </a:lnTo>
                  <a:lnTo>
                    <a:pt x="1219200" y="121539"/>
                  </a:lnTo>
                  <a:lnTo>
                    <a:pt x="1219962" y="121285"/>
                  </a:lnTo>
                  <a:lnTo>
                    <a:pt x="1220851" y="120396"/>
                  </a:lnTo>
                  <a:lnTo>
                    <a:pt x="1221232" y="119888"/>
                  </a:lnTo>
                  <a:lnTo>
                    <a:pt x="1221232" y="4445"/>
                  </a:lnTo>
                  <a:close/>
                </a:path>
                <a:path w="1346834" h="167639">
                  <a:moveTo>
                    <a:pt x="1346581" y="118491"/>
                  </a:moveTo>
                  <a:lnTo>
                    <a:pt x="1346200" y="117475"/>
                  </a:lnTo>
                  <a:lnTo>
                    <a:pt x="1345565" y="116332"/>
                  </a:lnTo>
                  <a:lnTo>
                    <a:pt x="1319149" y="74168"/>
                  </a:lnTo>
                  <a:lnTo>
                    <a:pt x="1310640" y="60579"/>
                  </a:lnTo>
                  <a:lnTo>
                    <a:pt x="1319085" y="47117"/>
                  </a:lnTo>
                  <a:lnTo>
                    <a:pt x="1343660" y="8001"/>
                  </a:lnTo>
                  <a:lnTo>
                    <a:pt x="1344422" y="6858"/>
                  </a:lnTo>
                  <a:lnTo>
                    <a:pt x="1344866" y="5842"/>
                  </a:lnTo>
                  <a:lnTo>
                    <a:pt x="1344968" y="5080"/>
                  </a:lnTo>
                  <a:lnTo>
                    <a:pt x="1345057" y="4064"/>
                  </a:lnTo>
                  <a:lnTo>
                    <a:pt x="1344676" y="3429"/>
                  </a:lnTo>
                  <a:lnTo>
                    <a:pt x="1344282" y="3175"/>
                  </a:lnTo>
                  <a:lnTo>
                    <a:pt x="1343152" y="2540"/>
                  </a:lnTo>
                  <a:lnTo>
                    <a:pt x="1342390" y="2286"/>
                  </a:lnTo>
                  <a:lnTo>
                    <a:pt x="1343533" y="2286"/>
                  </a:lnTo>
                  <a:lnTo>
                    <a:pt x="1338948" y="1905"/>
                  </a:lnTo>
                  <a:lnTo>
                    <a:pt x="1328420" y="1905"/>
                  </a:lnTo>
                  <a:lnTo>
                    <a:pt x="1326896" y="2286"/>
                  </a:lnTo>
                  <a:lnTo>
                    <a:pt x="1326134" y="2540"/>
                  </a:lnTo>
                  <a:lnTo>
                    <a:pt x="1325067" y="3175"/>
                  </a:lnTo>
                  <a:lnTo>
                    <a:pt x="1324864" y="3175"/>
                  </a:lnTo>
                  <a:lnTo>
                    <a:pt x="1324483" y="3683"/>
                  </a:lnTo>
                  <a:lnTo>
                    <a:pt x="1324102" y="4064"/>
                  </a:lnTo>
                  <a:lnTo>
                    <a:pt x="1323340" y="5080"/>
                  </a:lnTo>
                  <a:lnTo>
                    <a:pt x="1297178" y="47117"/>
                  </a:lnTo>
                  <a:lnTo>
                    <a:pt x="1271143" y="4445"/>
                  </a:lnTo>
                  <a:lnTo>
                    <a:pt x="1270850" y="4064"/>
                  </a:lnTo>
                  <a:lnTo>
                    <a:pt x="1270508" y="3683"/>
                  </a:lnTo>
                  <a:lnTo>
                    <a:pt x="1270000" y="3175"/>
                  </a:lnTo>
                  <a:lnTo>
                    <a:pt x="1268933" y="2540"/>
                  </a:lnTo>
                  <a:lnTo>
                    <a:pt x="1268463" y="2540"/>
                  </a:lnTo>
                  <a:lnTo>
                    <a:pt x="1267587" y="2286"/>
                  </a:lnTo>
                  <a:lnTo>
                    <a:pt x="1265859" y="1905"/>
                  </a:lnTo>
                  <a:lnTo>
                    <a:pt x="1254379" y="1905"/>
                  </a:lnTo>
                  <a:lnTo>
                    <a:pt x="1249426" y="2286"/>
                  </a:lnTo>
                  <a:lnTo>
                    <a:pt x="1250696" y="2286"/>
                  </a:lnTo>
                  <a:lnTo>
                    <a:pt x="1249934" y="2540"/>
                  </a:lnTo>
                  <a:lnTo>
                    <a:pt x="1248892" y="3175"/>
                  </a:lnTo>
                  <a:lnTo>
                    <a:pt x="1248283" y="3683"/>
                  </a:lnTo>
                  <a:lnTo>
                    <a:pt x="1248054" y="4064"/>
                  </a:lnTo>
                  <a:lnTo>
                    <a:pt x="1248029" y="5842"/>
                  </a:lnTo>
                  <a:lnTo>
                    <a:pt x="1248283" y="6858"/>
                  </a:lnTo>
                  <a:lnTo>
                    <a:pt x="1249045" y="8001"/>
                  </a:lnTo>
                  <a:lnTo>
                    <a:pt x="1282319" y="61214"/>
                  </a:lnTo>
                  <a:lnTo>
                    <a:pt x="1247140" y="116332"/>
                  </a:lnTo>
                  <a:lnTo>
                    <a:pt x="1246378" y="117475"/>
                  </a:lnTo>
                  <a:lnTo>
                    <a:pt x="1245997" y="118491"/>
                  </a:lnTo>
                  <a:lnTo>
                    <a:pt x="1245946" y="120142"/>
                  </a:lnTo>
                  <a:lnTo>
                    <a:pt x="1246251" y="120650"/>
                  </a:lnTo>
                  <a:lnTo>
                    <a:pt x="1246886" y="121158"/>
                  </a:lnTo>
                  <a:lnTo>
                    <a:pt x="1247838" y="121793"/>
                  </a:lnTo>
                  <a:lnTo>
                    <a:pt x="1248029" y="121793"/>
                  </a:lnTo>
                  <a:lnTo>
                    <a:pt x="1248791" y="122047"/>
                  </a:lnTo>
                  <a:lnTo>
                    <a:pt x="1250315" y="122301"/>
                  </a:lnTo>
                  <a:lnTo>
                    <a:pt x="1263396" y="122301"/>
                  </a:lnTo>
                  <a:lnTo>
                    <a:pt x="1295654" y="74168"/>
                  </a:lnTo>
                  <a:lnTo>
                    <a:pt x="1323086" y="119634"/>
                  </a:lnTo>
                  <a:lnTo>
                    <a:pt x="1328039" y="122301"/>
                  </a:lnTo>
                  <a:lnTo>
                    <a:pt x="1341755" y="122301"/>
                  </a:lnTo>
                  <a:lnTo>
                    <a:pt x="1343406" y="122047"/>
                  </a:lnTo>
                  <a:lnTo>
                    <a:pt x="1344168" y="121793"/>
                  </a:lnTo>
                  <a:lnTo>
                    <a:pt x="1344320" y="121793"/>
                  </a:lnTo>
                  <a:lnTo>
                    <a:pt x="1345438" y="121158"/>
                  </a:lnTo>
                  <a:lnTo>
                    <a:pt x="1346200" y="120650"/>
                  </a:lnTo>
                  <a:lnTo>
                    <a:pt x="1346504" y="120142"/>
                  </a:lnTo>
                  <a:lnTo>
                    <a:pt x="1346581" y="118491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/>
          <p:nvPr/>
        </p:nvSpPr>
        <p:spPr>
          <a:xfrm>
            <a:off x="8905017" y="2746375"/>
            <a:ext cx="332740" cy="167640"/>
          </a:xfrm>
          <a:custGeom>
            <a:avLst/>
            <a:gdLst/>
            <a:ahLst/>
            <a:cxnLst/>
            <a:rect l="l" t="t" r="r" b="b"/>
            <a:pathLst>
              <a:path w="332740" h="167639">
                <a:moveTo>
                  <a:pt x="15525" y="1904"/>
                </a:moveTo>
                <a:lnTo>
                  <a:pt x="5175" y="1904"/>
                </a:lnTo>
                <a:lnTo>
                  <a:pt x="3905" y="2032"/>
                </a:lnTo>
                <a:lnTo>
                  <a:pt x="0" y="119507"/>
                </a:lnTo>
                <a:lnTo>
                  <a:pt x="158" y="120014"/>
                </a:lnTo>
                <a:lnTo>
                  <a:pt x="3524" y="122174"/>
                </a:lnTo>
                <a:lnTo>
                  <a:pt x="14827" y="122174"/>
                </a:lnTo>
                <a:lnTo>
                  <a:pt x="15970" y="121792"/>
                </a:lnTo>
                <a:lnTo>
                  <a:pt x="17240" y="121030"/>
                </a:lnTo>
                <a:lnTo>
                  <a:pt x="17748" y="120523"/>
                </a:lnTo>
                <a:lnTo>
                  <a:pt x="18129" y="120014"/>
                </a:lnTo>
                <a:lnTo>
                  <a:pt x="18637" y="119507"/>
                </a:lnTo>
                <a:lnTo>
                  <a:pt x="19272" y="118745"/>
                </a:lnTo>
                <a:lnTo>
                  <a:pt x="40112" y="90297"/>
                </a:lnTo>
                <a:lnTo>
                  <a:pt x="19780" y="90297"/>
                </a:lnTo>
                <a:lnTo>
                  <a:pt x="20288" y="83947"/>
                </a:lnTo>
                <a:lnTo>
                  <a:pt x="20415" y="80645"/>
                </a:lnTo>
                <a:lnTo>
                  <a:pt x="20542" y="77470"/>
                </a:lnTo>
                <a:lnTo>
                  <a:pt x="20669" y="4317"/>
                </a:lnTo>
                <a:lnTo>
                  <a:pt x="20002" y="3428"/>
                </a:lnTo>
                <a:lnTo>
                  <a:pt x="20212" y="3428"/>
                </a:lnTo>
                <a:lnTo>
                  <a:pt x="16859" y="2032"/>
                </a:lnTo>
                <a:lnTo>
                  <a:pt x="15525" y="1904"/>
                </a:lnTo>
                <a:close/>
              </a:path>
              <a:path w="332740" h="167639">
                <a:moveTo>
                  <a:pt x="100457" y="33782"/>
                </a:moveTo>
                <a:lnTo>
                  <a:pt x="80613" y="33782"/>
                </a:lnTo>
                <a:lnTo>
                  <a:pt x="80105" y="40386"/>
                </a:lnTo>
                <a:lnTo>
                  <a:pt x="79978" y="43814"/>
                </a:lnTo>
                <a:lnTo>
                  <a:pt x="79743" y="46862"/>
                </a:lnTo>
                <a:lnTo>
                  <a:pt x="79849" y="118745"/>
                </a:lnTo>
                <a:lnTo>
                  <a:pt x="79946" y="120014"/>
                </a:lnTo>
                <a:lnTo>
                  <a:pt x="80295" y="120523"/>
                </a:lnTo>
                <a:lnTo>
                  <a:pt x="80549" y="121030"/>
                </a:lnTo>
                <a:lnTo>
                  <a:pt x="80697" y="121030"/>
                </a:lnTo>
                <a:lnTo>
                  <a:pt x="81121" y="121285"/>
                </a:lnTo>
                <a:lnTo>
                  <a:pt x="82200" y="121792"/>
                </a:lnTo>
                <a:lnTo>
                  <a:pt x="83915" y="122174"/>
                </a:lnTo>
                <a:lnTo>
                  <a:pt x="96615" y="122174"/>
                </a:lnTo>
                <a:lnTo>
                  <a:pt x="100488" y="119507"/>
                </a:lnTo>
                <a:lnTo>
                  <a:pt x="100457" y="33782"/>
                </a:lnTo>
                <a:close/>
              </a:path>
              <a:path w="332740" h="167639">
                <a:moveTo>
                  <a:pt x="95726" y="1904"/>
                </a:moveTo>
                <a:lnTo>
                  <a:pt x="86963" y="1904"/>
                </a:lnTo>
                <a:lnTo>
                  <a:pt x="85820" y="2032"/>
                </a:lnTo>
                <a:lnTo>
                  <a:pt x="80613" y="5587"/>
                </a:lnTo>
                <a:lnTo>
                  <a:pt x="31972" y="72009"/>
                </a:lnTo>
                <a:lnTo>
                  <a:pt x="29686" y="74929"/>
                </a:lnTo>
                <a:lnTo>
                  <a:pt x="27527" y="77850"/>
                </a:lnTo>
                <a:lnTo>
                  <a:pt x="25622" y="80899"/>
                </a:lnTo>
                <a:lnTo>
                  <a:pt x="23590" y="83947"/>
                </a:lnTo>
                <a:lnTo>
                  <a:pt x="19780" y="90297"/>
                </a:lnTo>
                <a:lnTo>
                  <a:pt x="40112" y="90297"/>
                </a:lnTo>
                <a:lnTo>
                  <a:pt x="67278" y="53212"/>
                </a:lnTo>
                <a:lnTo>
                  <a:pt x="69564" y="50037"/>
                </a:lnTo>
                <a:lnTo>
                  <a:pt x="71977" y="46862"/>
                </a:lnTo>
                <a:lnTo>
                  <a:pt x="74171" y="43814"/>
                </a:lnTo>
                <a:lnTo>
                  <a:pt x="76549" y="40386"/>
                </a:lnTo>
                <a:lnTo>
                  <a:pt x="80613" y="33782"/>
                </a:lnTo>
                <a:lnTo>
                  <a:pt x="100457" y="33782"/>
                </a:lnTo>
                <a:lnTo>
                  <a:pt x="100425" y="4445"/>
                </a:lnTo>
                <a:lnTo>
                  <a:pt x="100044" y="3937"/>
                </a:lnTo>
                <a:lnTo>
                  <a:pt x="99790" y="3428"/>
                </a:lnTo>
                <a:lnTo>
                  <a:pt x="99282" y="3048"/>
                </a:lnTo>
                <a:lnTo>
                  <a:pt x="98520" y="2666"/>
                </a:lnTo>
                <a:lnTo>
                  <a:pt x="97885" y="2286"/>
                </a:lnTo>
                <a:lnTo>
                  <a:pt x="96869" y="2032"/>
                </a:lnTo>
                <a:lnTo>
                  <a:pt x="95726" y="1904"/>
                </a:lnTo>
                <a:close/>
              </a:path>
              <a:path w="332740" h="167639">
                <a:moveTo>
                  <a:pt x="197834" y="2539"/>
                </a:moveTo>
                <a:lnTo>
                  <a:pt x="137331" y="2539"/>
                </a:lnTo>
                <a:lnTo>
                  <a:pt x="136112" y="3048"/>
                </a:lnTo>
                <a:lnTo>
                  <a:pt x="134969" y="4190"/>
                </a:lnTo>
                <a:lnTo>
                  <a:pt x="133826" y="5461"/>
                </a:lnTo>
                <a:lnTo>
                  <a:pt x="133318" y="7238"/>
                </a:lnTo>
                <a:lnTo>
                  <a:pt x="133318" y="119379"/>
                </a:lnTo>
                <a:lnTo>
                  <a:pt x="133445" y="119887"/>
                </a:lnTo>
                <a:lnTo>
                  <a:pt x="133699" y="120396"/>
                </a:lnTo>
                <a:lnTo>
                  <a:pt x="134588" y="121285"/>
                </a:lnTo>
                <a:lnTo>
                  <a:pt x="135350" y="121538"/>
                </a:lnTo>
                <a:lnTo>
                  <a:pt x="136112" y="121920"/>
                </a:lnTo>
                <a:lnTo>
                  <a:pt x="137255" y="122174"/>
                </a:lnTo>
                <a:lnTo>
                  <a:pt x="150082" y="122174"/>
                </a:lnTo>
                <a:lnTo>
                  <a:pt x="151098" y="121920"/>
                </a:lnTo>
                <a:lnTo>
                  <a:pt x="151860" y="121538"/>
                </a:lnTo>
                <a:lnTo>
                  <a:pt x="152622" y="121285"/>
                </a:lnTo>
                <a:lnTo>
                  <a:pt x="153511" y="120396"/>
                </a:lnTo>
                <a:lnTo>
                  <a:pt x="153892" y="119887"/>
                </a:lnTo>
                <a:lnTo>
                  <a:pt x="154019" y="20954"/>
                </a:lnTo>
                <a:lnTo>
                  <a:pt x="197707" y="20954"/>
                </a:lnTo>
                <a:lnTo>
                  <a:pt x="198215" y="20447"/>
                </a:lnTo>
                <a:lnTo>
                  <a:pt x="198723" y="20192"/>
                </a:lnTo>
                <a:lnTo>
                  <a:pt x="199104" y="19558"/>
                </a:lnTo>
                <a:lnTo>
                  <a:pt x="199866" y="18034"/>
                </a:lnTo>
                <a:lnTo>
                  <a:pt x="200247" y="17145"/>
                </a:lnTo>
                <a:lnTo>
                  <a:pt x="200374" y="16001"/>
                </a:lnTo>
                <a:lnTo>
                  <a:pt x="200628" y="14732"/>
                </a:lnTo>
                <a:lnTo>
                  <a:pt x="200628" y="8762"/>
                </a:lnTo>
                <a:lnTo>
                  <a:pt x="200374" y="7620"/>
                </a:lnTo>
                <a:lnTo>
                  <a:pt x="200247" y="6476"/>
                </a:lnTo>
                <a:lnTo>
                  <a:pt x="198384" y="3048"/>
                </a:lnTo>
                <a:lnTo>
                  <a:pt x="197834" y="2539"/>
                </a:lnTo>
                <a:close/>
              </a:path>
              <a:path w="332740" h="167639">
                <a:moveTo>
                  <a:pt x="242601" y="1904"/>
                </a:moveTo>
                <a:lnTo>
                  <a:pt x="232568" y="1904"/>
                </a:lnTo>
                <a:lnTo>
                  <a:pt x="231235" y="2286"/>
                </a:lnTo>
                <a:lnTo>
                  <a:pt x="228568" y="4952"/>
                </a:lnTo>
                <a:lnTo>
                  <a:pt x="228568" y="164211"/>
                </a:lnTo>
                <a:lnTo>
                  <a:pt x="230600" y="166497"/>
                </a:lnTo>
                <a:lnTo>
                  <a:pt x="231362" y="166877"/>
                </a:lnTo>
                <a:lnTo>
                  <a:pt x="232505" y="167132"/>
                </a:lnTo>
                <a:lnTo>
                  <a:pt x="245332" y="167132"/>
                </a:lnTo>
                <a:lnTo>
                  <a:pt x="246348" y="166877"/>
                </a:lnTo>
                <a:lnTo>
                  <a:pt x="247110" y="166497"/>
                </a:lnTo>
                <a:lnTo>
                  <a:pt x="247872" y="166242"/>
                </a:lnTo>
                <a:lnTo>
                  <a:pt x="248380" y="165735"/>
                </a:lnTo>
                <a:lnTo>
                  <a:pt x="249142" y="164719"/>
                </a:lnTo>
                <a:lnTo>
                  <a:pt x="249269" y="107061"/>
                </a:lnTo>
                <a:lnTo>
                  <a:pt x="319881" y="107061"/>
                </a:lnTo>
                <a:lnTo>
                  <a:pt x="320368" y="106425"/>
                </a:lnTo>
                <a:lnTo>
                  <a:pt x="276066" y="106425"/>
                </a:lnTo>
                <a:lnTo>
                  <a:pt x="270732" y="104521"/>
                </a:lnTo>
                <a:lnTo>
                  <a:pt x="265525" y="100837"/>
                </a:lnTo>
                <a:lnTo>
                  <a:pt x="260445" y="97154"/>
                </a:lnTo>
                <a:lnTo>
                  <a:pt x="254984" y="91821"/>
                </a:lnTo>
                <a:lnTo>
                  <a:pt x="249269" y="84962"/>
                </a:lnTo>
                <a:lnTo>
                  <a:pt x="249269" y="40004"/>
                </a:lnTo>
                <a:lnTo>
                  <a:pt x="252571" y="35813"/>
                </a:lnTo>
                <a:lnTo>
                  <a:pt x="255619" y="32385"/>
                </a:lnTo>
                <a:lnTo>
                  <a:pt x="258667" y="29590"/>
                </a:lnTo>
                <a:lnTo>
                  <a:pt x="261588" y="26797"/>
                </a:lnTo>
                <a:lnTo>
                  <a:pt x="264382" y="24511"/>
                </a:lnTo>
                <a:lnTo>
                  <a:pt x="267049" y="22860"/>
                </a:lnTo>
                <a:lnTo>
                  <a:pt x="269716" y="21082"/>
                </a:lnTo>
                <a:lnTo>
                  <a:pt x="270249" y="20827"/>
                </a:lnTo>
                <a:lnTo>
                  <a:pt x="246729" y="20827"/>
                </a:lnTo>
                <a:lnTo>
                  <a:pt x="246602" y="4317"/>
                </a:lnTo>
                <a:lnTo>
                  <a:pt x="246348" y="3810"/>
                </a:lnTo>
                <a:lnTo>
                  <a:pt x="246094" y="3555"/>
                </a:lnTo>
                <a:lnTo>
                  <a:pt x="245459" y="3048"/>
                </a:lnTo>
                <a:lnTo>
                  <a:pt x="243935" y="2286"/>
                </a:lnTo>
                <a:lnTo>
                  <a:pt x="242601" y="1904"/>
                </a:lnTo>
                <a:close/>
              </a:path>
              <a:path w="332740" h="167639">
                <a:moveTo>
                  <a:pt x="319881" y="107061"/>
                </a:moveTo>
                <a:lnTo>
                  <a:pt x="249269" y="107061"/>
                </a:lnTo>
                <a:lnTo>
                  <a:pt x="252317" y="109982"/>
                </a:lnTo>
                <a:lnTo>
                  <a:pt x="255111" y="112522"/>
                </a:lnTo>
                <a:lnTo>
                  <a:pt x="260445" y="116839"/>
                </a:lnTo>
                <a:lnTo>
                  <a:pt x="263239" y="118617"/>
                </a:lnTo>
                <a:lnTo>
                  <a:pt x="265906" y="120014"/>
                </a:lnTo>
                <a:lnTo>
                  <a:pt x="268573" y="121538"/>
                </a:lnTo>
                <a:lnTo>
                  <a:pt x="271367" y="122554"/>
                </a:lnTo>
                <a:lnTo>
                  <a:pt x="277082" y="123825"/>
                </a:lnTo>
                <a:lnTo>
                  <a:pt x="280257" y="124205"/>
                </a:lnTo>
                <a:lnTo>
                  <a:pt x="291433" y="124205"/>
                </a:lnTo>
                <a:lnTo>
                  <a:pt x="298418" y="122682"/>
                </a:lnTo>
                <a:lnTo>
                  <a:pt x="310610" y="116839"/>
                </a:lnTo>
                <a:lnTo>
                  <a:pt x="315690" y="112522"/>
                </a:lnTo>
                <a:lnTo>
                  <a:pt x="319881" y="107061"/>
                </a:lnTo>
                <a:close/>
              </a:path>
              <a:path w="332740" h="167639">
                <a:moveTo>
                  <a:pt x="322040" y="17907"/>
                </a:moveTo>
                <a:lnTo>
                  <a:pt x="288385" y="17907"/>
                </a:lnTo>
                <a:lnTo>
                  <a:pt x="292830" y="19050"/>
                </a:lnTo>
                <a:lnTo>
                  <a:pt x="300196" y="24129"/>
                </a:lnTo>
                <a:lnTo>
                  <a:pt x="310991" y="57023"/>
                </a:lnTo>
                <a:lnTo>
                  <a:pt x="310991" y="68072"/>
                </a:lnTo>
                <a:lnTo>
                  <a:pt x="310483" y="73278"/>
                </a:lnTo>
                <a:lnTo>
                  <a:pt x="309340" y="78486"/>
                </a:lnTo>
                <a:lnTo>
                  <a:pt x="308324" y="83692"/>
                </a:lnTo>
                <a:lnTo>
                  <a:pt x="286988" y="106425"/>
                </a:lnTo>
                <a:lnTo>
                  <a:pt x="320368" y="106425"/>
                </a:lnTo>
                <a:lnTo>
                  <a:pt x="332222" y="68072"/>
                </a:lnTo>
                <a:lnTo>
                  <a:pt x="332261" y="67617"/>
                </a:lnTo>
                <a:lnTo>
                  <a:pt x="325723" y="23367"/>
                </a:lnTo>
                <a:lnTo>
                  <a:pt x="322040" y="17907"/>
                </a:lnTo>
                <a:close/>
              </a:path>
              <a:path w="332740" h="167639">
                <a:moveTo>
                  <a:pt x="295116" y="0"/>
                </a:moveTo>
                <a:lnTo>
                  <a:pt x="283178" y="0"/>
                </a:lnTo>
                <a:lnTo>
                  <a:pt x="279622" y="508"/>
                </a:lnTo>
                <a:lnTo>
                  <a:pt x="276193" y="1270"/>
                </a:lnTo>
                <a:lnTo>
                  <a:pt x="272274" y="2286"/>
                </a:lnTo>
                <a:lnTo>
                  <a:pt x="272464" y="2286"/>
                </a:lnTo>
                <a:lnTo>
                  <a:pt x="269462" y="3555"/>
                </a:lnTo>
                <a:lnTo>
                  <a:pt x="246729" y="20827"/>
                </a:lnTo>
                <a:lnTo>
                  <a:pt x="270249" y="20827"/>
                </a:lnTo>
                <a:lnTo>
                  <a:pt x="272383" y="19812"/>
                </a:lnTo>
                <a:lnTo>
                  <a:pt x="275050" y="19050"/>
                </a:lnTo>
                <a:lnTo>
                  <a:pt x="277590" y="18287"/>
                </a:lnTo>
                <a:lnTo>
                  <a:pt x="280257" y="17907"/>
                </a:lnTo>
                <a:lnTo>
                  <a:pt x="322040" y="17907"/>
                </a:lnTo>
                <a:lnTo>
                  <a:pt x="318357" y="12319"/>
                </a:lnTo>
                <a:lnTo>
                  <a:pt x="313658" y="8000"/>
                </a:lnTo>
                <a:lnTo>
                  <a:pt x="307008" y="4317"/>
                </a:lnTo>
                <a:lnTo>
                  <a:pt x="302101" y="1650"/>
                </a:lnTo>
                <a:lnTo>
                  <a:pt x="295116" y="0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7" name="object 47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9330055" y="2748152"/>
            <a:ext cx="100584" cy="120776"/>
          </a:xfrm>
          <a:prstGeom prst="rect">
            <a:avLst/>
          </a:prstGeom>
        </p:spPr>
      </p:pic>
      <p:grpSp>
        <p:nvGrpSpPr>
          <p:cNvPr id="48" name="object 48"/>
          <p:cNvGrpSpPr/>
          <p:nvPr/>
        </p:nvGrpSpPr>
        <p:grpSpPr>
          <a:xfrm>
            <a:off x="9520301" y="2694304"/>
            <a:ext cx="1567180" cy="219710"/>
            <a:chOff x="9520301" y="2694304"/>
            <a:chExt cx="1567180" cy="219710"/>
          </a:xfrm>
        </p:grpSpPr>
        <p:pic>
          <p:nvPicPr>
            <p:cNvPr id="49" name="object 4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9520301" y="2694304"/>
              <a:ext cx="1508538" cy="219202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11060557" y="2840100"/>
              <a:ext cx="27305" cy="29209"/>
            </a:xfrm>
            <a:custGeom>
              <a:avLst/>
              <a:gdLst/>
              <a:ahLst/>
              <a:cxnLst/>
              <a:rect l="l" t="t" r="r" b="b"/>
              <a:pathLst>
                <a:path w="27304" h="29210">
                  <a:moveTo>
                    <a:pt x="18669" y="0"/>
                  </a:moveTo>
                  <a:lnTo>
                    <a:pt x="8509" y="0"/>
                  </a:lnTo>
                  <a:lnTo>
                    <a:pt x="4952" y="888"/>
                  </a:lnTo>
                  <a:lnTo>
                    <a:pt x="1016" y="4825"/>
                  </a:lnTo>
                  <a:lnTo>
                    <a:pt x="0" y="8889"/>
                  </a:lnTo>
                  <a:lnTo>
                    <a:pt x="0" y="20574"/>
                  </a:lnTo>
                  <a:lnTo>
                    <a:pt x="889" y="24384"/>
                  </a:lnTo>
                  <a:lnTo>
                    <a:pt x="2921" y="26288"/>
                  </a:lnTo>
                  <a:lnTo>
                    <a:pt x="4825" y="28321"/>
                  </a:lnTo>
                  <a:lnTo>
                    <a:pt x="8254" y="29210"/>
                  </a:lnTo>
                  <a:lnTo>
                    <a:pt x="18415" y="29210"/>
                  </a:lnTo>
                  <a:lnTo>
                    <a:pt x="22098" y="28194"/>
                  </a:lnTo>
                  <a:lnTo>
                    <a:pt x="26035" y="24257"/>
                  </a:lnTo>
                  <a:lnTo>
                    <a:pt x="26924" y="20320"/>
                  </a:lnTo>
                  <a:lnTo>
                    <a:pt x="26924" y="14350"/>
                  </a:lnTo>
                  <a:lnTo>
                    <a:pt x="26924" y="8636"/>
                  </a:lnTo>
                  <a:lnTo>
                    <a:pt x="26035" y="4825"/>
                  </a:lnTo>
                  <a:lnTo>
                    <a:pt x="24129" y="2794"/>
                  </a:lnTo>
                  <a:lnTo>
                    <a:pt x="22098" y="888"/>
                  </a:lnTo>
                  <a:lnTo>
                    <a:pt x="18669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5048250" y="2509918"/>
            <a:ext cx="132715" cy="84645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0"/>
              </a:spcBef>
            </a:pPr>
            <a:r>
              <a:rPr sz="2400" spc="-50" dirty="0">
                <a:solidFill>
                  <a:srgbClr val="83992A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sz="2400" spc="-50" dirty="0">
                <a:solidFill>
                  <a:srgbClr val="83992A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52" name="object 52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9108313" y="3157727"/>
            <a:ext cx="100583" cy="120776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9288526" y="3155950"/>
            <a:ext cx="732535" cy="16306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10098531" y="3155950"/>
            <a:ext cx="852964" cy="162560"/>
          </a:xfrm>
          <a:prstGeom prst="rect">
            <a:avLst/>
          </a:prstGeom>
        </p:spPr>
      </p:pic>
      <p:grpSp>
        <p:nvGrpSpPr>
          <p:cNvPr id="55" name="object 55"/>
          <p:cNvGrpSpPr/>
          <p:nvPr/>
        </p:nvGrpSpPr>
        <p:grpSpPr>
          <a:xfrm>
            <a:off x="5288026" y="3115055"/>
            <a:ext cx="5012690" cy="1761489"/>
            <a:chOff x="5288026" y="3115055"/>
            <a:chExt cx="5012690" cy="1761489"/>
          </a:xfrm>
        </p:grpSpPr>
        <p:pic>
          <p:nvPicPr>
            <p:cNvPr id="56" name="object 5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288026" y="3115055"/>
              <a:ext cx="818261" cy="165100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184900" y="3157092"/>
              <a:ext cx="92837" cy="12217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362446" y="3155949"/>
              <a:ext cx="1504823" cy="167132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932420" y="3155949"/>
              <a:ext cx="1088168" cy="162813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304917" y="3432174"/>
              <a:ext cx="1550415" cy="167512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6889369" y="3525900"/>
              <a:ext cx="27305" cy="29209"/>
            </a:xfrm>
            <a:custGeom>
              <a:avLst/>
              <a:gdLst/>
              <a:ahLst/>
              <a:cxnLst/>
              <a:rect l="l" t="t" r="r" b="b"/>
              <a:pathLst>
                <a:path w="27304" h="29210">
                  <a:moveTo>
                    <a:pt x="18669" y="0"/>
                  </a:moveTo>
                  <a:lnTo>
                    <a:pt x="8508" y="0"/>
                  </a:lnTo>
                  <a:lnTo>
                    <a:pt x="4952" y="888"/>
                  </a:lnTo>
                  <a:lnTo>
                    <a:pt x="1015" y="4825"/>
                  </a:lnTo>
                  <a:lnTo>
                    <a:pt x="0" y="8889"/>
                  </a:lnTo>
                  <a:lnTo>
                    <a:pt x="0" y="20574"/>
                  </a:lnTo>
                  <a:lnTo>
                    <a:pt x="888" y="24384"/>
                  </a:lnTo>
                  <a:lnTo>
                    <a:pt x="2921" y="26288"/>
                  </a:lnTo>
                  <a:lnTo>
                    <a:pt x="4825" y="28321"/>
                  </a:lnTo>
                  <a:lnTo>
                    <a:pt x="8254" y="29210"/>
                  </a:lnTo>
                  <a:lnTo>
                    <a:pt x="18414" y="29210"/>
                  </a:lnTo>
                  <a:lnTo>
                    <a:pt x="22098" y="28194"/>
                  </a:lnTo>
                  <a:lnTo>
                    <a:pt x="26034" y="24257"/>
                  </a:lnTo>
                  <a:lnTo>
                    <a:pt x="26924" y="20320"/>
                  </a:lnTo>
                  <a:lnTo>
                    <a:pt x="26924" y="14350"/>
                  </a:lnTo>
                  <a:lnTo>
                    <a:pt x="26924" y="8636"/>
                  </a:lnTo>
                  <a:lnTo>
                    <a:pt x="26034" y="4825"/>
                  </a:lnTo>
                  <a:lnTo>
                    <a:pt x="24129" y="2794"/>
                  </a:lnTo>
                  <a:lnTo>
                    <a:pt x="22098" y="888"/>
                  </a:lnTo>
                  <a:lnTo>
                    <a:pt x="18669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307330" y="3752722"/>
              <a:ext cx="998982" cy="208914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393434" y="3794125"/>
              <a:ext cx="843312" cy="167386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327773" y="3794125"/>
              <a:ext cx="1120775" cy="163068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8552688" y="3795013"/>
              <a:ext cx="92709" cy="122428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8730741" y="3794125"/>
              <a:ext cx="475615" cy="163195"/>
            </a:xfrm>
            <a:custGeom>
              <a:avLst/>
              <a:gdLst/>
              <a:ahLst/>
              <a:cxnLst/>
              <a:rect l="l" t="t" r="r" b="b"/>
              <a:pathLst>
                <a:path w="475615" h="163195">
                  <a:moveTo>
                    <a:pt x="2921" y="121919"/>
                  </a:moveTo>
                  <a:lnTo>
                    <a:pt x="1142" y="121919"/>
                  </a:lnTo>
                  <a:lnTo>
                    <a:pt x="6603" y="122427"/>
                  </a:lnTo>
                  <a:lnTo>
                    <a:pt x="8381" y="122555"/>
                  </a:lnTo>
                  <a:lnTo>
                    <a:pt x="12446" y="122555"/>
                  </a:lnTo>
                  <a:lnTo>
                    <a:pt x="13970" y="122427"/>
                  </a:lnTo>
                  <a:lnTo>
                    <a:pt x="4952" y="122427"/>
                  </a:lnTo>
                  <a:lnTo>
                    <a:pt x="2921" y="121919"/>
                  </a:lnTo>
                  <a:close/>
                </a:path>
                <a:path w="475615" h="163195">
                  <a:moveTo>
                    <a:pt x="64515" y="2539"/>
                  </a:moveTo>
                  <a:lnTo>
                    <a:pt x="4140" y="2539"/>
                  </a:lnTo>
                  <a:lnTo>
                    <a:pt x="2921" y="3048"/>
                  </a:lnTo>
                  <a:lnTo>
                    <a:pt x="1777" y="4191"/>
                  </a:lnTo>
                  <a:lnTo>
                    <a:pt x="634" y="5461"/>
                  </a:lnTo>
                  <a:lnTo>
                    <a:pt x="0" y="7238"/>
                  </a:lnTo>
                  <a:lnTo>
                    <a:pt x="126" y="119887"/>
                  </a:lnTo>
                  <a:lnTo>
                    <a:pt x="507" y="120395"/>
                  </a:lnTo>
                  <a:lnTo>
                    <a:pt x="761" y="120776"/>
                  </a:lnTo>
                  <a:lnTo>
                    <a:pt x="1269" y="121285"/>
                  </a:lnTo>
                  <a:lnTo>
                    <a:pt x="2158" y="121538"/>
                  </a:lnTo>
                  <a:lnTo>
                    <a:pt x="2921" y="121919"/>
                  </a:lnTo>
                  <a:lnTo>
                    <a:pt x="4952" y="122427"/>
                  </a:lnTo>
                  <a:lnTo>
                    <a:pt x="15621" y="122427"/>
                  </a:lnTo>
                  <a:lnTo>
                    <a:pt x="17906" y="121919"/>
                  </a:lnTo>
                  <a:lnTo>
                    <a:pt x="18668" y="121538"/>
                  </a:lnTo>
                  <a:lnTo>
                    <a:pt x="19430" y="121285"/>
                  </a:lnTo>
                  <a:lnTo>
                    <a:pt x="19938" y="120776"/>
                  </a:lnTo>
                  <a:lnTo>
                    <a:pt x="20192" y="120395"/>
                  </a:lnTo>
                  <a:lnTo>
                    <a:pt x="20574" y="119887"/>
                  </a:lnTo>
                  <a:lnTo>
                    <a:pt x="20700" y="20955"/>
                  </a:lnTo>
                  <a:lnTo>
                    <a:pt x="64007" y="20955"/>
                  </a:lnTo>
                  <a:lnTo>
                    <a:pt x="64515" y="20827"/>
                  </a:lnTo>
                  <a:lnTo>
                    <a:pt x="65024" y="20447"/>
                  </a:lnTo>
                  <a:lnTo>
                    <a:pt x="65531" y="20193"/>
                  </a:lnTo>
                  <a:lnTo>
                    <a:pt x="65912" y="19557"/>
                  </a:lnTo>
                  <a:lnTo>
                    <a:pt x="66675" y="18033"/>
                  </a:lnTo>
                  <a:lnTo>
                    <a:pt x="66928" y="17144"/>
                  </a:lnTo>
                  <a:lnTo>
                    <a:pt x="67182" y="16001"/>
                  </a:lnTo>
                  <a:lnTo>
                    <a:pt x="67098" y="7238"/>
                  </a:lnTo>
                  <a:lnTo>
                    <a:pt x="66675" y="5461"/>
                  </a:lnTo>
                  <a:lnTo>
                    <a:pt x="66039" y="4191"/>
                  </a:lnTo>
                  <a:lnTo>
                    <a:pt x="65912" y="3937"/>
                  </a:lnTo>
                  <a:lnTo>
                    <a:pt x="65531" y="3301"/>
                  </a:lnTo>
                  <a:lnTo>
                    <a:pt x="64515" y="2539"/>
                  </a:lnTo>
                  <a:close/>
                </a:path>
                <a:path w="475615" h="163195">
                  <a:moveTo>
                    <a:pt x="19304" y="121919"/>
                  </a:moveTo>
                  <a:lnTo>
                    <a:pt x="17906" y="121919"/>
                  </a:lnTo>
                  <a:lnTo>
                    <a:pt x="15621" y="122427"/>
                  </a:lnTo>
                  <a:lnTo>
                    <a:pt x="14223" y="122427"/>
                  </a:lnTo>
                  <a:lnTo>
                    <a:pt x="19304" y="121919"/>
                  </a:lnTo>
                  <a:close/>
                </a:path>
                <a:path w="475615" h="163195">
                  <a:moveTo>
                    <a:pt x="144779" y="0"/>
                  </a:moveTo>
                  <a:lnTo>
                    <a:pt x="135508" y="0"/>
                  </a:lnTo>
                  <a:lnTo>
                    <a:pt x="128506" y="287"/>
                  </a:lnTo>
                  <a:lnTo>
                    <a:pt x="91653" y="18414"/>
                  </a:lnTo>
                  <a:lnTo>
                    <a:pt x="87375" y="23368"/>
                  </a:lnTo>
                  <a:lnTo>
                    <a:pt x="83819" y="29972"/>
                  </a:lnTo>
                  <a:lnTo>
                    <a:pt x="81406" y="37718"/>
                  </a:lnTo>
                  <a:lnTo>
                    <a:pt x="79833" y="43670"/>
                  </a:lnTo>
                  <a:lnTo>
                    <a:pt x="78811" y="49402"/>
                  </a:lnTo>
                  <a:lnTo>
                    <a:pt x="78724" y="49895"/>
                  </a:lnTo>
                  <a:lnTo>
                    <a:pt x="78169" y="55372"/>
                  </a:lnTo>
                  <a:lnTo>
                    <a:pt x="78067" y="56382"/>
                  </a:lnTo>
                  <a:lnTo>
                    <a:pt x="77920" y="60960"/>
                  </a:lnTo>
                  <a:lnTo>
                    <a:pt x="77850" y="63118"/>
                  </a:lnTo>
                  <a:lnTo>
                    <a:pt x="77990" y="67696"/>
                  </a:lnTo>
                  <a:lnTo>
                    <a:pt x="78065" y="70145"/>
                  </a:lnTo>
                  <a:lnTo>
                    <a:pt x="78708" y="76755"/>
                  </a:lnTo>
                  <a:lnTo>
                    <a:pt x="91566" y="107950"/>
                  </a:lnTo>
                  <a:lnTo>
                    <a:pt x="96138" y="113283"/>
                  </a:lnTo>
                  <a:lnTo>
                    <a:pt x="101853" y="117348"/>
                  </a:lnTo>
                  <a:lnTo>
                    <a:pt x="108838" y="120014"/>
                  </a:lnTo>
                  <a:lnTo>
                    <a:pt x="115697" y="122808"/>
                  </a:lnTo>
                  <a:lnTo>
                    <a:pt x="123825" y="124206"/>
                  </a:lnTo>
                  <a:lnTo>
                    <a:pt x="133096" y="124206"/>
                  </a:lnTo>
                  <a:lnTo>
                    <a:pt x="171576" y="112013"/>
                  </a:lnTo>
                  <a:lnTo>
                    <a:pt x="176073" y="106806"/>
                  </a:lnTo>
                  <a:lnTo>
                    <a:pt x="127507" y="106806"/>
                  </a:lnTo>
                  <a:lnTo>
                    <a:pt x="122478" y="105663"/>
                  </a:lnTo>
                  <a:lnTo>
                    <a:pt x="122153" y="105663"/>
                  </a:lnTo>
                  <a:lnTo>
                    <a:pt x="117475" y="103124"/>
                  </a:lnTo>
                  <a:lnTo>
                    <a:pt x="112902" y="100837"/>
                  </a:lnTo>
                  <a:lnTo>
                    <a:pt x="99313" y="55372"/>
                  </a:lnTo>
                  <a:lnTo>
                    <a:pt x="99946" y="50418"/>
                  </a:lnTo>
                  <a:lnTo>
                    <a:pt x="100013" y="49895"/>
                  </a:lnTo>
                  <a:lnTo>
                    <a:pt x="123189" y="18414"/>
                  </a:lnTo>
                  <a:lnTo>
                    <a:pt x="128524" y="17399"/>
                  </a:lnTo>
                  <a:lnTo>
                    <a:pt x="178041" y="17399"/>
                  </a:lnTo>
                  <a:lnTo>
                    <a:pt x="177037" y="16256"/>
                  </a:lnTo>
                  <a:lnTo>
                    <a:pt x="172465" y="10922"/>
                  </a:lnTo>
                  <a:lnTo>
                    <a:pt x="166750" y="6857"/>
                  </a:lnTo>
                  <a:lnTo>
                    <a:pt x="159765" y="4191"/>
                  </a:lnTo>
                  <a:lnTo>
                    <a:pt x="152907" y="1397"/>
                  </a:lnTo>
                  <a:lnTo>
                    <a:pt x="144779" y="0"/>
                  </a:lnTo>
                  <a:close/>
                </a:path>
                <a:path w="475615" h="163195">
                  <a:moveTo>
                    <a:pt x="178041" y="17399"/>
                  </a:moveTo>
                  <a:lnTo>
                    <a:pt x="141350" y="17399"/>
                  </a:lnTo>
                  <a:lnTo>
                    <a:pt x="146938" y="18542"/>
                  </a:lnTo>
                  <a:lnTo>
                    <a:pt x="155828" y="23368"/>
                  </a:lnTo>
                  <a:lnTo>
                    <a:pt x="168673" y="49895"/>
                  </a:lnTo>
                  <a:lnTo>
                    <a:pt x="168782" y="50418"/>
                  </a:lnTo>
                  <a:lnTo>
                    <a:pt x="169333" y="55372"/>
                  </a:lnTo>
                  <a:lnTo>
                    <a:pt x="169417" y="68833"/>
                  </a:lnTo>
                  <a:lnTo>
                    <a:pt x="168785" y="73787"/>
                  </a:lnTo>
                  <a:lnTo>
                    <a:pt x="168735" y="74183"/>
                  </a:lnTo>
                  <a:lnTo>
                    <a:pt x="168655" y="74802"/>
                  </a:lnTo>
                  <a:lnTo>
                    <a:pt x="145541" y="105663"/>
                  </a:lnTo>
                  <a:lnTo>
                    <a:pt x="140207" y="106806"/>
                  </a:lnTo>
                  <a:lnTo>
                    <a:pt x="176073" y="106806"/>
                  </a:lnTo>
                  <a:lnTo>
                    <a:pt x="190522" y="68833"/>
                  </a:lnTo>
                  <a:lnTo>
                    <a:pt x="190805" y="63118"/>
                  </a:lnTo>
                  <a:lnTo>
                    <a:pt x="190880" y="60960"/>
                  </a:lnTo>
                  <a:lnTo>
                    <a:pt x="181609" y="21462"/>
                  </a:lnTo>
                  <a:lnTo>
                    <a:pt x="178041" y="17399"/>
                  </a:lnTo>
                  <a:close/>
                </a:path>
                <a:path w="475615" h="163195">
                  <a:moveTo>
                    <a:pt x="327151" y="104267"/>
                  </a:moveTo>
                  <a:lnTo>
                    <a:pt x="196214" y="104267"/>
                  </a:lnTo>
                  <a:lnTo>
                    <a:pt x="194944" y="104520"/>
                  </a:lnTo>
                  <a:lnTo>
                    <a:pt x="194309" y="105282"/>
                  </a:lnTo>
                  <a:lnTo>
                    <a:pt x="193548" y="105918"/>
                  </a:lnTo>
                  <a:lnTo>
                    <a:pt x="193293" y="107314"/>
                  </a:lnTo>
                  <a:lnTo>
                    <a:pt x="193293" y="160274"/>
                  </a:lnTo>
                  <a:lnTo>
                    <a:pt x="196850" y="162560"/>
                  </a:lnTo>
                  <a:lnTo>
                    <a:pt x="197992" y="162813"/>
                  </a:lnTo>
                  <a:lnTo>
                    <a:pt x="199135" y="162941"/>
                  </a:lnTo>
                  <a:lnTo>
                    <a:pt x="205231" y="162941"/>
                  </a:lnTo>
                  <a:lnTo>
                    <a:pt x="206375" y="162813"/>
                  </a:lnTo>
                  <a:lnTo>
                    <a:pt x="207390" y="162560"/>
                  </a:lnTo>
                  <a:lnTo>
                    <a:pt x="208279" y="162432"/>
                  </a:lnTo>
                  <a:lnTo>
                    <a:pt x="210819" y="121793"/>
                  </a:lnTo>
                  <a:lnTo>
                    <a:pt x="330200" y="121793"/>
                  </a:lnTo>
                  <a:lnTo>
                    <a:pt x="330200" y="107314"/>
                  </a:lnTo>
                  <a:lnTo>
                    <a:pt x="329946" y="105918"/>
                  </a:lnTo>
                  <a:lnTo>
                    <a:pt x="329183" y="105282"/>
                  </a:lnTo>
                  <a:lnTo>
                    <a:pt x="328422" y="104520"/>
                  </a:lnTo>
                  <a:lnTo>
                    <a:pt x="327151" y="104267"/>
                  </a:lnTo>
                  <a:close/>
                </a:path>
                <a:path w="475615" h="163195">
                  <a:moveTo>
                    <a:pt x="330200" y="121793"/>
                  </a:moveTo>
                  <a:lnTo>
                    <a:pt x="312674" y="121793"/>
                  </a:lnTo>
                  <a:lnTo>
                    <a:pt x="312800" y="160781"/>
                  </a:lnTo>
                  <a:lnTo>
                    <a:pt x="313181" y="161162"/>
                  </a:lnTo>
                  <a:lnTo>
                    <a:pt x="313435" y="161544"/>
                  </a:lnTo>
                  <a:lnTo>
                    <a:pt x="313943" y="161925"/>
                  </a:lnTo>
                  <a:lnTo>
                    <a:pt x="314578" y="162179"/>
                  </a:lnTo>
                  <a:lnTo>
                    <a:pt x="315340" y="162432"/>
                  </a:lnTo>
                  <a:lnTo>
                    <a:pt x="316229" y="162560"/>
                  </a:lnTo>
                  <a:lnTo>
                    <a:pt x="317373" y="162813"/>
                  </a:lnTo>
                  <a:lnTo>
                    <a:pt x="318388" y="162941"/>
                  </a:lnTo>
                  <a:lnTo>
                    <a:pt x="324484" y="162941"/>
                  </a:lnTo>
                  <a:lnTo>
                    <a:pt x="325627" y="162813"/>
                  </a:lnTo>
                  <a:lnTo>
                    <a:pt x="326771" y="162560"/>
                  </a:lnTo>
                  <a:lnTo>
                    <a:pt x="327786" y="162432"/>
                  </a:lnTo>
                  <a:lnTo>
                    <a:pt x="328422" y="162179"/>
                  </a:lnTo>
                  <a:lnTo>
                    <a:pt x="329183" y="161925"/>
                  </a:lnTo>
                  <a:lnTo>
                    <a:pt x="329691" y="161544"/>
                  </a:lnTo>
                  <a:lnTo>
                    <a:pt x="330200" y="160781"/>
                  </a:lnTo>
                  <a:lnTo>
                    <a:pt x="330200" y="121793"/>
                  </a:lnTo>
                  <a:close/>
                </a:path>
                <a:path w="475615" h="163195">
                  <a:moveTo>
                    <a:pt x="305612" y="2539"/>
                  </a:moveTo>
                  <a:lnTo>
                    <a:pt x="238632" y="2539"/>
                  </a:lnTo>
                  <a:lnTo>
                    <a:pt x="237871" y="2920"/>
                  </a:lnTo>
                  <a:lnTo>
                    <a:pt x="237108" y="3175"/>
                  </a:lnTo>
                  <a:lnTo>
                    <a:pt x="235838" y="4191"/>
                  </a:lnTo>
                  <a:lnTo>
                    <a:pt x="235330" y="4825"/>
                  </a:lnTo>
                  <a:lnTo>
                    <a:pt x="234950" y="5461"/>
                  </a:lnTo>
                  <a:lnTo>
                    <a:pt x="234696" y="6476"/>
                  </a:lnTo>
                  <a:lnTo>
                    <a:pt x="234410" y="7238"/>
                  </a:lnTo>
                  <a:lnTo>
                    <a:pt x="234314" y="7493"/>
                  </a:lnTo>
                  <a:lnTo>
                    <a:pt x="234060" y="8508"/>
                  </a:lnTo>
                  <a:lnTo>
                    <a:pt x="232814" y="19431"/>
                  </a:lnTo>
                  <a:lnTo>
                    <a:pt x="231521" y="29293"/>
                  </a:lnTo>
                  <a:lnTo>
                    <a:pt x="224047" y="67236"/>
                  </a:lnTo>
                  <a:lnTo>
                    <a:pt x="206248" y="104267"/>
                  </a:lnTo>
                  <a:lnTo>
                    <a:pt x="227583" y="104267"/>
                  </a:lnTo>
                  <a:lnTo>
                    <a:pt x="245744" y="63373"/>
                  </a:lnTo>
                  <a:lnTo>
                    <a:pt x="252905" y="20034"/>
                  </a:lnTo>
                  <a:lnTo>
                    <a:pt x="252983" y="19431"/>
                  </a:lnTo>
                  <a:lnTo>
                    <a:pt x="309625" y="19431"/>
                  </a:lnTo>
                  <a:lnTo>
                    <a:pt x="309625" y="7238"/>
                  </a:lnTo>
                  <a:lnTo>
                    <a:pt x="309117" y="5461"/>
                  </a:lnTo>
                  <a:lnTo>
                    <a:pt x="307975" y="4191"/>
                  </a:lnTo>
                  <a:lnTo>
                    <a:pt x="306958" y="3175"/>
                  </a:lnTo>
                  <a:lnTo>
                    <a:pt x="307136" y="3175"/>
                  </a:lnTo>
                  <a:lnTo>
                    <a:pt x="305612" y="2539"/>
                  </a:lnTo>
                  <a:close/>
                </a:path>
                <a:path w="475615" h="163195">
                  <a:moveTo>
                    <a:pt x="309625" y="19431"/>
                  </a:moveTo>
                  <a:lnTo>
                    <a:pt x="288798" y="19431"/>
                  </a:lnTo>
                  <a:lnTo>
                    <a:pt x="288798" y="104267"/>
                  </a:lnTo>
                  <a:lnTo>
                    <a:pt x="309625" y="104267"/>
                  </a:lnTo>
                  <a:lnTo>
                    <a:pt x="309625" y="19431"/>
                  </a:lnTo>
                  <a:close/>
                </a:path>
                <a:path w="475615" h="163195">
                  <a:moveTo>
                    <a:pt x="469011" y="122427"/>
                  </a:moveTo>
                  <a:lnTo>
                    <a:pt x="461644" y="122427"/>
                  </a:lnTo>
                  <a:lnTo>
                    <a:pt x="463423" y="122555"/>
                  </a:lnTo>
                  <a:lnTo>
                    <a:pt x="467486" y="122555"/>
                  </a:lnTo>
                  <a:lnTo>
                    <a:pt x="469011" y="122427"/>
                  </a:lnTo>
                  <a:close/>
                </a:path>
                <a:path w="475615" h="163195">
                  <a:moveTo>
                    <a:pt x="457961" y="121919"/>
                  </a:moveTo>
                  <a:lnTo>
                    <a:pt x="456183" y="121919"/>
                  </a:lnTo>
                  <a:lnTo>
                    <a:pt x="461772" y="122427"/>
                  </a:lnTo>
                  <a:lnTo>
                    <a:pt x="459993" y="122427"/>
                  </a:lnTo>
                  <a:lnTo>
                    <a:pt x="457961" y="121919"/>
                  </a:lnTo>
                  <a:close/>
                </a:path>
                <a:path w="475615" h="163195">
                  <a:moveTo>
                    <a:pt x="469137" y="1777"/>
                  </a:moveTo>
                  <a:lnTo>
                    <a:pt x="461644" y="1777"/>
                  </a:lnTo>
                  <a:lnTo>
                    <a:pt x="458977" y="2031"/>
                  </a:lnTo>
                  <a:lnTo>
                    <a:pt x="457961" y="2286"/>
                  </a:lnTo>
                  <a:lnTo>
                    <a:pt x="457200" y="2667"/>
                  </a:lnTo>
                  <a:lnTo>
                    <a:pt x="456310" y="3048"/>
                  </a:lnTo>
                  <a:lnTo>
                    <a:pt x="455802" y="3556"/>
                  </a:lnTo>
                  <a:lnTo>
                    <a:pt x="455549" y="3937"/>
                  </a:lnTo>
                  <a:lnTo>
                    <a:pt x="455167" y="4444"/>
                  </a:lnTo>
                  <a:lnTo>
                    <a:pt x="455167" y="119887"/>
                  </a:lnTo>
                  <a:lnTo>
                    <a:pt x="455549" y="120395"/>
                  </a:lnTo>
                  <a:lnTo>
                    <a:pt x="455802" y="120776"/>
                  </a:lnTo>
                  <a:lnTo>
                    <a:pt x="456310" y="121285"/>
                  </a:lnTo>
                  <a:lnTo>
                    <a:pt x="457200" y="121538"/>
                  </a:lnTo>
                  <a:lnTo>
                    <a:pt x="457961" y="121919"/>
                  </a:lnTo>
                  <a:lnTo>
                    <a:pt x="459993" y="122427"/>
                  </a:lnTo>
                  <a:lnTo>
                    <a:pt x="470662" y="122427"/>
                  </a:lnTo>
                  <a:lnTo>
                    <a:pt x="472948" y="121919"/>
                  </a:lnTo>
                  <a:lnTo>
                    <a:pt x="473709" y="121538"/>
                  </a:lnTo>
                  <a:lnTo>
                    <a:pt x="474472" y="121285"/>
                  </a:lnTo>
                  <a:lnTo>
                    <a:pt x="474979" y="120776"/>
                  </a:lnTo>
                  <a:lnTo>
                    <a:pt x="475233" y="120395"/>
                  </a:lnTo>
                  <a:lnTo>
                    <a:pt x="475614" y="119887"/>
                  </a:lnTo>
                  <a:lnTo>
                    <a:pt x="475614" y="4444"/>
                  </a:lnTo>
                  <a:lnTo>
                    <a:pt x="475233" y="3937"/>
                  </a:lnTo>
                  <a:lnTo>
                    <a:pt x="474979" y="3556"/>
                  </a:lnTo>
                  <a:lnTo>
                    <a:pt x="474472" y="3048"/>
                  </a:lnTo>
                  <a:lnTo>
                    <a:pt x="472948" y="2286"/>
                  </a:lnTo>
                  <a:lnTo>
                    <a:pt x="471804" y="2031"/>
                  </a:lnTo>
                  <a:lnTo>
                    <a:pt x="469137" y="1777"/>
                  </a:lnTo>
                  <a:close/>
                </a:path>
                <a:path w="475615" h="163195">
                  <a:moveTo>
                    <a:pt x="474345" y="121919"/>
                  </a:moveTo>
                  <a:lnTo>
                    <a:pt x="472948" y="121919"/>
                  </a:lnTo>
                  <a:lnTo>
                    <a:pt x="470662" y="122427"/>
                  </a:lnTo>
                  <a:lnTo>
                    <a:pt x="469264" y="122427"/>
                  </a:lnTo>
                  <a:lnTo>
                    <a:pt x="474345" y="121919"/>
                  </a:lnTo>
                  <a:close/>
                </a:path>
                <a:path w="475615" h="163195">
                  <a:moveTo>
                    <a:pt x="356997" y="1777"/>
                  </a:moveTo>
                  <a:lnTo>
                    <a:pt x="349503" y="1777"/>
                  </a:lnTo>
                  <a:lnTo>
                    <a:pt x="346836" y="2031"/>
                  </a:lnTo>
                  <a:lnTo>
                    <a:pt x="345821" y="2286"/>
                  </a:lnTo>
                  <a:lnTo>
                    <a:pt x="345058" y="2667"/>
                  </a:lnTo>
                  <a:lnTo>
                    <a:pt x="344169" y="3048"/>
                  </a:lnTo>
                  <a:lnTo>
                    <a:pt x="343661" y="3556"/>
                  </a:lnTo>
                  <a:lnTo>
                    <a:pt x="343407" y="3937"/>
                  </a:lnTo>
                  <a:lnTo>
                    <a:pt x="343026" y="4444"/>
                  </a:lnTo>
                  <a:lnTo>
                    <a:pt x="342900" y="114554"/>
                  </a:lnTo>
                  <a:lnTo>
                    <a:pt x="343788" y="117348"/>
                  </a:lnTo>
                  <a:lnTo>
                    <a:pt x="345439" y="119125"/>
                  </a:lnTo>
                  <a:lnTo>
                    <a:pt x="347090" y="121031"/>
                  </a:lnTo>
                  <a:lnTo>
                    <a:pt x="349757" y="122174"/>
                  </a:lnTo>
                  <a:lnTo>
                    <a:pt x="355473" y="122808"/>
                  </a:lnTo>
                  <a:lnTo>
                    <a:pt x="358520" y="123189"/>
                  </a:lnTo>
                  <a:lnTo>
                    <a:pt x="359663" y="123189"/>
                  </a:lnTo>
                  <a:lnTo>
                    <a:pt x="361823" y="123317"/>
                  </a:lnTo>
                  <a:lnTo>
                    <a:pt x="363981" y="123570"/>
                  </a:lnTo>
                  <a:lnTo>
                    <a:pt x="370458" y="123951"/>
                  </a:lnTo>
                  <a:lnTo>
                    <a:pt x="389254" y="123951"/>
                  </a:lnTo>
                  <a:lnTo>
                    <a:pt x="398541" y="122808"/>
                  </a:lnTo>
                  <a:lnTo>
                    <a:pt x="397913" y="122808"/>
                  </a:lnTo>
                  <a:lnTo>
                    <a:pt x="411225" y="118618"/>
                  </a:lnTo>
                  <a:lnTo>
                    <a:pt x="416813" y="115697"/>
                  </a:lnTo>
                  <a:lnTo>
                    <a:pt x="421258" y="112013"/>
                  </a:lnTo>
                  <a:lnTo>
                    <a:pt x="425576" y="108331"/>
                  </a:lnTo>
                  <a:lnTo>
                    <a:pt x="426451" y="107187"/>
                  </a:lnTo>
                  <a:lnTo>
                    <a:pt x="376586" y="107187"/>
                  </a:lnTo>
                  <a:lnTo>
                    <a:pt x="369442" y="106552"/>
                  </a:lnTo>
                  <a:lnTo>
                    <a:pt x="366649" y="106172"/>
                  </a:lnTo>
                  <a:lnTo>
                    <a:pt x="363600" y="105918"/>
                  </a:lnTo>
                  <a:lnTo>
                    <a:pt x="363600" y="62483"/>
                  </a:lnTo>
                  <a:lnTo>
                    <a:pt x="367887" y="62102"/>
                  </a:lnTo>
                  <a:lnTo>
                    <a:pt x="369316" y="62102"/>
                  </a:lnTo>
                  <a:lnTo>
                    <a:pt x="375157" y="61594"/>
                  </a:lnTo>
                  <a:lnTo>
                    <a:pt x="428444" y="61594"/>
                  </a:lnTo>
                  <a:lnTo>
                    <a:pt x="426084" y="58547"/>
                  </a:lnTo>
                  <a:lnTo>
                    <a:pt x="399923" y="45593"/>
                  </a:lnTo>
                  <a:lnTo>
                    <a:pt x="363600" y="45593"/>
                  </a:lnTo>
                  <a:lnTo>
                    <a:pt x="363600" y="4444"/>
                  </a:lnTo>
                  <a:lnTo>
                    <a:pt x="363315" y="3937"/>
                  </a:lnTo>
                  <a:lnTo>
                    <a:pt x="362838" y="3301"/>
                  </a:lnTo>
                  <a:lnTo>
                    <a:pt x="359790" y="2031"/>
                  </a:lnTo>
                  <a:lnTo>
                    <a:pt x="356997" y="1777"/>
                  </a:lnTo>
                  <a:close/>
                </a:path>
                <a:path w="475615" h="163195">
                  <a:moveTo>
                    <a:pt x="428838" y="62102"/>
                  </a:moveTo>
                  <a:lnTo>
                    <a:pt x="392302" y="62102"/>
                  </a:lnTo>
                  <a:lnTo>
                    <a:pt x="400176" y="64135"/>
                  </a:lnTo>
                  <a:lnTo>
                    <a:pt x="403225" y="65658"/>
                  </a:lnTo>
                  <a:lnTo>
                    <a:pt x="405637" y="67691"/>
                  </a:lnTo>
                  <a:lnTo>
                    <a:pt x="408050" y="69595"/>
                  </a:lnTo>
                  <a:lnTo>
                    <a:pt x="409701" y="72008"/>
                  </a:lnTo>
                  <a:lnTo>
                    <a:pt x="410844" y="74802"/>
                  </a:lnTo>
                  <a:lnTo>
                    <a:pt x="411860" y="77597"/>
                  </a:lnTo>
                  <a:lnTo>
                    <a:pt x="412368" y="80772"/>
                  </a:lnTo>
                  <a:lnTo>
                    <a:pt x="412368" y="91312"/>
                  </a:lnTo>
                  <a:lnTo>
                    <a:pt x="409955" y="97027"/>
                  </a:lnTo>
                  <a:lnTo>
                    <a:pt x="405256" y="101092"/>
                  </a:lnTo>
                  <a:lnTo>
                    <a:pt x="400430" y="105156"/>
                  </a:lnTo>
                  <a:lnTo>
                    <a:pt x="392937" y="107187"/>
                  </a:lnTo>
                  <a:lnTo>
                    <a:pt x="426451" y="107187"/>
                  </a:lnTo>
                  <a:lnTo>
                    <a:pt x="428878" y="104012"/>
                  </a:lnTo>
                  <a:lnTo>
                    <a:pt x="430910" y="98932"/>
                  </a:lnTo>
                  <a:lnTo>
                    <a:pt x="432942" y="93980"/>
                  </a:lnTo>
                  <a:lnTo>
                    <a:pt x="433958" y="88518"/>
                  </a:lnTo>
                  <a:lnTo>
                    <a:pt x="433958" y="76962"/>
                  </a:lnTo>
                  <a:lnTo>
                    <a:pt x="433113" y="72008"/>
                  </a:lnTo>
                  <a:lnTo>
                    <a:pt x="433069" y="71755"/>
                  </a:lnTo>
                  <a:lnTo>
                    <a:pt x="431037" y="67182"/>
                  </a:lnTo>
                  <a:lnTo>
                    <a:pt x="429132" y="62483"/>
                  </a:lnTo>
                  <a:lnTo>
                    <a:pt x="428838" y="62102"/>
                  </a:lnTo>
                  <a:close/>
                </a:path>
                <a:path w="475615" h="163195">
                  <a:moveTo>
                    <a:pt x="387476" y="61594"/>
                  </a:moveTo>
                  <a:lnTo>
                    <a:pt x="378079" y="61594"/>
                  </a:lnTo>
                  <a:lnTo>
                    <a:pt x="366394" y="62102"/>
                  </a:lnTo>
                  <a:lnTo>
                    <a:pt x="392302" y="62102"/>
                  </a:lnTo>
                  <a:lnTo>
                    <a:pt x="387476" y="61594"/>
                  </a:lnTo>
                  <a:close/>
                </a:path>
                <a:path w="475615" h="163195">
                  <a:moveTo>
                    <a:pt x="394389" y="44957"/>
                  </a:moveTo>
                  <a:lnTo>
                    <a:pt x="372999" y="44957"/>
                  </a:lnTo>
                  <a:lnTo>
                    <a:pt x="366775" y="45212"/>
                  </a:lnTo>
                  <a:lnTo>
                    <a:pt x="362013" y="45593"/>
                  </a:lnTo>
                  <a:lnTo>
                    <a:pt x="399923" y="45593"/>
                  </a:lnTo>
                  <a:lnTo>
                    <a:pt x="394389" y="44957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5304917" y="4070350"/>
              <a:ext cx="626491" cy="167386"/>
            </a:xfrm>
            <a:prstGeom prst="rect">
              <a:avLst/>
            </a:prstGeom>
          </p:spPr>
        </p:pic>
        <p:sp>
          <p:nvSpPr>
            <p:cNvPr id="68" name="object 68"/>
            <p:cNvSpPr/>
            <p:nvPr/>
          </p:nvSpPr>
          <p:spPr>
            <a:xfrm>
              <a:off x="5971540" y="4164075"/>
              <a:ext cx="27305" cy="29209"/>
            </a:xfrm>
            <a:custGeom>
              <a:avLst/>
              <a:gdLst/>
              <a:ahLst/>
              <a:cxnLst/>
              <a:rect l="l" t="t" r="r" b="b"/>
              <a:pathLst>
                <a:path w="27304" h="29210">
                  <a:moveTo>
                    <a:pt x="18796" y="0"/>
                  </a:moveTo>
                  <a:lnTo>
                    <a:pt x="8509" y="0"/>
                  </a:lnTo>
                  <a:lnTo>
                    <a:pt x="4952" y="888"/>
                  </a:lnTo>
                  <a:lnTo>
                    <a:pt x="3048" y="2921"/>
                  </a:lnTo>
                  <a:lnTo>
                    <a:pt x="1015" y="4825"/>
                  </a:lnTo>
                  <a:lnTo>
                    <a:pt x="0" y="8890"/>
                  </a:lnTo>
                  <a:lnTo>
                    <a:pt x="0" y="20574"/>
                  </a:lnTo>
                  <a:lnTo>
                    <a:pt x="1015" y="24384"/>
                  </a:lnTo>
                  <a:lnTo>
                    <a:pt x="2921" y="26288"/>
                  </a:lnTo>
                  <a:lnTo>
                    <a:pt x="4825" y="28321"/>
                  </a:lnTo>
                  <a:lnTo>
                    <a:pt x="8382" y="29210"/>
                  </a:lnTo>
                  <a:lnTo>
                    <a:pt x="18542" y="29210"/>
                  </a:lnTo>
                  <a:lnTo>
                    <a:pt x="22098" y="28193"/>
                  </a:lnTo>
                  <a:lnTo>
                    <a:pt x="24130" y="26288"/>
                  </a:lnTo>
                  <a:lnTo>
                    <a:pt x="26035" y="24256"/>
                  </a:lnTo>
                  <a:lnTo>
                    <a:pt x="27050" y="20319"/>
                  </a:lnTo>
                  <a:lnTo>
                    <a:pt x="27050" y="14350"/>
                  </a:lnTo>
                  <a:lnTo>
                    <a:pt x="27050" y="8636"/>
                  </a:lnTo>
                  <a:lnTo>
                    <a:pt x="26035" y="4825"/>
                  </a:lnTo>
                  <a:lnTo>
                    <a:pt x="24130" y="2793"/>
                  </a:lnTo>
                  <a:lnTo>
                    <a:pt x="22225" y="888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5298186" y="4389247"/>
              <a:ext cx="1376171" cy="210438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6775958" y="4380102"/>
              <a:ext cx="1493266" cy="219583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8365744" y="4432300"/>
              <a:ext cx="1458213" cy="162941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5297932" y="4708525"/>
              <a:ext cx="1531365" cy="163068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6917182" y="4654295"/>
              <a:ext cx="1094740" cy="221615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103743" y="4710302"/>
              <a:ext cx="100583" cy="120777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8298815" y="4708525"/>
              <a:ext cx="968713" cy="167512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9333103" y="4708525"/>
              <a:ext cx="909447" cy="162941"/>
            </a:xfrm>
            <a:prstGeom prst="rect">
              <a:avLst/>
            </a:prstGeom>
          </p:spPr>
        </p:pic>
        <p:sp>
          <p:nvSpPr>
            <p:cNvPr id="77" name="object 77"/>
            <p:cNvSpPr/>
            <p:nvPr/>
          </p:nvSpPr>
          <p:spPr>
            <a:xfrm>
              <a:off x="10273157" y="4802251"/>
              <a:ext cx="27305" cy="29209"/>
            </a:xfrm>
            <a:custGeom>
              <a:avLst/>
              <a:gdLst/>
              <a:ahLst/>
              <a:cxnLst/>
              <a:rect l="l" t="t" r="r" b="b"/>
              <a:pathLst>
                <a:path w="27304" h="29210">
                  <a:moveTo>
                    <a:pt x="18796" y="0"/>
                  </a:moveTo>
                  <a:lnTo>
                    <a:pt x="8509" y="0"/>
                  </a:lnTo>
                  <a:lnTo>
                    <a:pt x="4952" y="888"/>
                  </a:lnTo>
                  <a:lnTo>
                    <a:pt x="3048" y="2921"/>
                  </a:lnTo>
                  <a:lnTo>
                    <a:pt x="1016" y="4825"/>
                  </a:lnTo>
                  <a:lnTo>
                    <a:pt x="0" y="8890"/>
                  </a:lnTo>
                  <a:lnTo>
                    <a:pt x="0" y="20574"/>
                  </a:lnTo>
                  <a:lnTo>
                    <a:pt x="1016" y="24384"/>
                  </a:lnTo>
                  <a:lnTo>
                    <a:pt x="2921" y="26288"/>
                  </a:lnTo>
                  <a:lnTo>
                    <a:pt x="4825" y="28321"/>
                  </a:lnTo>
                  <a:lnTo>
                    <a:pt x="8382" y="29210"/>
                  </a:lnTo>
                  <a:lnTo>
                    <a:pt x="18542" y="29210"/>
                  </a:lnTo>
                  <a:lnTo>
                    <a:pt x="22098" y="28193"/>
                  </a:lnTo>
                  <a:lnTo>
                    <a:pt x="24129" y="26288"/>
                  </a:lnTo>
                  <a:lnTo>
                    <a:pt x="26035" y="24256"/>
                  </a:lnTo>
                  <a:lnTo>
                    <a:pt x="27050" y="20319"/>
                  </a:lnTo>
                  <a:lnTo>
                    <a:pt x="27050" y="14350"/>
                  </a:lnTo>
                  <a:lnTo>
                    <a:pt x="27050" y="8636"/>
                  </a:lnTo>
                  <a:lnTo>
                    <a:pt x="26035" y="4825"/>
                  </a:lnTo>
                  <a:lnTo>
                    <a:pt x="24129" y="2793"/>
                  </a:lnTo>
                  <a:lnTo>
                    <a:pt x="22225" y="888"/>
                  </a:lnTo>
                  <a:lnTo>
                    <a:pt x="18796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8" name="object 78"/>
          <p:cNvSpPr txBox="1"/>
          <p:nvPr/>
        </p:nvSpPr>
        <p:spPr>
          <a:xfrm>
            <a:off x="5048250" y="3603688"/>
            <a:ext cx="13271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0" dirty="0">
                <a:solidFill>
                  <a:srgbClr val="83992A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pic>
        <p:nvPicPr>
          <p:cNvPr id="79" name="object 79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9297796" y="3741928"/>
            <a:ext cx="666242" cy="176403"/>
          </a:xfrm>
          <a:prstGeom prst="rect">
            <a:avLst/>
          </a:prstGeom>
        </p:spPr>
      </p:pic>
      <p:pic>
        <p:nvPicPr>
          <p:cNvPr id="80" name="object 80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0050906" y="3795903"/>
            <a:ext cx="100584" cy="120777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0242042" y="3794125"/>
            <a:ext cx="808227" cy="167386"/>
          </a:xfrm>
          <a:prstGeom prst="rect">
            <a:avLst/>
          </a:prstGeom>
        </p:spPr>
      </p:pic>
      <p:sp>
        <p:nvSpPr>
          <p:cNvPr id="82" name="object 82"/>
          <p:cNvSpPr txBox="1"/>
          <p:nvPr/>
        </p:nvSpPr>
        <p:spPr>
          <a:xfrm>
            <a:off x="5048250" y="4242752"/>
            <a:ext cx="13271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0" dirty="0">
                <a:solidFill>
                  <a:srgbClr val="83992A"/>
                </a:solidFill>
                <a:latin typeface="Microsoft Sans Serif"/>
                <a:cs typeface="Microsoft Sans Serif"/>
              </a:rPr>
              <a:t>•</a:t>
            </a:r>
            <a:endParaRPr sz="2400">
              <a:latin typeface="Microsoft Sans Serif"/>
              <a:cs typeface="Microsoft Sans Serif"/>
            </a:endParaRPr>
          </a:p>
        </p:txBody>
      </p:sp>
      <p:sp>
        <p:nvSpPr>
          <p:cNvPr id="83" name="object 83"/>
          <p:cNvSpPr/>
          <p:nvPr/>
        </p:nvSpPr>
        <p:spPr>
          <a:xfrm>
            <a:off x="9888855" y="4391659"/>
            <a:ext cx="469265" cy="205740"/>
          </a:xfrm>
          <a:custGeom>
            <a:avLst/>
            <a:gdLst/>
            <a:ahLst/>
            <a:cxnLst/>
            <a:rect l="l" t="t" r="r" b="b"/>
            <a:pathLst>
              <a:path w="469265" h="205739">
                <a:moveTo>
                  <a:pt x="156336" y="144144"/>
                </a:moveTo>
                <a:lnTo>
                  <a:pt x="3301" y="144144"/>
                </a:lnTo>
                <a:lnTo>
                  <a:pt x="2031" y="144652"/>
                </a:lnTo>
                <a:lnTo>
                  <a:pt x="1142" y="145669"/>
                </a:lnTo>
                <a:lnTo>
                  <a:pt x="380" y="146684"/>
                </a:lnTo>
                <a:lnTo>
                  <a:pt x="0" y="148335"/>
                </a:lnTo>
                <a:lnTo>
                  <a:pt x="126" y="202691"/>
                </a:lnTo>
                <a:lnTo>
                  <a:pt x="634" y="203707"/>
                </a:lnTo>
                <a:lnTo>
                  <a:pt x="888" y="204088"/>
                </a:lnTo>
                <a:lnTo>
                  <a:pt x="1396" y="204342"/>
                </a:lnTo>
                <a:lnTo>
                  <a:pt x="2158" y="204596"/>
                </a:lnTo>
                <a:lnTo>
                  <a:pt x="2793" y="204850"/>
                </a:lnTo>
                <a:lnTo>
                  <a:pt x="3809" y="205104"/>
                </a:lnTo>
                <a:lnTo>
                  <a:pt x="4952" y="205231"/>
                </a:lnTo>
                <a:lnTo>
                  <a:pt x="6095" y="205485"/>
                </a:lnTo>
                <a:lnTo>
                  <a:pt x="12826" y="205485"/>
                </a:lnTo>
                <a:lnTo>
                  <a:pt x="13969" y="205231"/>
                </a:lnTo>
                <a:lnTo>
                  <a:pt x="15112" y="205104"/>
                </a:lnTo>
                <a:lnTo>
                  <a:pt x="16128" y="204850"/>
                </a:lnTo>
                <a:lnTo>
                  <a:pt x="16763" y="204596"/>
                </a:lnTo>
                <a:lnTo>
                  <a:pt x="17525" y="204342"/>
                </a:lnTo>
                <a:lnTo>
                  <a:pt x="18033" y="204088"/>
                </a:lnTo>
                <a:lnTo>
                  <a:pt x="18287" y="203707"/>
                </a:lnTo>
                <a:lnTo>
                  <a:pt x="18668" y="203200"/>
                </a:lnTo>
                <a:lnTo>
                  <a:pt x="18795" y="162432"/>
                </a:lnTo>
                <a:lnTo>
                  <a:pt x="159511" y="162432"/>
                </a:lnTo>
                <a:lnTo>
                  <a:pt x="159511" y="148335"/>
                </a:lnTo>
                <a:lnTo>
                  <a:pt x="159130" y="146684"/>
                </a:lnTo>
                <a:lnTo>
                  <a:pt x="157606" y="144652"/>
                </a:lnTo>
                <a:lnTo>
                  <a:pt x="156336" y="144144"/>
                </a:lnTo>
                <a:close/>
              </a:path>
              <a:path w="469265" h="205739">
                <a:moveTo>
                  <a:pt x="159511" y="162432"/>
                </a:moveTo>
                <a:lnTo>
                  <a:pt x="141096" y="162432"/>
                </a:lnTo>
                <a:lnTo>
                  <a:pt x="141223" y="203200"/>
                </a:lnTo>
                <a:lnTo>
                  <a:pt x="145795" y="205231"/>
                </a:lnTo>
                <a:lnTo>
                  <a:pt x="147065" y="205485"/>
                </a:lnTo>
                <a:lnTo>
                  <a:pt x="153669" y="205485"/>
                </a:lnTo>
                <a:lnTo>
                  <a:pt x="154939" y="205231"/>
                </a:lnTo>
                <a:lnTo>
                  <a:pt x="156082" y="205104"/>
                </a:lnTo>
                <a:lnTo>
                  <a:pt x="159384" y="203200"/>
                </a:lnTo>
                <a:lnTo>
                  <a:pt x="159511" y="162432"/>
                </a:lnTo>
                <a:close/>
              </a:path>
              <a:path w="469265" h="205739">
                <a:moveTo>
                  <a:pt x="133222" y="0"/>
                </a:moveTo>
                <a:lnTo>
                  <a:pt x="53720" y="0"/>
                </a:lnTo>
                <a:lnTo>
                  <a:pt x="51942" y="762"/>
                </a:lnTo>
                <a:lnTo>
                  <a:pt x="46707" y="21318"/>
                </a:lnTo>
                <a:lnTo>
                  <a:pt x="45306" y="32877"/>
                </a:lnTo>
                <a:lnTo>
                  <a:pt x="40020" y="70754"/>
                </a:lnTo>
                <a:lnTo>
                  <a:pt x="32257" y="108203"/>
                </a:lnTo>
                <a:lnTo>
                  <a:pt x="26796" y="123825"/>
                </a:lnTo>
                <a:lnTo>
                  <a:pt x="25018" y="128015"/>
                </a:lnTo>
                <a:lnTo>
                  <a:pt x="14477" y="144144"/>
                </a:lnTo>
                <a:lnTo>
                  <a:pt x="37464" y="144144"/>
                </a:lnTo>
                <a:lnTo>
                  <a:pt x="53466" y="110743"/>
                </a:lnTo>
                <a:lnTo>
                  <a:pt x="55117" y="104901"/>
                </a:lnTo>
                <a:lnTo>
                  <a:pt x="62134" y="67329"/>
                </a:lnTo>
                <a:lnTo>
                  <a:pt x="68579" y="18414"/>
                </a:lnTo>
                <a:lnTo>
                  <a:pt x="138429" y="18414"/>
                </a:lnTo>
                <a:lnTo>
                  <a:pt x="138429" y="5841"/>
                </a:lnTo>
                <a:lnTo>
                  <a:pt x="137794" y="3682"/>
                </a:lnTo>
                <a:lnTo>
                  <a:pt x="136397" y="2158"/>
                </a:lnTo>
                <a:lnTo>
                  <a:pt x="135000" y="762"/>
                </a:lnTo>
                <a:lnTo>
                  <a:pt x="133222" y="0"/>
                </a:lnTo>
                <a:close/>
              </a:path>
              <a:path w="469265" h="205739">
                <a:moveTo>
                  <a:pt x="138429" y="18414"/>
                </a:moveTo>
                <a:lnTo>
                  <a:pt x="116839" y="18414"/>
                </a:lnTo>
                <a:lnTo>
                  <a:pt x="116839" y="144144"/>
                </a:lnTo>
                <a:lnTo>
                  <a:pt x="138429" y="144144"/>
                </a:lnTo>
                <a:lnTo>
                  <a:pt x="138429" y="18414"/>
                </a:lnTo>
                <a:close/>
              </a:path>
              <a:path w="469265" h="205739">
                <a:moveTo>
                  <a:pt x="200278" y="162559"/>
                </a:moveTo>
                <a:lnTo>
                  <a:pt x="198500" y="162559"/>
                </a:lnTo>
                <a:lnTo>
                  <a:pt x="196468" y="163067"/>
                </a:lnTo>
                <a:lnTo>
                  <a:pt x="187324" y="163067"/>
                </a:lnTo>
                <a:lnTo>
                  <a:pt x="188975" y="163194"/>
                </a:lnTo>
                <a:lnTo>
                  <a:pt x="193039" y="163194"/>
                </a:lnTo>
                <a:lnTo>
                  <a:pt x="194817" y="163067"/>
                </a:lnTo>
                <a:lnTo>
                  <a:pt x="200278" y="162559"/>
                </a:lnTo>
                <a:close/>
              </a:path>
              <a:path w="469265" h="205739">
                <a:moveTo>
                  <a:pt x="262000" y="162559"/>
                </a:moveTo>
                <a:lnTo>
                  <a:pt x="260476" y="162559"/>
                </a:lnTo>
                <a:lnTo>
                  <a:pt x="265683" y="163067"/>
                </a:lnTo>
                <a:lnTo>
                  <a:pt x="267334" y="163194"/>
                </a:lnTo>
                <a:lnTo>
                  <a:pt x="271525" y="163194"/>
                </a:lnTo>
                <a:lnTo>
                  <a:pt x="273176" y="163067"/>
                </a:lnTo>
                <a:lnTo>
                  <a:pt x="264032" y="163067"/>
                </a:lnTo>
                <a:lnTo>
                  <a:pt x="262000" y="162559"/>
                </a:lnTo>
                <a:close/>
              </a:path>
              <a:path w="469265" h="205739">
                <a:moveTo>
                  <a:pt x="183514" y="162559"/>
                </a:moveTo>
                <a:lnTo>
                  <a:pt x="182117" y="162559"/>
                </a:lnTo>
                <a:lnTo>
                  <a:pt x="187197" y="163067"/>
                </a:lnTo>
                <a:lnTo>
                  <a:pt x="185800" y="163067"/>
                </a:lnTo>
                <a:lnTo>
                  <a:pt x="183514" y="162559"/>
                </a:lnTo>
                <a:close/>
              </a:path>
              <a:path w="469265" h="205739">
                <a:moveTo>
                  <a:pt x="194817" y="42417"/>
                </a:moveTo>
                <a:lnTo>
                  <a:pt x="187324" y="42417"/>
                </a:lnTo>
                <a:lnTo>
                  <a:pt x="184657" y="42671"/>
                </a:lnTo>
                <a:lnTo>
                  <a:pt x="183514" y="42925"/>
                </a:lnTo>
                <a:lnTo>
                  <a:pt x="181990" y="43687"/>
                </a:lnTo>
                <a:lnTo>
                  <a:pt x="181101" y="44576"/>
                </a:lnTo>
                <a:lnTo>
                  <a:pt x="180847" y="45084"/>
                </a:lnTo>
                <a:lnTo>
                  <a:pt x="180847" y="160527"/>
                </a:lnTo>
                <a:lnTo>
                  <a:pt x="181101" y="161035"/>
                </a:lnTo>
                <a:lnTo>
                  <a:pt x="181990" y="161925"/>
                </a:lnTo>
                <a:lnTo>
                  <a:pt x="182752" y="162178"/>
                </a:lnTo>
                <a:lnTo>
                  <a:pt x="183514" y="162559"/>
                </a:lnTo>
                <a:lnTo>
                  <a:pt x="185800" y="163067"/>
                </a:lnTo>
                <a:lnTo>
                  <a:pt x="196468" y="163067"/>
                </a:lnTo>
                <a:lnTo>
                  <a:pt x="198500" y="162559"/>
                </a:lnTo>
                <a:lnTo>
                  <a:pt x="199262" y="162178"/>
                </a:lnTo>
                <a:lnTo>
                  <a:pt x="200024" y="161925"/>
                </a:lnTo>
                <a:lnTo>
                  <a:pt x="200913" y="161035"/>
                </a:lnTo>
                <a:lnTo>
                  <a:pt x="201294" y="160527"/>
                </a:lnTo>
                <a:lnTo>
                  <a:pt x="201421" y="109727"/>
                </a:lnTo>
                <a:lnTo>
                  <a:pt x="279725" y="109727"/>
                </a:lnTo>
                <a:lnTo>
                  <a:pt x="279706" y="92201"/>
                </a:lnTo>
                <a:lnTo>
                  <a:pt x="201421" y="92201"/>
                </a:lnTo>
                <a:lnTo>
                  <a:pt x="201294" y="45084"/>
                </a:lnTo>
                <a:lnTo>
                  <a:pt x="200913" y="44576"/>
                </a:lnTo>
                <a:lnTo>
                  <a:pt x="200024" y="43687"/>
                </a:lnTo>
                <a:lnTo>
                  <a:pt x="198500" y="42925"/>
                </a:lnTo>
                <a:lnTo>
                  <a:pt x="197484" y="42671"/>
                </a:lnTo>
                <a:lnTo>
                  <a:pt x="194817" y="42417"/>
                </a:lnTo>
                <a:close/>
              </a:path>
              <a:path w="469265" h="205739">
                <a:moveTo>
                  <a:pt x="279725" y="109727"/>
                </a:moveTo>
                <a:lnTo>
                  <a:pt x="259079" y="109727"/>
                </a:lnTo>
                <a:lnTo>
                  <a:pt x="259206" y="160527"/>
                </a:lnTo>
                <a:lnTo>
                  <a:pt x="259587" y="161035"/>
                </a:lnTo>
                <a:lnTo>
                  <a:pt x="259841" y="161416"/>
                </a:lnTo>
                <a:lnTo>
                  <a:pt x="260476" y="161925"/>
                </a:lnTo>
                <a:lnTo>
                  <a:pt x="261238" y="162178"/>
                </a:lnTo>
                <a:lnTo>
                  <a:pt x="262000" y="162559"/>
                </a:lnTo>
                <a:lnTo>
                  <a:pt x="264032" y="163067"/>
                </a:lnTo>
                <a:lnTo>
                  <a:pt x="274827" y="163067"/>
                </a:lnTo>
                <a:lnTo>
                  <a:pt x="276859" y="162559"/>
                </a:lnTo>
                <a:lnTo>
                  <a:pt x="277621" y="162178"/>
                </a:lnTo>
                <a:lnTo>
                  <a:pt x="278383" y="161925"/>
                </a:lnTo>
                <a:lnTo>
                  <a:pt x="279272" y="161035"/>
                </a:lnTo>
                <a:lnTo>
                  <a:pt x="279653" y="160527"/>
                </a:lnTo>
                <a:lnTo>
                  <a:pt x="279725" y="109727"/>
                </a:lnTo>
                <a:close/>
              </a:path>
              <a:path w="469265" h="205739">
                <a:moveTo>
                  <a:pt x="278637" y="162559"/>
                </a:moveTo>
                <a:lnTo>
                  <a:pt x="276859" y="162559"/>
                </a:lnTo>
                <a:lnTo>
                  <a:pt x="274827" y="163067"/>
                </a:lnTo>
                <a:lnTo>
                  <a:pt x="273049" y="163067"/>
                </a:lnTo>
                <a:lnTo>
                  <a:pt x="278637" y="162559"/>
                </a:lnTo>
                <a:close/>
              </a:path>
              <a:path w="469265" h="205739">
                <a:moveTo>
                  <a:pt x="273176" y="42417"/>
                </a:moveTo>
                <a:lnTo>
                  <a:pt x="265683" y="42417"/>
                </a:lnTo>
                <a:lnTo>
                  <a:pt x="263016" y="42671"/>
                </a:lnTo>
                <a:lnTo>
                  <a:pt x="262000" y="42925"/>
                </a:lnTo>
                <a:lnTo>
                  <a:pt x="260476" y="43687"/>
                </a:lnTo>
                <a:lnTo>
                  <a:pt x="259841" y="44195"/>
                </a:lnTo>
                <a:lnTo>
                  <a:pt x="259587" y="44576"/>
                </a:lnTo>
                <a:lnTo>
                  <a:pt x="259206" y="45084"/>
                </a:lnTo>
                <a:lnTo>
                  <a:pt x="259079" y="92201"/>
                </a:lnTo>
                <a:lnTo>
                  <a:pt x="279706" y="92201"/>
                </a:lnTo>
                <a:lnTo>
                  <a:pt x="279653" y="45084"/>
                </a:lnTo>
                <a:lnTo>
                  <a:pt x="275843" y="42671"/>
                </a:lnTo>
                <a:lnTo>
                  <a:pt x="273176" y="42417"/>
                </a:lnTo>
                <a:close/>
              </a:path>
              <a:path w="469265" h="205739">
                <a:moveTo>
                  <a:pt x="381043" y="109219"/>
                </a:moveTo>
                <a:lnTo>
                  <a:pt x="359917" y="109219"/>
                </a:lnTo>
                <a:lnTo>
                  <a:pt x="360150" y="114569"/>
                </a:lnTo>
                <a:lnTo>
                  <a:pt x="360232" y="116458"/>
                </a:lnTo>
                <a:lnTo>
                  <a:pt x="360298" y="117982"/>
                </a:lnTo>
                <a:lnTo>
                  <a:pt x="361650" y="125602"/>
                </a:lnTo>
                <a:lnTo>
                  <a:pt x="361695" y="125856"/>
                </a:lnTo>
                <a:lnTo>
                  <a:pt x="364522" y="134365"/>
                </a:lnTo>
                <a:lnTo>
                  <a:pt x="366267" y="139700"/>
                </a:lnTo>
                <a:lnTo>
                  <a:pt x="369569" y="145541"/>
                </a:lnTo>
                <a:lnTo>
                  <a:pt x="374014" y="150240"/>
                </a:lnTo>
                <a:lnTo>
                  <a:pt x="378459" y="155066"/>
                </a:lnTo>
                <a:lnTo>
                  <a:pt x="383920" y="158622"/>
                </a:lnTo>
                <a:lnTo>
                  <a:pt x="390397" y="161162"/>
                </a:lnTo>
                <a:lnTo>
                  <a:pt x="396874" y="163575"/>
                </a:lnTo>
                <a:lnTo>
                  <a:pt x="404748" y="164845"/>
                </a:lnTo>
                <a:lnTo>
                  <a:pt x="422528" y="164845"/>
                </a:lnTo>
                <a:lnTo>
                  <a:pt x="430402" y="163194"/>
                </a:lnTo>
                <a:lnTo>
                  <a:pt x="444118" y="156844"/>
                </a:lnTo>
                <a:lnTo>
                  <a:pt x="449833" y="152526"/>
                </a:lnTo>
                <a:lnTo>
                  <a:pt x="454220" y="147446"/>
                </a:lnTo>
                <a:lnTo>
                  <a:pt x="407161" y="147446"/>
                </a:lnTo>
                <a:lnTo>
                  <a:pt x="401827" y="146303"/>
                </a:lnTo>
                <a:lnTo>
                  <a:pt x="397636" y="143890"/>
                </a:lnTo>
                <a:lnTo>
                  <a:pt x="393445" y="141604"/>
                </a:lnTo>
                <a:lnTo>
                  <a:pt x="390143" y="138429"/>
                </a:lnTo>
                <a:lnTo>
                  <a:pt x="387730" y="134365"/>
                </a:lnTo>
                <a:lnTo>
                  <a:pt x="385190" y="130301"/>
                </a:lnTo>
                <a:lnTo>
                  <a:pt x="383628" y="125856"/>
                </a:lnTo>
                <a:lnTo>
                  <a:pt x="383539" y="125602"/>
                </a:lnTo>
                <a:lnTo>
                  <a:pt x="381510" y="114569"/>
                </a:lnTo>
                <a:lnTo>
                  <a:pt x="381110" y="109981"/>
                </a:lnTo>
                <a:lnTo>
                  <a:pt x="381043" y="109219"/>
                </a:lnTo>
                <a:close/>
              </a:path>
              <a:path w="469265" h="205739">
                <a:moveTo>
                  <a:pt x="333628" y="162559"/>
                </a:moveTo>
                <a:lnTo>
                  <a:pt x="331850" y="162559"/>
                </a:lnTo>
                <a:lnTo>
                  <a:pt x="329818" y="163067"/>
                </a:lnTo>
                <a:lnTo>
                  <a:pt x="320674" y="163067"/>
                </a:lnTo>
                <a:lnTo>
                  <a:pt x="322325" y="163194"/>
                </a:lnTo>
                <a:lnTo>
                  <a:pt x="326389" y="163194"/>
                </a:lnTo>
                <a:lnTo>
                  <a:pt x="328167" y="163067"/>
                </a:lnTo>
                <a:lnTo>
                  <a:pt x="333628" y="162559"/>
                </a:lnTo>
                <a:close/>
              </a:path>
              <a:path w="469265" h="205739">
                <a:moveTo>
                  <a:pt x="316864" y="162559"/>
                </a:moveTo>
                <a:lnTo>
                  <a:pt x="315467" y="162559"/>
                </a:lnTo>
                <a:lnTo>
                  <a:pt x="320547" y="163067"/>
                </a:lnTo>
                <a:lnTo>
                  <a:pt x="319150" y="163067"/>
                </a:lnTo>
                <a:lnTo>
                  <a:pt x="316864" y="162559"/>
                </a:lnTo>
                <a:close/>
              </a:path>
              <a:path w="469265" h="205739">
                <a:moveTo>
                  <a:pt x="328167" y="42417"/>
                </a:moveTo>
                <a:lnTo>
                  <a:pt x="320674" y="42417"/>
                </a:lnTo>
                <a:lnTo>
                  <a:pt x="318007" y="42671"/>
                </a:lnTo>
                <a:lnTo>
                  <a:pt x="316864" y="42925"/>
                </a:lnTo>
                <a:lnTo>
                  <a:pt x="315340" y="43687"/>
                </a:lnTo>
                <a:lnTo>
                  <a:pt x="314451" y="44576"/>
                </a:lnTo>
                <a:lnTo>
                  <a:pt x="314197" y="45084"/>
                </a:lnTo>
                <a:lnTo>
                  <a:pt x="314197" y="160527"/>
                </a:lnTo>
                <a:lnTo>
                  <a:pt x="314451" y="161035"/>
                </a:lnTo>
                <a:lnTo>
                  <a:pt x="315340" y="161925"/>
                </a:lnTo>
                <a:lnTo>
                  <a:pt x="316102" y="162178"/>
                </a:lnTo>
                <a:lnTo>
                  <a:pt x="316864" y="162559"/>
                </a:lnTo>
                <a:lnTo>
                  <a:pt x="319150" y="163067"/>
                </a:lnTo>
                <a:lnTo>
                  <a:pt x="329818" y="163067"/>
                </a:lnTo>
                <a:lnTo>
                  <a:pt x="331850" y="162559"/>
                </a:lnTo>
                <a:lnTo>
                  <a:pt x="332612" y="162178"/>
                </a:lnTo>
                <a:lnTo>
                  <a:pt x="333374" y="161925"/>
                </a:lnTo>
                <a:lnTo>
                  <a:pt x="334136" y="161162"/>
                </a:lnTo>
                <a:lnTo>
                  <a:pt x="334263" y="161035"/>
                </a:lnTo>
                <a:lnTo>
                  <a:pt x="334644" y="160527"/>
                </a:lnTo>
                <a:lnTo>
                  <a:pt x="334771" y="109219"/>
                </a:lnTo>
                <a:lnTo>
                  <a:pt x="381043" y="109219"/>
                </a:lnTo>
                <a:lnTo>
                  <a:pt x="380999" y="96012"/>
                </a:lnTo>
                <a:lnTo>
                  <a:pt x="381358" y="92709"/>
                </a:lnTo>
                <a:lnTo>
                  <a:pt x="334771" y="92709"/>
                </a:lnTo>
                <a:lnTo>
                  <a:pt x="334644" y="45084"/>
                </a:lnTo>
                <a:lnTo>
                  <a:pt x="330834" y="42671"/>
                </a:lnTo>
                <a:lnTo>
                  <a:pt x="328167" y="42417"/>
                </a:lnTo>
                <a:close/>
              </a:path>
              <a:path w="469265" h="205739">
                <a:moveTo>
                  <a:pt x="456561" y="58038"/>
                </a:moveTo>
                <a:lnTo>
                  <a:pt x="421131" y="58038"/>
                </a:lnTo>
                <a:lnTo>
                  <a:pt x="426465" y="59181"/>
                </a:lnTo>
                <a:lnTo>
                  <a:pt x="434847" y="64007"/>
                </a:lnTo>
                <a:lnTo>
                  <a:pt x="447420" y="109981"/>
                </a:lnTo>
                <a:lnTo>
                  <a:pt x="446658" y="116458"/>
                </a:lnTo>
                <a:lnTo>
                  <a:pt x="419226" y="147446"/>
                </a:lnTo>
                <a:lnTo>
                  <a:pt x="454220" y="147446"/>
                </a:lnTo>
                <a:lnTo>
                  <a:pt x="468696" y="109981"/>
                </a:lnTo>
                <a:lnTo>
                  <a:pt x="469137" y="92075"/>
                </a:lnTo>
                <a:lnTo>
                  <a:pt x="467994" y="83692"/>
                </a:lnTo>
                <a:lnTo>
                  <a:pt x="465835" y="76200"/>
                </a:lnTo>
                <a:lnTo>
                  <a:pt x="463549" y="68706"/>
                </a:lnTo>
                <a:lnTo>
                  <a:pt x="460247" y="62356"/>
                </a:lnTo>
                <a:lnTo>
                  <a:pt x="456561" y="58038"/>
                </a:lnTo>
                <a:close/>
              </a:path>
              <a:path w="469265" h="205739">
                <a:moveTo>
                  <a:pt x="424560" y="40639"/>
                </a:moveTo>
                <a:lnTo>
                  <a:pt x="406907" y="40639"/>
                </a:lnTo>
                <a:lnTo>
                  <a:pt x="399414" y="41909"/>
                </a:lnTo>
                <a:lnTo>
                  <a:pt x="368045" y="65277"/>
                </a:lnTo>
                <a:lnTo>
                  <a:pt x="365607" y="71373"/>
                </a:lnTo>
                <a:lnTo>
                  <a:pt x="362838" y="77977"/>
                </a:lnTo>
                <a:lnTo>
                  <a:pt x="361187" y="85089"/>
                </a:lnTo>
                <a:lnTo>
                  <a:pt x="360679" y="90169"/>
                </a:lnTo>
                <a:lnTo>
                  <a:pt x="360590" y="91058"/>
                </a:lnTo>
                <a:lnTo>
                  <a:pt x="360489" y="92075"/>
                </a:lnTo>
                <a:lnTo>
                  <a:pt x="360425" y="92709"/>
                </a:lnTo>
                <a:lnTo>
                  <a:pt x="381358" y="92709"/>
                </a:lnTo>
                <a:lnTo>
                  <a:pt x="381427" y="92075"/>
                </a:lnTo>
                <a:lnTo>
                  <a:pt x="381538" y="91058"/>
                </a:lnTo>
                <a:lnTo>
                  <a:pt x="381634" y="90169"/>
                </a:lnTo>
                <a:lnTo>
                  <a:pt x="384174" y="79247"/>
                </a:lnTo>
                <a:lnTo>
                  <a:pt x="408812" y="58038"/>
                </a:lnTo>
                <a:lnTo>
                  <a:pt x="456561" y="58038"/>
                </a:lnTo>
                <a:lnTo>
                  <a:pt x="451357" y="51815"/>
                </a:lnTo>
                <a:lnTo>
                  <a:pt x="445769" y="47751"/>
                </a:lnTo>
                <a:lnTo>
                  <a:pt x="432434" y="42037"/>
                </a:lnTo>
                <a:lnTo>
                  <a:pt x="424560" y="40639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09600" y="609600"/>
              <a:ext cx="10972800" cy="5638800"/>
            </a:xfrm>
            <a:custGeom>
              <a:avLst/>
              <a:gdLst/>
              <a:ahLst/>
              <a:cxnLst/>
              <a:rect l="l" t="t" r="r" b="b"/>
              <a:pathLst>
                <a:path w="10972800" h="5638800">
                  <a:moveTo>
                    <a:pt x="0" y="5638800"/>
                  </a:moveTo>
                  <a:lnTo>
                    <a:pt x="10972800" y="5638800"/>
                  </a:lnTo>
                  <a:lnTo>
                    <a:pt x="10972800" y="0"/>
                  </a:lnTo>
                  <a:lnTo>
                    <a:pt x="0" y="0"/>
                  </a:lnTo>
                  <a:lnTo>
                    <a:pt x="0" y="5638800"/>
                  </a:lnTo>
                  <a:close/>
                </a:path>
              </a:pathLst>
            </a:custGeom>
            <a:ln w="15875">
              <a:solidFill>
                <a:srgbClr val="83992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152775"/>
              <a:ext cx="761999" cy="609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39525" y="3152775"/>
              <a:ext cx="752475" cy="60960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524750" y="2419350"/>
              <a:ext cx="3286125" cy="0"/>
            </a:xfrm>
            <a:custGeom>
              <a:avLst/>
              <a:gdLst/>
              <a:ahLst/>
              <a:cxnLst/>
              <a:rect l="l" t="t" r="r" b="b"/>
              <a:pathLst>
                <a:path w="3286125">
                  <a:moveTo>
                    <a:pt x="0" y="0"/>
                  </a:moveTo>
                  <a:lnTo>
                    <a:pt x="3285871" y="0"/>
                  </a:lnTo>
                </a:path>
              </a:pathLst>
            </a:custGeom>
            <a:ln w="15875">
              <a:solidFill>
                <a:srgbClr val="83992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0"/>
              <a:ext cx="7524750" cy="6858000"/>
            </a:xfrm>
            <a:custGeom>
              <a:avLst/>
              <a:gdLst/>
              <a:ahLst/>
              <a:cxnLst/>
              <a:rect l="l" t="t" r="r" b="b"/>
              <a:pathLst>
                <a:path w="7524750" h="6858000">
                  <a:moveTo>
                    <a:pt x="7524750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7524750" y="6858000"/>
                  </a:lnTo>
                  <a:lnTo>
                    <a:pt x="752475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97547" y="568705"/>
            <a:ext cx="6032500" cy="92392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14629" marR="5080" indent="-201930">
              <a:lnSpc>
                <a:spcPts val="3379"/>
              </a:lnSpc>
              <a:spcBef>
                <a:spcPts val="475"/>
              </a:spcBef>
            </a:pPr>
            <a:r>
              <a:rPr sz="3050" b="0" dirty="0">
                <a:latin typeface="Times New Roman"/>
                <a:cs typeface="Times New Roman"/>
              </a:rPr>
              <a:t>Проблемы</a:t>
            </a:r>
            <a:r>
              <a:rPr sz="3050" b="0" spc="290" dirty="0">
                <a:latin typeface="Times New Roman"/>
                <a:cs typeface="Times New Roman"/>
              </a:rPr>
              <a:t> </a:t>
            </a:r>
            <a:r>
              <a:rPr sz="3050" b="0" dirty="0">
                <a:latin typeface="Times New Roman"/>
                <a:cs typeface="Times New Roman"/>
              </a:rPr>
              <a:t>военно-</a:t>
            </a:r>
            <a:r>
              <a:rPr sz="3050" b="0" spc="-10" dirty="0">
                <a:latin typeface="Times New Roman"/>
                <a:cs typeface="Times New Roman"/>
              </a:rPr>
              <a:t>патриотического </a:t>
            </a:r>
            <a:r>
              <a:rPr sz="3050" b="0" dirty="0">
                <a:latin typeface="Times New Roman"/>
                <a:cs typeface="Times New Roman"/>
              </a:rPr>
              <a:t>воспитания</a:t>
            </a:r>
            <a:r>
              <a:rPr sz="3050" b="0" spc="70" dirty="0">
                <a:latin typeface="Times New Roman"/>
                <a:cs typeface="Times New Roman"/>
              </a:rPr>
              <a:t> </a:t>
            </a:r>
            <a:r>
              <a:rPr sz="3050" b="0" dirty="0">
                <a:latin typeface="Times New Roman"/>
                <a:cs typeface="Times New Roman"/>
              </a:rPr>
              <a:t>в</a:t>
            </a:r>
            <a:r>
              <a:rPr sz="3050" b="0" spc="110" dirty="0">
                <a:latin typeface="Times New Roman"/>
                <a:cs typeface="Times New Roman"/>
              </a:rPr>
              <a:t> </a:t>
            </a:r>
            <a:r>
              <a:rPr sz="3050" b="0" dirty="0">
                <a:latin typeface="Times New Roman"/>
                <a:cs typeface="Times New Roman"/>
              </a:rPr>
              <a:t>студенческой</a:t>
            </a:r>
            <a:r>
              <a:rPr sz="3050" b="0" spc="145" dirty="0">
                <a:latin typeface="Times New Roman"/>
                <a:cs typeface="Times New Roman"/>
              </a:rPr>
              <a:t> </a:t>
            </a:r>
            <a:r>
              <a:rPr sz="3050" b="0" spc="-10" dirty="0">
                <a:latin typeface="Times New Roman"/>
                <a:cs typeface="Times New Roman"/>
              </a:rPr>
              <a:t>среде</a:t>
            </a:r>
            <a:endParaRPr sz="30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52525" y="2381250"/>
            <a:ext cx="457200" cy="38100"/>
          </a:xfrm>
          <a:custGeom>
            <a:avLst/>
            <a:gdLst/>
            <a:ahLst/>
            <a:cxnLst/>
            <a:rect l="l" t="t" r="r" b="b"/>
            <a:pathLst>
              <a:path w="457200" h="38100">
                <a:moveTo>
                  <a:pt x="457200" y="0"/>
                </a:moveTo>
                <a:lnTo>
                  <a:pt x="0" y="0"/>
                </a:lnTo>
                <a:lnTo>
                  <a:pt x="0" y="38100"/>
                </a:lnTo>
                <a:lnTo>
                  <a:pt x="457200" y="38100"/>
                </a:lnTo>
                <a:lnTo>
                  <a:pt x="457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89877" y="2382456"/>
            <a:ext cx="6824345" cy="38467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055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Несмотря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на</a:t>
            </a:r>
            <a:r>
              <a:rPr sz="18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значимость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 военно-</a:t>
            </a:r>
            <a:endParaRPr sz="1800" dirty="0">
              <a:latin typeface="Times New Roman"/>
              <a:cs typeface="Times New Roman"/>
            </a:endParaRPr>
          </a:p>
          <a:p>
            <a:pPr marL="12700" marR="5080">
              <a:lnSpc>
                <a:spcPts val="1950"/>
              </a:lnSpc>
              <a:spcBef>
                <a:spcPts val="135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патриотического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воспитания,мы</a:t>
            </a:r>
            <a:r>
              <a:rPr sz="18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сталкиваемся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рядом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проблем,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2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хара</a:t>
            </a:r>
            <a:r>
              <a:rPr lang="ru-RU" sz="1800" spc="-2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ктерных</a:t>
            </a:r>
            <a:r>
              <a:rPr sz="1800" spc="-2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35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25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для</a:t>
            </a:r>
            <a:r>
              <a:rPr lang="ru-RU" dirty="0">
                <a:latin typeface="Times New Roman"/>
                <a:cs typeface="Times New Roman"/>
              </a:rPr>
              <a:t> </a:t>
            </a:r>
            <a:r>
              <a:rPr sz="1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современной</a:t>
            </a:r>
            <a:r>
              <a:rPr sz="1800" spc="-45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студенческой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среды:</a:t>
            </a:r>
            <a:endParaRPr sz="1800" dirty="0">
              <a:latin typeface="Times New Roman"/>
              <a:cs typeface="Times New Roman"/>
            </a:endParaRPr>
          </a:p>
          <a:p>
            <a:pPr marL="525780" marR="151765" indent="-513715" algn="just">
              <a:lnSpc>
                <a:spcPts val="1950"/>
              </a:lnSpc>
              <a:spcBef>
                <a:spcPts val="1160"/>
              </a:spcBef>
              <a:buAutoNum type="arabicPeriod"/>
              <a:tabLst>
                <a:tab pos="527050" algn="l"/>
              </a:tabLst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Снижение</a:t>
            </a:r>
            <a:r>
              <a:rPr sz="18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интереса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к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истории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патриотизму: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влияние</a:t>
            </a:r>
            <a:r>
              <a:rPr lang="en-US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массо</a:t>
            </a:r>
            <a:r>
              <a:rPr lang="ru-RU" spc="-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вой</a:t>
            </a:r>
            <a:r>
              <a:rPr lang="en-US" sz="1800" spc="-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культуры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,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ориентация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на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западные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ценности.</a:t>
            </a:r>
            <a:endParaRPr sz="1800" dirty="0">
              <a:latin typeface="Times New Roman"/>
              <a:cs typeface="Times New Roman"/>
            </a:endParaRPr>
          </a:p>
          <a:p>
            <a:pPr marL="525780" marR="499109" indent="-513715" algn="just">
              <a:lnSpc>
                <a:spcPts val="1950"/>
              </a:lnSpc>
              <a:spcBef>
                <a:spcPts val="1055"/>
              </a:spcBef>
              <a:buAutoNum type="arabicPeriod"/>
              <a:tabLst>
                <a:tab pos="527050" algn="l"/>
              </a:tabLst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Недостаток</a:t>
            </a:r>
            <a:r>
              <a:rPr sz="1800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квалифицированных кадров:</a:t>
            </a:r>
            <a:r>
              <a:rPr sz="18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ru-RU" sz="1800" spc="-45" dirty="0" smtClean="0">
                <a:solidFill>
                  <a:srgbClr val="FFFFFF"/>
                </a:solidFill>
                <a:latin typeface="Times New Roman"/>
                <a:cs typeface="Times New Roman"/>
              </a:rPr>
              <a:t>отсутствие </a:t>
            </a:r>
            <a:r>
              <a:rPr lang="ru-RU" sz="1800" spc="-45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специа</a:t>
            </a:r>
            <a:r>
              <a:rPr sz="1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лизированных</a:t>
            </a:r>
            <a:r>
              <a:rPr sz="1800" spc="5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педагогов-организаторов.</a:t>
            </a:r>
            <a:endParaRPr sz="1800" dirty="0">
              <a:latin typeface="Times New Roman"/>
              <a:cs typeface="Times New Roman"/>
            </a:endParaRPr>
          </a:p>
          <a:p>
            <a:pPr marL="525780" marR="46990" indent="-513715" algn="just">
              <a:lnSpc>
                <a:spcPct val="90500"/>
              </a:lnSpc>
              <a:spcBef>
                <a:spcPts val="645"/>
              </a:spcBef>
              <a:buAutoNum type="arabicPeriod"/>
              <a:tabLst>
                <a:tab pos="527050" algn="l"/>
              </a:tabLst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Информационная</a:t>
            </a:r>
            <a:r>
              <a:rPr sz="1800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перегрузка и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 err="1">
                <a:solidFill>
                  <a:srgbClr val="FFFFFF"/>
                </a:solidFill>
                <a:latin typeface="Times New Roman"/>
                <a:cs typeface="Times New Roman"/>
              </a:rPr>
              <a:t>влияние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деструктивного</a:t>
            </a:r>
            <a:r>
              <a:rPr lang="ru-RU" sz="1800" spc="-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контент</a:t>
            </a:r>
            <a:r>
              <a:rPr sz="180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а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сложность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фильтрации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 err="1">
                <a:solidFill>
                  <a:srgbClr val="FFFFFF"/>
                </a:solidFill>
                <a:latin typeface="Times New Roman"/>
                <a:cs typeface="Times New Roman"/>
              </a:rPr>
              <a:t>информации,подверженность</a:t>
            </a:r>
            <a:r>
              <a:rPr sz="1800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манипуляциям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endParaRPr sz="1800" dirty="0">
              <a:latin typeface="Times New Roman"/>
              <a:cs typeface="Times New Roman"/>
            </a:endParaRPr>
          </a:p>
          <a:p>
            <a:pPr marL="525780" marR="115570" indent="-513715" algn="just">
              <a:lnSpc>
                <a:spcPts val="1950"/>
              </a:lnSpc>
              <a:spcBef>
                <a:spcPts val="1010"/>
              </a:spcBef>
              <a:buAutoNum type="arabicPeriod"/>
              <a:tabLst>
                <a:tab pos="527050" algn="l"/>
              </a:tabLst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Специфика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медицинского</a:t>
            </a:r>
            <a:r>
              <a:rPr sz="1800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образования: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высокая</a:t>
            </a:r>
            <a:r>
              <a:rPr lang="ru-RU" sz="1800" spc="-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загруженность</a:t>
            </a:r>
            <a:r>
              <a:rPr sz="1800" spc="-10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студентов,</a:t>
            </a:r>
            <a:r>
              <a:rPr sz="18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сложность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совмещения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учебы,часто</a:t>
            </a:r>
            <a:r>
              <a:rPr sz="18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-</a:t>
            </a:r>
            <a:endParaRPr sz="1800" dirty="0">
              <a:latin typeface="Times New Roman"/>
              <a:cs typeface="Times New Roman"/>
            </a:endParaRPr>
          </a:p>
          <a:p>
            <a:pPr marL="584200">
              <a:lnSpc>
                <a:spcPts val="1925"/>
              </a:lnSpc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работы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вне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учебной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деятельности.</a:t>
            </a:r>
            <a:endParaRPr sz="1800" dirty="0">
              <a:latin typeface="Times New Roman"/>
              <a:cs typeface="Times New Roman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524750" y="0"/>
            <a:ext cx="4667250" cy="6857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62963" y="436244"/>
            <a:ext cx="9489440" cy="1071245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046480" marR="5080" indent="-1033780">
              <a:lnSpc>
                <a:spcPts val="3910"/>
              </a:lnSpc>
              <a:spcBef>
                <a:spcPts val="575"/>
              </a:spcBef>
            </a:pPr>
            <a:r>
              <a:rPr sz="3600" b="0" spc="-20" dirty="0">
                <a:latin typeface="Calibri"/>
                <a:cs typeface="Calibri"/>
              </a:rPr>
              <a:t>Пути</a:t>
            </a:r>
            <a:r>
              <a:rPr sz="3600" b="0" spc="-175" dirty="0">
                <a:latin typeface="Calibri"/>
                <a:cs typeface="Calibri"/>
              </a:rPr>
              <a:t> </a:t>
            </a:r>
            <a:r>
              <a:rPr sz="3600" b="0" spc="-10" dirty="0">
                <a:latin typeface="Calibri"/>
                <a:cs typeface="Calibri"/>
              </a:rPr>
              <a:t>решения</a:t>
            </a:r>
            <a:r>
              <a:rPr sz="3600" b="0" spc="-195" dirty="0">
                <a:latin typeface="Calibri"/>
                <a:cs typeface="Calibri"/>
              </a:rPr>
              <a:t> </a:t>
            </a:r>
            <a:r>
              <a:rPr sz="3600" b="0" spc="-25" dirty="0">
                <a:latin typeface="Calibri"/>
                <a:cs typeface="Calibri"/>
              </a:rPr>
              <a:t>проблем</a:t>
            </a:r>
            <a:r>
              <a:rPr sz="3600" b="0" spc="-175" dirty="0">
                <a:latin typeface="Calibri"/>
                <a:cs typeface="Calibri"/>
              </a:rPr>
              <a:t> </a:t>
            </a:r>
            <a:r>
              <a:rPr sz="3600" b="0" dirty="0">
                <a:latin typeface="Calibri"/>
                <a:cs typeface="Calibri"/>
              </a:rPr>
              <a:t>военно-</a:t>
            </a:r>
            <a:r>
              <a:rPr sz="3600" b="0" spc="-85" dirty="0">
                <a:latin typeface="Calibri"/>
                <a:cs typeface="Calibri"/>
              </a:rPr>
              <a:t> </a:t>
            </a:r>
            <a:r>
              <a:rPr sz="3600" b="0" spc="-35" dirty="0">
                <a:latin typeface="Calibri"/>
                <a:cs typeface="Calibri"/>
              </a:rPr>
              <a:t>патриотического воспитания</a:t>
            </a:r>
            <a:r>
              <a:rPr sz="3600" b="0" spc="-85" dirty="0">
                <a:latin typeface="Calibri"/>
                <a:cs typeface="Calibri"/>
              </a:rPr>
              <a:t> </a:t>
            </a:r>
            <a:r>
              <a:rPr sz="3600" b="0" dirty="0">
                <a:latin typeface="Calibri"/>
                <a:cs typeface="Calibri"/>
              </a:rPr>
              <a:t>в</a:t>
            </a:r>
            <a:r>
              <a:rPr sz="3600" b="0" spc="-125" dirty="0">
                <a:latin typeface="Calibri"/>
                <a:cs typeface="Calibri"/>
              </a:rPr>
              <a:t> </a:t>
            </a:r>
            <a:r>
              <a:rPr sz="3600" b="0" spc="-60" dirty="0">
                <a:latin typeface="Calibri"/>
                <a:cs typeface="Calibri"/>
              </a:rPr>
              <a:t>медицинском</a:t>
            </a:r>
            <a:r>
              <a:rPr sz="3600" b="0" spc="-135" dirty="0">
                <a:latin typeface="Calibri"/>
                <a:cs typeface="Calibri"/>
              </a:rPr>
              <a:t> </a:t>
            </a:r>
            <a:r>
              <a:rPr sz="3600" b="0" spc="-10" dirty="0">
                <a:latin typeface="Calibri"/>
                <a:cs typeface="Calibri"/>
              </a:rPr>
              <a:t>колледже.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8200" y="2590800"/>
            <a:ext cx="10135870" cy="2198038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0"/>
              </a:spcBef>
              <a:buFont typeface="Microsoft Sans Serif"/>
              <a:buChar char="•"/>
              <a:tabLst>
                <a:tab pos="241300" algn="l"/>
              </a:tabLst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Для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эффективного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решения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существующих</a:t>
            </a:r>
            <a:r>
              <a:rPr sz="18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проблем</a:t>
            </a:r>
            <a:r>
              <a:rPr sz="1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необходимо:</a:t>
            </a:r>
            <a:endParaRPr sz="1800" dirty="0">
              <a:latin typeface="Calibri"/>
              <a:cs typeface="Calibri"/>
            </a:endParaRPr>
          </a:p>
          <a:p>
            <a:pPr marL="481330" marR="147955" lvl="1" indent="-229235">
              <a:lnSpc>
                <a:spcPts val="1950"/>
              </a:lnSpc>
              <a:spcBef>
                <a:spcPts val="780"/>
              </a:spcBef>
              <a:buClr>
                <a:srgbClr val="83992A"/>
              </a:buClr>
              <a:buSzPct val="111111"/>
              <a:buFont typeface="Microsoft Sans Serif"/>
              <a:buChar char="•"/>
              <a:tabLst>
                <a:tab pos="481330" algn="l"/>
                <a:tab pos="4587875" algn="l"/>
                <a:tab pos="7332980" algn="l"/>
              </a:tabLst>
            </a:pP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Внедрение</a:t>
            </a:r>
            <a:r>
              <a:rPr sz="1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инновационных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форм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spc="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методов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военно-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патриотического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24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800" u="heavy" spc="-220" dirty="0">
                <a:solidFill>
                  <a:srgbClr val="FFFFFF"/>
                </a:solidFill>
                <a:uFill>
                  <a:solidFill>
                    <a:srgbClr val="EB7B2F"/>
                  </a:solidFill>
                </a:uFill>
                <a:latin typeface="Calibri"/>
                <a:cs typeface="Calibri"/>
              </a:rPr>
              <a:t> </a:t>
            </a:r>
            <a:r>
              <a:rPr sz="1800" u="heavy" spc="-30" dirty="0">
                <a:solidFill>
                  <a:srgbClr val="FFFFFF"/>
                </a:solidFill>
                <a:uFill>
                  <a:solidFill>
                    <a:srgbClr val="EB7B2F"/>
                  </a:solidFill>
                </a:uFill>
                <a:latin typeface="Calibri"/>
                <a:cs typeface="Calibri"/>
              </a:rPr>
              <a:t>оспитания:</a:t>
            </a:r>
            <a:r>
              <a:rPr sz="1800" u="heavy" spc="-40" dirty="0">
                <a:solidFill>
                  <a:srgbClr val="FFFFFF"/>
                </a:solidFill>
                <a:uFill>
                  <a:solidFill>
                    <a:srgbClr val="EB7B2F"/>
                  </a:solidFill>
                </a:uFill>
                <a:latin typeface="Calibri"/>
                <a:cs typeface="Calibri"/>
              </a:rPr>
              <a:t> </a:t>
            </a:r>
            <a:r>
              <a:rPr sz="1800" u="heavy" spc="-25" dirty="0">
                <a:solidFill>
                  <a:srgbClr val="FFFFFF"/>
                </a:solidFill>
                <a:uFill>
                  <a:solidFill>
                    <a:srgbClr val="EB7B2F"/>
                  </a:solidFill>
                </a:uFill>
                <a:latin typeface="Calibri"/>
                <a:cs typeface="Calibri"/>
              </a:rPr>
              <a:t>использование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u="heavy" spc="-35" dirty="0">
                <a:solidFill>
                  <a:srgbClr val="FFFFFF"/>
                </a:solidFill>
                <a:uFill>
                  <a:solidFill>
                    <a:srgbClr val="EB7B2F"/>
                  </a:solidFill>
                </a:uFill>
                <a:latin typeface="Calibri"/>
                <a:cs typeface="Calibri"/>
              </a:rPr>
              <a:t>современных</a:t>
            </a:r>
            <a:r>
              <a:rPr sz="1800" u="heavy" spc="-75" dirty="0">
                <a:solidFill>
                  <a:srgbClr val="FFFFFF"/>
                </a:solidFill>
                <a:uFill>
                  <a:solidFill>
                    <a:srgbClr val="EB7B2F"/>
                  </a:solidFill>
                </a:uFill>
                <a:latin typeface="Calibri"/>
                <a:cs typeface="Calibri"/>
              </a:rPr>
              <a:t> </a:t>
            </a:r>
            <a:r>
              <a:rPr sz="1800" u="heavy" spc="-40" dirty="0">
                <a:solidFill>
                  <a:srgbClr val="FFFFFF"/>
                </a:solidFill>
                <a:uFill>
                  <a:solidFill>
                    <a:srgbClr val="EB7B2F"/>
                  </a:solidFill>
                </a:uFill>
                <a:latin typeface="Calibri"/>
                <a:cs typeface="Calibri"/>
              </a:rPr>
              <a:t>технол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огий,</a:t>
            </a:r>
            <a:r>
              <a:rPr sz="1800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интерактивных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игр,</a:t>
            </a:r>
            <a:r>
              <a:rPr sz="18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проектной</a:t>
            </a:r>
            <a:r>
              <a:rPr sz="18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деятельности.</a:t>
            </a:r>
            <a:endParaRPr sz="1800" dirty="0">
              <a:latin typeface="Calibri"/>
              <a:cs typeface="Calibri"/>
            </a:endParaRPr>
          </a:p>
          <a:p>
            <a:pPr marL="482600" marR="1153795" lvl="1" indent="-228600">
              <a:lnSpc>
                <a:spcPts val="1950"/>
              </a:lnSpc>
              <a:spcBef>
                <a:spcPts val="980"/>
              </a:spcBef>
              <a:buClr>
                <a:srgbClr val="83992A"/>
              </a:buClr>
              <a:buSzPct val="111111"/>
              <a:buFont typeface="Microsoft Sans Serif"/>
              <a:buChar char="•"/>
              <a:tabLst>
                <a:tab pos="482600" algn="l"/>
              </a:tabLst>
            </a:pPr>
            <a:r>
              <a:rPr sz="1800" spc="-35" dirty="0">
                <a:solidFill>
                  <a:srgbClr val="FFFFFF"/>
                </a:solidFill>
                <a:latin typeface="Calibri"/>
                <a:cs typeface="Calibri"/>
              </a:rPr>
              <a:t>Усиление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информационно-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пропагандистской</a:t>
            </a:r>
            <a:r>
              <a:rPr sz="18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работы:</a:t>
            </a:r>
            <a:r>
              <a:rPr sz="1800" spc="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создание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Calibri"/>
                <a:cs typeface="Calibri"/>
              </a:rPr>
              <a:t>качественного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контента, 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противодействие</a:t>
            </a:r>
            <a:r>
              <a:rPr sz="1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деструктивной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 информации.</a:t>
            </a:r>
            <a:endParaRPr sz="1800" dirty="0">
              <a:latin typeface="Calibri"/>
              <a:cs typeface="Calibri"/>
            </a:endParaRPr>
          </a:p>
          <a:p>
            <a:pPr marL="482600" marR="444500" lvl="1" indent="-228600">
              <a:lnSpc>
                <a:spcPts val="1950"/>
              </a:lnSpc>
              <a:spcBef>
                <a:spcPts val="835"/>
              </a:spcBef>
              <a:buClr>
                <a:srgbClr val="83992A"/>
              </a:buClr>
              <a:buSzPct val="111111"/>
              <a:buFont typeface="Microsoft Sans Serif"/>
              <a:buChar char="•"/>
              <a:tabLst>
                <a:tab pos="482600" algn="l"/>
              </a:tabLst>
            </a:pP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Сотрудничество</a:t>
            </a:r>
            <a:r>
              <a:rPr sz="1800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Calibri"/>
                <a:cs typeface="Calibri"/>
              </a:rPr>
              <a:t>ветеранскими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Calibri"/>
                <a:cs typeface="Calibri"/>
              </a:rPr>
              <a:t>организациями,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Calibri"/>
                <a:cs typeface="Calibri"/>
              </a:rPr>
              <a:t>военными</a:t>
            </a:r>
            <a:r>
              <a:rPr sz="18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частями</a:t>
            </a:r>
            <a:r>
              <a:rPr sz="1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другими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патриотическими 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объединениями: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Calibri"/>
                <a:cs typeface="Calibri"/>
              </a:rPr>
              <a:t>организация</a:t>
            </a:r>
            <a:r>
              <a:rPr sz="18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совместных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мероприятий,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обмен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 err="1">
                <a:solidFill>
                  <a:srgbClr val="FFFFFF"/>
                </a:solidFill>
                <a:latin typeface="Calibri"/>
                <a:cs typeface="Calibri"/>
              </a:rPr>
              <a:t>опытом</a:t>
            </a:r>
            <a:r>
              <a:rPr sz="1800" spc="-10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 marR="5080">
              <a:lnSpc>
                <a:spcPts val="4060"/>
              </a:lnSpc>
              <a:spcBef>
                <a:spcPts val="530"/>
              </a:spcBef>
            </a:pPr>
            <a:r>
              <a:rPr sz="3650" b="0" dirty="0">
                <a:latin typeface="Calibri"/>
                <a:cs typeface="Calibri"/>
              </a:rPr>
              <a:t>Пути</a:t>
            </a:r>
            <a:r>
              <a:rPr sz="3650" b="0" spc="110" dirty="0">
                <a:latin typeface="Calibri"/>
                <a:cs typeface="Calibri"/>
              </a:rPr>
              <a:t> </a:t>
            </a:r>
            <a:r>
              <a:rPr sz="3650" b="0" dirty="0">
                <a:latin typeface="Calibri"/>
                <a:cs typeface="Calibri"/>
              </a:rPr>
              <a:t>решения</a:t>
            </a:r>
            <a:r>
              <a:rPr sz="3650" b="0" spc="110" dirty="0">
                <a:latin typeface="Calibri"/>
                <a:cs typeface="Calibri"/>
              </a:rPr>
              <a:t> </a:t>
            </a:r>
            <a:r>
              <a:rPr sz="3650" b="0" dirty="0">
                <a:latin typeface="Calibri"/>
                <a:cs typeface="Calibri"/>
              </a:rPr>
              <a:t>проблем</a:t>
            </a:r>
            <a:r>
              <a:rPr sz="3650" b="0" spc="75" dirty="0">
                <a:latin typeface="Calibri"/>
                <a:cs typeface="Calibri"/>
              </a:rPr>
              <a:t> </a:t>
            </a:r>
            <a:r>
              <a:rPr sz="3650" b="0" dirty="0">
                <a:latin typeface="Calibri"/>
                <a:cs typeface="Calibri"/>
              </a:rPr>
              <a:t>военно-</a:t>
            </a:r>
            <a:r>
              <a:rPr sz="3650" b="0" spc="105" dirty="0">
                <a:latin typeface="Calibri"/>
                <a:cs typeface="Calibri"/>
              </a:rPr>
              <a:t> </a:t>
            </a:r>
            <a:r>
              <a:rPr sz="3650" b="0" spc="-10" dirty="0">
                <a:latin typeface="Calibri"/>
                <a:cs typeface="Calibri"/>
              </a:rPr>
              <a:t>патриотического </a:t>
            </a:r>
            <a:r>
              <a:rPr sz="3650" b="0" dirty="0">
                <a:latin typeface="Calibri"/>
                <a:cs typeface="Calibri"/>
              </a:rPr>
              <a:t>воспитания</a:t>
            </a:r>
            <a:r>
              <a:rPr sz="3650" b="0" spc="60" dirty="0">
                <a:latin typeface="Calibri"/>
                <a:cs typeface="Calibri"/>
              </a:rPr>
              <a:t> </a:t>
            </a:r>
            <a:r>
              <a:rPr sz="3650" b="0" dirty="0">
                <a:latin typeface="Calibri"/>
                <a:cs typeface="Calibri"/>
              </a:rPr>
              <a:t>в</a:t>
            </a:r>
            <a:r>
              <a:rPr sz="3650" b="0" spc="90" dirty="0">
                <a:latin typeface="Calibri"/>
                <a:cs typeface="Calibri"/>
              </a:rPr>
              <a:t> </a:t>
            </a:r>
            <a:r>
              <a:rPr sz="3650" b="0" dirty="0">
                <a:latin typeface="Calibri"/>
                <a:cs typeface="Calibri"/>
              </a:rPr>
              <a:t>медицинском</a:t>
            </a:r>
            <a:r>
              <a:rPr sz="3650" b="0" spc="175" dirty="0">
                <a:latin typeface="Calibri"/>
                <a:cs typeface="Calibri"/>
              </a:rPr>
              <a:t> </a:t>
            </a:r>
            <a:r>
              <a:rPr sz="3650" b="0" spc="-10" dirty="0">
                <a:latin typeface="Calibri"/>
                <a:cs typeface="Calibri"/>
              </a:rPr>
              <a:t>колледже.</a:t>
            </a:r>
            <a:endParaRPr sz="36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7752" y="1680019"/>
            <a:ext cx="10161905" cy="3020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1615" marR="2034539" indent="-209550">
              <a:lnSpc>
                <a:spcPct val="146100"/>
              </a:lnSpc>
              <a:spcBef>
                <a:spcPts val="95"/>
              </a:spcBef>
              <a:buChar char="•"/>
              <a:tabLst>
                <a:tab pos="221615" algn="l"/>
                <a:tab pos="240665" algn="l"/>
              </a:tabLst>
            </a:pP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	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Повышение</a:t>
            </a:r>
            <a:r>
              <a:rPr sz="18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квалификации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педагогов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организаторов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военно-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патриотического воспитания:проведение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семинаров,</a:t>
            </a:r>
            <a:r>
              <a:rPr sz="1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тренингов,</a:t>
            </a:r>
            <a:r>
              <a:rPr sz="1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стажировок.</a:t>
            </a:r>
            <a:endParaRPr sz="18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70"/>
              </a:spcBef>
              <a:buFont typeface="Microsoft Sans Serif"/>
              <a:buChar char="•"/>
              <a:tabLst>
                <a:tab pos="240665" algn="l"/>
              </a:tabLst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Привлечение</a:t>
            </a:r>
            <a:r>
              <a:rPr sz="18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военно-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патриотической</a:t>
            </a:r>
            <a:r>
              <a:rPr sz="1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работе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студентов-волонтеров:</a:t>
            </a:r>
            <a:endParaRPr sz="1800" dirty="0">
              <a:latin typeface="Calibri"/>
              <a:cs typeface="Calibri"/>
            </a:endParaRPr>
          </a:p>
          <a:p>
            <a:pPr marL="221615">
              <a:lnSpc>
                <a:spcPct val="100000"/>
              </a:lnSpc>
              <a:spcBef>
                <a:spcPts val="844"/>
              </a:spcBef>
            </a:pP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вовлечение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их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Calibri"/>
                <a:cs typeface="Calibri"/>
              </a:rPr>
              <a:t>организацию</a:t>
            </a:r>
            <a:r>
              <a:rPr lang="ru-RU" sz="1800" spc="-1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 err="1" smtClean="0">
                <a:solidFill>
                  <a:srgbClr val="FFFFFF"/>
                </a:solidFill>
                <a:latin typeface="Calibri"/>
                <a:cs typeface="Calibri"/>
              </a:rPr>
              <a:t>мероприятий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создание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студенческих</a:t>
            </a: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патриотических</a:t>
            </a:r>
            <a:r>
              <a:rPr sz="18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клубов.</a:t>
            </a:r>
            <a:endParaRPr sz="1800" dirty="0">
              <a:latin typeface="Calibri"/>
              <a:cs typeface="Calibri"/>
            </a:endParaRPr>
          </a:p>
          <a:p>
            <a:pPr marL="221615" marR="1397635" indent="-209550">
              <a:lnSpc>
                <a:spcPct val="145900"/>
              </a:lnSpc>
              <a:spcBef>
                <a:spcPts val="5"/>
              </a:spcBef>
              <a:buChar char="•"/>
              <a:tabLst>
                <a:tab pos="221615" algn="l"/>
                <a:tab pos="240665" algn="l"/>
              </a:tabLst>
            </a:pPr>
            <a:r>
              <a:rPr sz="1800" dirty="0">
                <a:solidFill>
                  <a:srgbClr val="FFFFFF"/>
                </a:solidFill>
                <a:latin typeface="Microsoft Sans Serif"/>
                <a:cs typeface="Microsoft Sans Serif"/>
              </a:rPr>
              <a:t>	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Активизация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работы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по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военно-профессиональной</a:t>
            </a:r>
            <a:r>
              <a:rPr sz="1800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ориентации: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знакомство</a:t>
            </a:r>
            <a:r>
              <a:rPr sz="18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студентов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 err="1" smtClean="0">
                <a:solidFill>
                  <a:srgbClr val="FFFFFF"/>
                </a:solidFill>
                <a:latin typeface="Calibri"/>
                <a:cs typeface="Calibri"/>
              </a:rPr>
              <a:t>военной</a:t>
            </a:r>
            <a:r>
              <a:rPr lang="ru-RU" sz="180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 err="1" smtClean="0">
                <a:solidFill>
                  <a:srgbClr val="FFFFFF"/>
                </a:solidFill>
                <a:latin typeface="Calibri"/>
                <a:cs typeface="Calibri"/>
              </a:rPr>
              <a:t>службой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8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военными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медиками.</a:t>
            </a:r>
            <a:endParaRPr sz="1800" dirty="0">
              <a:latin typeface="Calibri"/>
              <a:cs typeface="Calibri"/>
            </a:endParaRPr>
          </a:p>
          <a:p>
            <a:pPr marL="240665" marR="5080" indent="-228600">
              <a:lnSpc>
                <a:spcPct val="100800"/>
              </a:lnSpc>
              <a:spcBef>
                <a:spcPts val="675"/>
              </a:spcBef>
              <a:buFont typeface="Microsoft Sans Serif"/>
              <a:buChar char="•"/>
              <a:tabLst>
                <a:tab pos="240665" algn="l"/>
                <a:tab pos="1878330" algn="l"/>
                <a:tab pos="3086735" algn="l"/>
                <a:tab pos="4633595" algn="l"/>
                <a:tab pos="6092825" algn="l"/>
                <a:tab pos="7465059" algn="l"/>
                <a:tab pos="8925560" algn="l"/>
                <a:tab pos="10038715" algn="l"/>
              </a:tabLst>
            </a:pP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Использование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специфики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медицинского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образования: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организация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тематических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экскурсий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sz="1800" spc="-50" dirty="0">
                <a:solidFill>
                  <a:srgbClr val="FFFFFF"/>
                </a:solidFill>
                <a:latin typeface="Calibri"/>
                <a:cs typeface="Calibri"/>
              </a:rPr>
              <a:t>в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медицинские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музеи,</a:t>
            </a:r>
            <a:r>
              <a:rPr sz="1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проведение</a:t>
            </a:r>
            <a:r>
              <a:rPr sz="18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конкурсов.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6250" y="476250"/>
              <a:ext cx="11277600" cy="607695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152775"/>
              <a:ext cx="761999" cy="6096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39525" y="3152775"/>
              <a:ext cx="752475" cy="609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174619" y="204469"/>
            <a:ext cx="5313045" cy="1500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175" algn="ctr">
              <a:lnSpc>
                <a:spcPct val="100699"/>
              </a:lnSpc>
              <a:spcBef>
                <a:spcPts val="100"/>
              </a:spcBef>
            </a:pPr>
            <a:r>
              <a:rPr sz="3200" b="0" spc="-60" dirty="0">
                <a:solidFill>
                  <a:srgbClr val="242424"/>
                </a:solidFill>
                <a:latin typeface="Times New Roman"/>
                <a:cs typeface="Times New Roman"/>
              </a:rPr>
              <a:t>Перспективы</a:t>
            </a:r>
            <a:r>
              <a:rPr sz="3200" b="0" spc="-1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3200" b="0" spc="-45" dirty="0">
                <a:solidFill>
                  <a:srgbClr val="242424"/>
                </a:solidFill>
                <a:latin typeface="Times New Roman"/>
                <a:cs typeface="Times New Roman"/>
              </a:rPr>
              <a:t>развития</a:t>
            </a:r>
            <a:r>
              <a:rPr sz="3200" b="0" spc="-1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32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военно- </a:t>
            </a:r>
            <a:r>
              <a:rPr sz="3200" b="0" spc="-20" dirty="0">
                <a:solidFill>
                  <a:srgbClr val="242424"/>
                </a:solidFill>
                <a:latin typeface="Times New Roman"/>
                <a:cs typeface="Times New Roman"/>
              </a:rPr>
              <a:t>патриотического</a:t>
            </a:r>
            <a:r>
              <a:rPr sz="3200" b="0" spc="-1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32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воспитания</a:t>
            </a:r>
            <a:r>
              <a:rPr sz="3200" b="0" spc="-9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3200" b="0" spc="-50" dirty="0">
                <a:solidFill>
                  <a:srgbClr val="242424"/>
                </a:solidFill>
                <a:latin typeface="Times New Roman"/>
                <a:cs typeface="Times New Roman"/>
              </a:rPr>
              <a:t>в </a:t>
            </a:r>
            <a:r>
              <a:rPr sz="32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медицинском</a:t>
            </a:r>
            <a:r>
              <a:rPr sz="3200" b="0" spc="-18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32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колледже</a:t>
            </a:r>
            <a:endParaRPr sz="32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81050" y="1866900"/>
            <a:ext cx="3457575" cy="1990725"/>
            <a:chOff x="781050" y="1866900"/>
            <a:chExt cx="3457575" cy="1990725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28675" y="1876425"/>
              <a:ext cx="3305175" cy="1981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1050" y="2171700"/>
              <a:ext cx="3457575" cy="14382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8200" y="1866900"/>
              <a:ext cx="3286125" cy="1971675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944244" y="2200211"/>
            <a:ext cx="3069590" cy="125222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98755" marR="200025" indent="465455">
              <a:lnSpc>
                <a:spcPct val="101299"/>
              </a:lnSpc>
              <a:spcBef>
                <a:spcPts val="70"/>
              </a:spcBef>
              <a:buChar char="•"/>
              <a:tabLst>
                <a:tab pos="664210" algn="l"/>
              </a:tabLst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Создание</a:t>
            </a:r>
            <a:r>
              <a:rPr sz="21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военно- </a:t>
            </a:r>
            <a:r>
              <a:rPr sz="2100" spc="-20" dirty="0">
                <a:solidFill>
                  <a:srgbClr val="FFFFFF"/>
                </a:solidFill>
                <a:latin typeface="Calibri"/>
                <a:cs typeface="Calibri"/>
              </a:rPr>
              <a:t>патриотического</a:t>
            </a:r>
            <a:r>
              <a:rPr sz="21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клуба,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ts val="2160"/>
              </a:lnSpc>
            </a:pPr>
            <a:r>
              <a:rPr sz="2100" spc="-20" dirty="0">
                <a:solidFill>
                  <a:srgbClr val="FFFFFF"/>
                </a:solidFill>
                <a:latin typeface="Calibri"/>
                <a:cs typeface="Calibri"/>
              </a:rPr>
              <a:t>объединяющего</a:t>
            </a:r>
            <a:r>
              <a:rPr sz="21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студентов</a:t>
            </a:r>
            <a:endParaRPr sz="2100">
              <a:latin typeface="Calibri"/>
              <a:cs typeface="Calibri"/>
            </a:endParaRPr>
          </a:p>
          <a:p>
            <a:pPr marL="10795" algn="ctr">
              <a:lnSpc>
                <a:spcPts val="2425"/>
              </a:lnSpc>
            </a:pPr>
            <a:r>
              <a:rPr sz="21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преподавателей.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438650" y="1866900"/>
            <a:ext cx="3305175" cy="1990725"/>
            <a:chOff x="4438650" y="1866900"/>
            <a:chExt cx="3305175" cy="1990725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38650" y="1876425"/>
              <a:ext cx="3305175" cy="198120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43425" y="2314575"/>
              <a:ext cx="3105150" cy="114300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48175" y="1866900"/>
              <a:ext cx="3286125" cy="1971675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5189601" y="2152649"/>
            <a:ext cx="2245360" cy="127000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9685" marR="5080" indent="-7620">
              <a:lnSpc>
                <a:spcPct val="78200"/>
              </a:lnSpc>
              <a:spcBef>
                <a:spcPts val="730"/>
              </a:spcBef>
              <a:buSzPct val="87500"/>
              <a:buChar char="•"/>
              <a:tabLst>
                <a:tab pos="19685" algn="l"/>
                <a:tab pos="326390" algn="l"/>
              </a:tabLst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	Организация военно-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полевых</a:t>
            </a:r>
            <a:endParaRPr sz="2400">
              <a:latin typeface="Calibri"/>
              <a:cs typeface="Calibri"/>
            </a:endParaRPr>
          </a:p>
          <a:p>
            <a:pPr marL="444500" marR="389255" indent="-38100">
              <a:lnSpc>
                <a:spcPct val="80800"/>
              </a:lnSpc>
              <a:spcBef>
                <a:spcPts val="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сборов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для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студентов.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8058150" y="1866900"/>
            <a:ext cx="3305175" cy="2028825"/>
            <a:chOff x="8058150" y="1866900"/>
            <a:chExt cx="3305175" cy="2028825"/>
          </a:xfrm>
        </p:grpSpPr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58150" y="1876425"/>
              <a:ext cx="3305175" cy="19812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191500" y="1885950"/>
              <a:ext cx="3105150" cy="200977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067675" y="1866900"/>
              <a:ext cx="3286125" cy="1971675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8740520" y="1915477"/>
            <a:ext cx="1657350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26110" indent="-613410">
              <a:lnSpc>
                <a:spcPct val="100000"/>
              </a:lnSpc>
              <a:spcBef>
                <a:spcPts val="100"/>
              </a:spcBef>
              <a:buChar char="•"/>
              <a:tabLst>
                <a:tab pos="626110" algn="l"/>
              </a:tabLst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Развитие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740520" y="2201481"/>
            <a:ext cx="1957705" cy="63246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 marR="5080">
              <a:lnSpc>
                <a:spcPts val="2250"/>
              </a:lnSpc>
              <a:spcBef>
                <a:spcPts val="400"/>
              </a:spcBef>
            </a:pPr>
            <a:r>
              <a:rPr sz="2100" spc="-20" dirty="0">
                <a:solidFill>
                  <a:srgbClr val="FFFFFF"/>
                </a:solidFill>
                <a:latin typeface="Calibri"/>
                <a:cs typeface="Calibri"/>
              </a:rPr>
              <a:t>сотрудничества</a:t>
            </a:r>
            <a:r>
              <a:rPr sz="21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50" dirty="0">
                <a:solidFill>
                  <a:srgbClr val="FFFFFF"/>
                </a:solidFill>
                <a:latin typeface="Calibri"/>
                <a:cs typeface="Calibri"/>
              </a:rPr>
              <a:t>с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медицинскими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359140" y="2782824"/>
            <a:ext cx="2705735" cy="9283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93700">
              <a:lnSpc>
                <a:spcPts val="2390"/>
              </a:lnSpc>
              <a:spcBef>
                <a:spcPts val="105"/>
              </a:spcBef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учреждениями</a:t>
            </a:r>
            <a:endParaRPr sz="2100">
              <a:latin typeface="Calibri"/>
              <a:cs typeface="Calibri"/>
            </a:endParaRPr>
          </a:p>
          <a:p>
            <a:pPr marL="1180465" marR="5080" indent="-1168400">
              <a:lnSpc>
                <a:spcPts val="2330"/>
              </a:lnSpc>
              <a:spcBef>
                <a:spcPts val="100"/>
              </a:spcBef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Министерства</a:t>
            </a:r>
            <a:r>
              <a:rPr sz="21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обороны </a:t>
            </a:r>
            <a:r>
              <a:rPr sz="2100" spc="-25" dirty="0">
                <a:solidFill>
                  <a:srgbClr val="FFFFFF"/>
                </a:solidFill>
                <a:latin typeface="Calibri"/>
                <a:cs typeface="Calibri"/>
              </a:rPr>
              <a:t>РФ.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2638425" y="4162425"/>
            <a:ext cx="3305175" cy="1990725"/>
            <a:chOff x="2638425" y="4162425"/>
            <a:chExt cx="3305175" cy="1990725"/>
          </a:xfrm>
        </p:grpSpPr>
        <p:pic>
          <p:nvPicPr>
            <p:cNvPr id="26" name="object 2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38425" y="4171950"/>
              <a:ext cx="3305175" cy="198120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24150" y="4333875"/>
              <a:ext cx="3190875" cy="171450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47950" y="4162425"/>
              <a:ext cx="3286125" cy="1971675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2900045" y="4372292"/>
            <a:ext cx="2786380" cy="151955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96850" marR="119380" indent="-85725">
              <a:lnSpc>
                <a:spcPts val="2330"/>
              </a:lnSpc>
              <a:spcBef>
                <a:spcPts val="335"/>
              </a:spcBef>
              <a:buChar char="•"/>
              <a:tabLst>
                <a:tab pos="196850" algn="l"/>
                <a:tab pos="425450" algn="l"/>
              </a:tabLst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	Участие</a:t>
            </a:r>
            <a:r>
              <a:rPr sz="21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20" dirty="0">
                <a:solidFill>
                  <a:srgbClr val="FFFFFF"/>
                </a:solidFill>
                <a:latin typeface="Calibri"/>
                <a:cs typeface="Calibri"/>
              </a:rPr>
              <a:t>студентов</a:t>
            </a:r>
            <a:r>
              <a:rPr sz="21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50" dirty="0">
                <a:solidFill>
                  <a:srgbClr val="FFFFFF"/>
                </a:solidFill>
                <a:latin typeface="Calibri"/>
                <a:cs typeface="Calibri"/>
              </a:rPr>
              <a:t>в </a:t>
            </a:r>
            <a:r>
              <a:rPr sz="2100" spc="-25" dirty="0">
                <a:solidFill>
                  <a:srgbClr val="FFFFFF"/>
                </a:solidFill>
                <a:latin typeface="Calibri"/>
                <a:cs typeface="Calibri"/>
              </a:rPr>
              <a:t>поисковой</a:t>
            </a:r>
            <a:r>
              <a:rPr sz="21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dirty="0">
                <a:solidFill>
                  <a:srgbClr val="FFFFFF"/>
                </a:solidFill>
                <a:latin typeface="Calibri"/>
                <a:cs typeface="Calibri"/>
              </a:rPr>
              <a:t>работе</a:t>
            </a:r>
            <a:r>
              <a:rPr sz="21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25" dirty="0">
                <a:solidFill>
                  <a:srgbClr val="FFFFFF"/>
                </a:solidFill>
                <a:latin typeface="Calibri"/>
                <a:cs typeface="Calibri"/>
              </a:rPr>
              <a:t>по</a:t>
            </a:r>
            <a:endParaRPr sz="2100">
              <a:latin typeface="Calibri"/>
              <a:cs typeface="Calibri"/>
            </a:endParaRPr>
          </a:p>
          <a:p>
            <a:pPr algn="ctr">
              <a:lnSpc>
                <a:spcPts val="2035"/>
              </a:lnSpc>
            </a:pPr>
            <a:r>
              <a:rPr sz="2100" spc="-20" dirty="0">
                <a:solidFill>
                  <a:srgbClr val="FFFFFF"/>
                </a:solidFill>
                <a:latin typeface="Calibri"/>
                <a:cs typeface="Calibri"/>
              </a:rPr>
              <a:t>увековечиванию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памяти</a:t>
            </a:r>
            <a:endParaRPr sz="2100">
              <a:latin typeface="Calibri"/>
              <a:cs typeface="Calibri"/>
            </a:endParaRPr>
          </a:p>
          <a:p>
            <a:pPr marL="14604" algn="ctr">
              <a:lnSpc>
                <a:spcPts val="2405"/>
              </a:lnSpc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погибших</a:t>
            </a:r>
            <a:r>
              <a:rPr sz="21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воинов-</a:t>
            </a:r>
            <a:endParaRPr sz="2100">
              <a:latin typeface="Calibri"/>
              <a:cs typeface="Calibri"/>
            </a:endParaRPr>
          </a:p>
          <a:p>
            <a:pPr marL="13970" algn="ctr">
              <a:lnSpc>
                <a:spcPts val="2425"/>
              </a:lnSpc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медиков.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6191250" y="4162425"/>
            <a:ext cx="3486150" cy="1990725"/>
            <a:chOff x="6191250" y="4162425"/>
            <a:chExt cx="3486150" cy="1990725"/>
          </a:xfrm>
        </p:grpSpPr>
        <p:pic>
          <p:nvPicPr>
            <p:cNvPr id="31" name="object 3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48400" y="4171950"/>
              <a:ext cx="3305175" cy="198120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91250" y="4476750"/>
              <a:ext cx="3486150" cy="1428750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57925" y="4162425"/>
              <a:ext cx="3286125" cy="1971675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6356096" y="4535741"/>
            <a:ext cx="3103245" cy="1214120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5080" indent="450215">
              <a:lnSpc>
                <a:spcPts val="2330"/>
              </a:lnSpc>
              <a:spcBef>
                <a:spcPts val="335"/>
              </a:spcBef>
              <a:buChar char="•"/>
              <a:tabLst>
                <a:tab pos="462915" algn="l"/>
              </a:tabLst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Реализация</a:t>
            </a:r>
            <a:r>
              <a:rPr sz="21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проектов, </a:t>
            </a:r>
            <a:r>
              <a:rPr sz="2100" spc="-20" dirty="0">
                <a:solidFill>
                  <a:srgbClr val="FFFFFF"/>
                </a:solidFill>
                <a:latin typeface="Calibri"/>
                <a:cs typeface="Calibri"/>
              </a:rPr>
              <a:t>направленных</a:t>
            </a:r>
            <a:r>
              <a:rPr sz="21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dirty="0">
                <a:solidFill>
                  <a:srgbClr val="FFFFFF"/>
                </a:solidFill>
                <a:latin typeface="Calibri"/>
                <a:cs typeface="Calibri"/>
              </a:rPr>
              <a:t>на</a:t>
            </a:r>
            <a:r>
              <a:rPr sz="21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оказание</a:t>
            </a:r>
            <a:endParaRPr sz="2100">
              <a:latin typeface="Calibri"/>
              <a:cs typeface="Calibri"/>
            </a:endParaRPr>
          </a:p>
          <a:p>
            <a:pPr marL="346075">
              <a:lnSpc>
                <a:spcPts val="1995"/>
              </a:lnSpc>
            </a:pPr>
            <a:r>
              <a:rPr sz="2100" dirty="0">
                <a:solidFill>
                  <a:srgbClr val="FFFFFF"/>
                </a:solidFill>
                <a:latin typeface="Calibri"/>
                <a:cs typeface="Calibri"/>
              </a:rPr>
              <a:t>помощи</a:t>
            </a:r>
            <a:r>
              <a:rPr sz="21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20" dirty="0">
                <a:solidFill>
                  <a:srgbClr val="FFFFFF"/>
                </a:solidFill>
                <a:latin typeface="Calibri"/>
                <a:cs typeface="Calibri"/>
              </a:rPr>
              <a:t>ветеранам</a:t>
            </a:r>
            <a:r>
              <a:rPr sz="21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5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2100">
              <a:latin typeface="Calibri"/>
              <a:cs typeface="Calibri"/>
            </a:endParaRPr>
          </a:p>
          <a:p>
            <a:pPr marL="487045">
              <a:lnSpc>
                <a:spcPts val="2465"/>
              </a:lnSpc>
            </a:pP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инвалидам</a:t>
            </a:r>
            <a:r>
              <a:rPr sz="21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solidFill>
                  <a:srgbClr val="FFFFFF"/>
                </a:solidFill>
                <a:latin typeface="Calibri"/>
                <a:cs typeface="Calibri"/>
              </a:rPr>
              <a:t>войны.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09600" y="609600"/>
              <a:ext cx="10972800" cy="5638800"/>
            </a:xfrm>
            <a:custGeom>
              <a:avLst/>
              <a:gdLst/>
              <a:ahLst/>
              <a:cxnLst/>
              <a:rect l="l" t="t" r="r" b="b"/>
              <a:pathLst>
                <a:path w="10972800" h="5638800">
                  <a:moveTo>
                    <a:pt x="0" y="5638800"/>
                  </a:moveTo>
                  <a:lnTo>
                    <a:pt x="10972800" y="5638800"/>
                  </a:lnTo>
                  <a:lnTo>
                    <a:pt x="10972800" y="0"/>
                  </a:lnTo>
                  <a:lnTo>
                    <a:pt x="0" y="0"/>
                  </a:lnTo>
                  <a:lnTo>
                    <a:pt x="0" y="5638800"/>
                  </a:lnTo>
                  <a:close/>
                </a:path>
              </a:pathLst>
            </a:custGeom>
            <a:ln w="15875">
              <a:solidFill>
                <a:srgbClr val="83992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152775"/>
              <a:ext cx="761999" cy="609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39525" y="3152775"/>
              <a:ext cx="752475" cy="60960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0"/>
              <a:ext cx="12192000" cy="1685925"/>
            </a:xfrm>
            <a:custGeom>
              <a:avLst/>
              <a:gdLst/>
              <a:ahLst/>
              <a:cxnLst/>
              <a:rect l="l" t="t" r="r" b="b"/>
              <a:pathLst>
                <a:path w="12192000" h="1685925">
                  <a:moveTo>
                    <a:pt x="0" y="1685925"/>
                  </a:moveTo>
                  <a:lnTo>
                    <a:pt x="12192000" y="1685925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68592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1685925"/>
              <a:ext cx="12192000" cy="5172075"/>
            </a:xfrm>
            <a:custGeom>
              <a:avLst/>
              <a:gdLst/>
              <a:ahLst/>
              <a:cxnLst/>
              <a:rect l="l" t="t" r="r" b="b"/>
              <a:pathLst>
                <a:path w="12192000" h="5172075">
                  <a:moveTo>
                    <a:pt x="12192000" y="0"/>
                  </a:moveTo>
                  <a:lnTo>
                    <a:pt x="0" y="0"/>
                  </a:lnTo>
                  <a:lnTo>
                    <a:pt x="0" y="5172075"/>
                  </a:lnTo>
                  <a:lnTo>
                    <a:pt x="12192000" y="5172075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52525" y="2009775"/>
              <a:ext cx="457200" cy="47625"/>
            </a:xfrm>
            <a:custGeom>
              <a:avLst/>
              <a:gdLst/>
              <a:ahLst/>
              <a:cxnLst/>
              <a:rect l="l" t="t" r="r" b="b"/>
              <a:pathLst>
                <a:path w="457200" h="47625">
                  <a:moveTo>
                    <a:pt x="457200" y="0"/>
                  </a:moveTo>
                  <a:lnTo>
                    <a:pt x="0" y="0"/>
                  </a:lnTo>
                  <a:lnTo>
                    <a:pt x="0" y="47625"/>
                  </a:lnTo>
                  <a:lnTo>
                    <a:pt x="457200" y="47625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156335" y="2198306"/>
            <a:ext cx="9826625" cy="3463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Трудно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переоценить</a:t>
            </a:r>
            <a:r>
              <a:rPr sz="2400" spc="-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роль</a:t>
            </a:r>
            <a:r>
              <a:rPr sz="2400" spc="-6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Всероссийского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детско-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юношеского</a:t>
            </a:r>
            <a:r>
              <a:rPr sz="2400" spc="-9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>
                <a:solidFill>
                  <a:srgbClr val="242424"/>
                </a:solidFill>
                <a:latin typeface="Times New Roman"/>
                <a:cs typeface="Times New Roman"/>
              </a:rPr>
              <a:t>военно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- 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патриотического</a:t>
            </a:r>
            <a:r>
              <a:rPr lang="ru-RU" sz="240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общественного</a:t>
            </a:r>
            <a:r>
              <a:rPr sz="2400" spc="-125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движения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«Юнармия».</a:t>
            </a:r>
            <a:r>
              <a:rPr sz="24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Сегодня</a:t>
            </a:r>
            <a:r>
              <a:rPr sz="2400" spc="-8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организац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ия</a:t>
            </a:r>
            <a:r>
              <a:rPr sz="2400" spc="-35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насчитывает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свыше</a:t>
            </a:r>
            <a:r>
              <a:rPr lang="ru-RU" sz="240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полутора</a:t>
            </a:r>
            <a:r>
              <a:rPr sz="2400" spc="-6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миллионов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членов,</a:t>
            </a:r>
            <a:r>
              <a:rPr sz="2400" spc="-8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работа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которых</a:t>
            </a:r>
            <a:r>
              <a:rPr sz="2400" spc="-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органи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зована</a:t>
            </a:r>
            <a:r>
              <a:rPr sz="2400" spc="-15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261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центре</a:t>
            </a:r>
            <a:r>
              <a:rPr sz="240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юнармейской</a:t>
            </a:r>
            <a:r>
              <a:rPr lang="ru-RU" sz="2400" spc="-1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подготовки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.</a:t>
            </a:r>
            <a:endParaRPr sz="2400" dirty="0">
              <a:latin typeface="Times New Roman"/>
              <a:cs typeface="Times New Roman"/>
            </a:endParaRPr>
          </a:p>
          <a:p>
            <a:pPr marL="12700" marR="413384" algn="just">
              <a:lnSpc>
                <a:spcPct val="99900"/>
              </a:lnSpc>
              <a:spcBef>
                <a:spcPts val="1105"/>
              </a:spcBef>
            </a:pP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Не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остались</a:t>
            </a:r>
            <a:r>
              <a:rPr sz="240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400" spc="-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стороне</a:t>
            </a:r>
            <a:r>
              <a:rPr sz="2400" spc="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от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этого</a:t>
            </a:r>
            <a:r>
              <a:rPr sz="240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важного</a:t>
            </a:r>
            <a:r>
              <a:rPr sz="2400" spc="-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патриотического</a:t>
            </a:r>
            <a:r>
              <a:rPr sz="2400" spc="-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начинания и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5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с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туденты</a:t>
            </a:r>
            <a:r>
              <a:rPr lang="ru-RU" sz="240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Владимирского</a:t>
            </a:r>
            <a:r>
              <a:rPr sz="2400" spc="-12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базового</a:t>
            </a:r>
            <a:r>
              <a:rPr sz="2400" spc="-8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lang="ru-RU" sz="2400" dirty="0">
                <a:solidFill>
                  <a:srgbClr val="242424"/>
                </a:solidFill>
                <a:latin typeface="Times New Roman"/>
                <a:cs typeface="Times New Roman"/>
              </a:rPr>
              <a:t>М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едицинского</a:t>
            </a:r>
            <a:r>
              <a:rPr sz="2400" spc="-3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колледжа.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4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первый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же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набор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юнармейского</a:t>
            </a:r>
            <a:r>
              <a:rPr lang="ru-RU" sz="240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отряда</a:t>
            </a:r>
            <a:r>
              <a:rPr sz="2400" spc="-75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400" spc="-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ноябре</a:t>
            </a:r>
            <a:r>
              <a:rPr sz="2400" spc="-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2024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года</a:t>
            </a:r>
            <a:r>
              <a:rPr sz="24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вступило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19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студентов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5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к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олледжа</a:t>
            </a:r>
            <a:r>
              <a:rPr sz="2400" spc="-6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первых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-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третьих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курсов.</a:t>
            </a:r>
            <a:endParaRPr sz="240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0"/>
              </a:spcBef>
            </a:pP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Учитывая</a:t>
            </a:r>
            <a:r>
              <a:rPr sz="24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профиль</a:t>
            </a:r>
            <a:r>
              <a:rPr sz="2400" spc="-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колледжа,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отряд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получил</a:t>
            </a:r>
            <a:r>
              <a:rPr sz="24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название</a:t>
            </a:r>
            <a:r>
              <a:rPr sz="24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«Медсанбат»</a:t>
            </a:r>
            <a:endParaRPr sz="2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4638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" name="object 16"/>
          <p:cNvGrpSpPr/>
          <p:nvPr/>
        </p:nvGrpSpPr>
        <p:grpSpPr>
          <a:xfrm>
            <a:off x="5210175" y="0"/>
            <a:ext cx="6981825" cy="6858000"/>
            <a:chOff x="5210175" y="0"/>
            <a:chExt cx="6981825" cy="6858000"/>
          </a:xfrm>
        </p:grpSpPr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10175" y="0"/>
              <a:ext cx="6981825" cy="685800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53100" y="12698"/>
              <a:ext cx="6438900" cy="6845300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29275" y="0"/>
              <a:ext cx="876214" cy="6858000"/>
            </a:xfrm>
            <a:prstGeom prst="rect">
              <a:avLst/>
            </a:prstGeom>
          </p:spPr>
        </p:pic>
      </p:grpSp>
      <p:sp>
        <p:nvSpPr>
          <p:cNvPr id="20" name="TextBox 19"/>
          <p:cNvSpPr txBox="1"/>
          <p:nvPr/>
        </p:nvSpPr>
        <p:spPr>
          <a:xfrm>
            <a:off x="642186" y="3048000"/>
            <a:ext cx="47775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/>
            <a:r>
              <a:rPr lang="en-US" sz="1800" dirty="0" err="1">
                <a:solidFill>
                  <a:schemeClr val="bg1"/>
                </a:solidFill>
              </a:rPr>
              <a:t>Участие</a:t>
            </a:r>
            <a:r>
              <a:rPr lang="en-US" sz="1800" dirty="0">
                <a:solidFill>
                  <a:schemeClr val="bg1"/>
                </a:solidFill>
              </a:rPr>
              <a:t> </a:t>
            </a:r>
            <a:r>
              <a:rPr lang="en-US" sz="1800" dirty="0" err="1">
                <a:solidFill>
                  <a:schemeClr val="bg1"/>
                </a:solidFill>
              </a:rPr>
              <a:t>студентов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Владимирского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базового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Медицинского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колледжа</a:t>
            </a:r>
            <a:r>
              <a:rPr lang="en-US" sz="1800" dirty="0">
                <a:solidFill>
                  <a:schemeClr val="bg1"/>
                </a:solidFill>
              </a:rPr>
              <a:t> </a:t>
            </a:r>
            <a:r>
              <a:rPr lang="ru-RU" sz="1800" dirty="0">
                <a:solidFill>
                  <a:schemeClr val="bg1"/>
                </a:solidFill>
              </a:rPr>
              <a:t>​</a:t>
            </a:r>
            <a:endParaRPr lang="ru-RU" dirty="0">
              <a:solidFill>
                <a:schemeClr val="bg1"/>
              </a:solidFill>
            </a:endParaRPr>
          </a:p>
          <a:p>
            <a:pPr rtl="0" fontAlgn="base"/>
            <a:r>
              <a:rPr lang="en-US" sz="1800" dirty="0">
                <a:solidFill>
                  <a:schemeClr val="bg1"/>
                </a:solidFill>
              </a:rPr>
              <a:t>в </a:t>
            </a:r>
            <a:r>
              <a:rPr lang="en-US" sz="1800" dirty="0" err="1">
                <a:solidFill>
                  <a:schemeClr val="bg1"/>
                </a:solidFill>
              </a:rPr>
              <a:t>городском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фестивале</a:t>
            </a:r>
            <a:r>
              <a:rPr lang="en-US" sz="1800" dirty="0">
                <a:solidFill>
                  <a:schemeClr val="bg1"/>
                </a:solidFill>
              </a:rPr>
              <a:t> ​</a:t>
            </a:r>
            <a:endParaRPr lang="en-US" dirty="0">
              <a:solidFill>
                <a:schemeClr val="bg1"/>
              </a:solidFill>
            </a:endParaRPr>
          </a:p>
          <a:p>
            <a:pPr rtl="0" fontAlgn="base"/>
            <a:r>
              <a:rPr lang="en-US" sz="1800" dirty="0" err="1">
                <a:solidFill>
                  <a:schemeClr val="bg1"/>
                </a:solidFill>
              </a:rPr>
              <a:t>военно-патриотической</a:t>
            </a:r>
            <a:r>
              <a:rPr lang="en-US" sz="1800" dirty="0">
                <a:solidFill>
                  <a:schemeClr val="bg1"/>
                </a:solidFill>
              </a:rPr>
              <a:t>​</a:t>
            </a:r>
            <a:endParaRPr lang="en-US" dirty="0">
              <a:solidFill>
                <a:schemeClr val="bg1"/>
              </a:solidFill>
            </a:endParaRPr>
          </a:p>
          <a:p>
            <a:pPr rtl="0" fontAlgn="base"/>
            <a:r>
              <a:rPr lang="en-US" sz="1800" dirty="0" err="1">
                <a:solidFill>
                  <a:schemeClr val="bg1"/>
                </a:solidFill>
              </a:rPr>
              <a:t>песни</a:t>
            </a:r>
            <a:endParaRPr lang="ru-RU" dirty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3855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57200" y="3059533"/>
            <a:ext cx="4588828" cy="1145763"/>
          </a:xfrm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 marL="12700" marR="5080" algn="just">
              <a:lnSpc>
                <a:spcPct val="104500"/>
              </a:lnSpc>
              <a:spcBef>
                <a:spcPts val="10"/>
              </a:spcBef>
            </a:pPr>
            <a:r>
              <a:rPr lang="ru-RU" sz="1800" dirty="0">
                <a:solidFill>
                  <a:schemeClr val="bg1"/>
                </a:solidFill>
              </a:rPr>
              <a:t>Участие студентов Владимирского базового медицинского колледжа в городском фестивале военно- патриотической песни</a:t>
            </a:r>
            <a:endParaRPr sz="215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143500" y="0"/>
            <a:ext cx="7048500" cy="6858000"/>
            <a:chOff x="5143500" y="0"/>
            <a:chExt cx="7048500" cy="68580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43500" y="0"/>
              <a:ext cx="7048500" cy="6858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86425" y="12697"/>
              <a:ext cx="6505575" cy="68453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29275" y="0"/>
              <a:ext cx="876214" cy="6858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" y="0"/>
            <a:ext cx="12192000" cy="6858000"/>
            <a:chOff x="0" y="-3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24250" y="-3"/>
              <a:ext cx="8667750" cy="68577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753600" cy="685800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8627" y="1291589"/>
            <a:ext cx="4174490" cy="1004569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 indent="18415">
              <a:lnSpc>
                <a:spcPts val="3829"/>
              </a:lnSpc>
              <a:spcBef>
                <a:spcPts val="245"/>
              </a:spcBef>
            </a:pPr>
            <a:r>
              <a:rPr sz="3200" b="0" dirty="0">
                <a:latin typeface="Times New Roman"/>
                <a:cs typeface="Times New Roman"/>
              </a:rPr>
              <a:t>Обмен</a:t>
            </a:r>
            <a:r>
              <a:rPr sz="3200" b="0" spc="-130" dirty="0">
                <a:latin typeface="Times New Roman"/>
                <a:cs typeface="Times New Roman"/>
              </a:rPr>
              <a:t> </a:t>
            </a:r>
            <a:r>
              <a:rPr sz="3200" b="0" dirty="0">
                <a:latin typeface="Times New Roman"/>
                <a:cs typeface="Times New Roman"/>
              </a:rPr>
              <a:t>знаниями</a:t>
            </a:r>
            <a:r>
              <a:rPr sz="3200" b="0" spc="-80" dirty="0">
                <a:latin typeface="Times New Roman"/>
                <a:cs typeface="Times New Roman"/>
              </a:rPr>
              <a:t> </a:t>
            </a:r>
            <a:r>
              <a:rPr sz="3200" b="0" spc="-10" dirty="0">
                <a:latin typeface="Times New Roman"/>
                <a:cs typeface="Times New Roman"/>
              </a:rPr>
              <a:t>среди </a:t>
            </a:r>
            <a:r>
              <a:rPr sz="3200" b="0" dirty="0">
                <a:latin typeface="Times New Roman"/>
                <a:cs typeface="Times New Roman"/>
              </a:rPr>
              <a:t>студентов</a:t>
            </a:r>
            <a:r>
              <a:rPr sz="3200" b="0" spc="-120" dirty="0">
                <a:latin typeface="Times New Roman"/>
                <a:cs typeface="Times New Roman"/>
              </a:rPr>
              <a:t> </a:t>
            </a:r>
            <a:r>
              <a:rPr sz="3200" b="0" spc="-10" dirty="0">
                <a:latin typeface="Times New Roman"/>
                <a:cs typeface="Times New Roman"/>
              </a:rPr>
              <a:t>медколледжа</a:t>
            </a:r>
            <a:endParaRPr sz="3200">
              <a:latin typeface="Times New Roman"/>
              <a:cs typeface="Times New Roman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428625" y="847725"/>
            <a:ext cx="3311525" cy="1616710"/>
            <a:chOff x="428625" y="847725"/>
            <a:chExt cx="3311525" cy="1616710"/>
          </a:xfrm>
        </p:grpSpPr>
        <p:sp>
          <p:nvSpPr>
            <p:cNvPr id="7" name="object 7"/>
            <p:cNvSpPr/>
            <p:nvPr/>
          </p:nvSpPr>
          <p:spPr>
            <a:xfrm>
              <a:off x="428625" y="847725"/>
              <a:ext cx="542925" cy="66675"/>
            </a:xfrm>
            <a:custGeom>
              <a:avLst/>
              <a:gdLst/>
              <a:ahLst/>
              <a:cxnLst/>
              <a:rect l="l" t="t" r="r" b="b"/>
              <a:pathLst>
                <a:path w="542925" h="66675">
                  <a:moveTo>
                    <a:pt x="542925" y="0"/>
                  </a:moveTo>
                  <a:lnTo>
                    <a:pt x="0" y="0"/>
                  </a:lnTo>
                  <a:lnTo>
                    <a:pt x="0" y="66675"/>
                  </a:lnTo>
                  <a:lnTo>
                    <a:pt x="542925" y="66675"/>
                  </a:lnTo>
                  <a:lnTo>
                    <a:pt x="542925" y="0"/>
                  </a:lnTo>
                  <a:close/>
                </a:path>
              </a:pathLst>
            </a:custGeom>
            <a:solidFill>
              <a:srgbClr val="C050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3387" y="2452750"/>
              <a:ext cx="3305175" cy="9525"/>
            </a:xfrm>
            <a:custGeom>
              <a:avLst/>
              <a:gdLst/>
              <a:ahLst/>
              <a:cxnLst/>
              <a:rect l="l" t="t" r="r" b="b"/>
              <a:pathLst>
                <a:path w="3305175" h="9525">
                  <a:moveTo>
                    <a:pt x="3305175" y="0"/>
                  </a:moveTo>
                  <a:lnTo>
                    <a:pt x="0" y="0"/>
                  </a:lnTo>
                  <a:lnTo>
                    <a:pt x="0" y="9525"/>
                  </a:lnTo>
                  <a:lnTo>
                    <a:pt x="3305175" y="9525"/>
                  </a:lnTo>
                  <a:lnTo>
                    <a:pt x="33051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33387" y="2452750"/>
              <a:ext cx="3305175" cy="9525"/>
            </a:xfrm>
            <a:custGeom>
              <a:avLst/>
              <a:gdLst/>
              <a:ahLst/>
              <a:cxnLst/>
              <a:rect l="l" t="t" r="r" b="b"/>
              <a:pathLst>
                <a:path w="3305175" h="9525">
                  <a:moveTo>
                    <a:pt x="0" y="9525"/>
                  </a:moveTo>
                  <a:lnTo>
                    <a:pt x="3305175" y="9525"/>
                  </a:lnTo>
                  <a:lnTo>
                    <a:pt x="3305175" y="0"/>
                  </a:lnTo>
                  <a:lnTo>
                    <a:pt x="0" y="0"/>
                  </a:lnTo>
                  <a:lnTo>
                    <a:pt x="0" y="952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15607" y="3233419"/>
            <a:ext cx="5865495" cy="240474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12700" marR="335280">
              <a:lnSpc>
                <a:spcPts val="3010"/>
              </a:lnSpc>
              <a:spcBef>
                <a:spcPts val="470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Традиционными</a:t>
            </a:r>
            <a:r>
              <a:rPr sz="27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стали</a:t>
            </a:r>
            <a:r>
              <a:rPr sz="2750" spc="1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выступления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членов</a:t>
            </a:r>
            <a:r>
              <a:rPr sz="27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юнармейского</a:t>
            </a:r>
            <a:r>
              <a:rPr sz="27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отряда</a:t>
            </a:r>
            <a:endParaRPr sz="2750" dirty="0">
              <a:latin typeface="Times New Roman"/>
              <a:cs typeface="Times New Roman"/>
            </a:endParaRPr>
          </a:p>
          <a:p>
            <a:pPr marL="12700">
              <a:lnSpc>
                <a:spcPts val="2875"/>
              </a:lnSpc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«Медсанбат»</a:t>
            </a:r>
            <a:r>
              <a:rPr sz="2750" spc="1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перед</a:t>
            </a:r>
            <a:r>
              <a:rPr sz="2750" spc="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однокурсниками</a:t>
            </a:r>
            <a:r>
              <a:rPr sz="27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50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endParaRPr sz="2750" dirty="0">
              <a:latin typeface="Times New Roman"/>
              <a:cs typeface="Times New Roman"/>
            </a:endParaRPr>
          </a:p>
          <a:p>
            <a:pPr marL="12700" marR="2143760">
              <a:lnSpc>
                <a:spcPct val="94400"/>
              </a:lnSpc>
              <a:spcBef>
                <a:spcPts val="11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рассказами</a:t>
            </a:r>
            <a:r>
              <a:rPr sz="2750" spc="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2750" spc="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0" dirty="0">
                <a:solidFill>
                  <a:srgbClr val="FFFFFF"/>
                </a:solidFill>
                <a:latin typeface="Times New Roman"/>
                <a:cs typeface="Times New Roman"/>
              </a:rPr>
              <a:t>Днях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воинской</a:t>
            </a:r>
            <a:r>
              <a:rPr sz="27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0" dirty="0">
                <a:solidFill>
                  <a:srgbClr val="FFFFFF"/>
                </a:solidFill>
                <a:latin typeface="Times New Roman"/>
                <a:cs typeface="Times New Roman"/>
              </a:rPr>
              <a:t>Славы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(победных</a:t>
            </a:r>
            <a:r>
              <a:rPr sz="2750" spc="1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днях)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России</a:t>
            </a:r>
            <a:endParaRPr sz="275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19417" y="4388802"/>
            <a:ext cx="10708640" cy="19602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3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февраля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2025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года</a:t>
            </a:r>
            <a:r>
              <a:rPr sz="18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Центре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культуры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иискусства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на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состоялось</a:t>
            </a:r>
            <a:r>
              <a:rPr sz="18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городское</a:t>
            </a:r>
            <a:r>
              <a:rPr sz="180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торжественное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899"/>
              </a:lnSpc>
              <a:spcBef>
                <a:spcPts val="75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мероприятие,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посвящённоеДням</a:t>
            </a:r>
            <a:r>
              <a:rPr sz="18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воинской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славы: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«День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полногоосвобождения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Ленинграда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от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фашистскойб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локады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(27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января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1944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года)»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«Деньразгрома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советскими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войсками</a:t>
            </a:r>
            <a:r>
              <a:rPr sz="1800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немецкофашистских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сил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Сталинград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ской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битве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(1943год)».</a:t>
            </a:r>
            <a:r>
              <a:rPr sz="18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данном</a:t>
            </a:r>
            <a:r>
              <a:rPr sz="18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мероприятии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приняли</a:t>
            </a:r>
            <a:r>
              <a:rPr sz="18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участиеобучающиеся</a:t>
            </a:r>
            <a:r>
              <a:rPr sz="18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Владимирского</a:t>
            </a:r>
            <a:r>
              <a:rPr sz="18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базовогомедиц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инского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колледжа,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а</a:t>
            </a:r>
            <a:r>
              <a:rPr sz="18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также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членыюнармейского</a:t>
            </a:r>
            <a:r>
              <a:rPr sz="18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отряда</a:t>
            </a:r>
            <a:r>
              <a:rPr sz="18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с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рассказом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о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самых</a:t>
            </a:r>
            <a:endParaRPr sz="1800">
              <a:latin typeface="Times New Roman"/>
              <a:cs typeface="Times New Roman"/>
            </a:endParaRPr>
          </a:p>
          <a:p>
            <a:pPr marL="12700" marR="3670935" algn="just">
              <a:lnSpc>
                <a:spcPts val="2100"/>
              </a:lnSpc>
              <a:spcBef>
                <a:spcPts val="135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тяжёлых</a:t>
            </a:r>
            <a:r>
              <a:rPr sz="18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днях</a:t>
            </a:r>
            <a:r>
              <a:rPr sz="18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блокадного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Ленинграда</a:t>
            </a:r>
            <a:r>
              <a:rPr sz="18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8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«Дороге</a:t>
            </a:r>
            <a:r>
              <a:rPr sz="18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жизни»,</a:t>
            </a:r>
            <a:r>
              <a:rPr sz="18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проложенной </a:t>
            </a: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черезЛадожское</a:t>
            </a:r>
            <a:r>
              <a:rPr sz="1800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imes New Roman"/>
                <a:cs typeface="Times New Roman"/>
              </a:rPr>
              <a:t>озеро.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0500" y="180975"/>
            <a:ext cx="11820525" cy="650557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6797" y="1275080"/>
            <a:ext cx="9615805" cy="1050290"/>
          </a:xfrm>
          <a:prstGeom prst="rect">
            <a:avLst/>
          </a:prstGeom>
        </p:spPr>
        <p:txBody>
          <a:bodyPr vert="horz" wrap="square" lIns="0" tIns="49530" rIns="0" bIns="0" rtlCol="0">
            <a:spAutoFit/>
          </a:bodyPr>
          <a:lstStyle/>
          <a:p>
            <a:pPr marL="12700" marR="5080" algn="just">
              <a:lnSpc>
                <a:spcPct val="90000"/>
              </a:lnSpc>
              <a:spcBef>
                <a:spcPts val="390"/>
              </a:spcBef>
            </a:pPr>
            <a:r>
              <a:rPr sz="2400" b="0" dirty="0">
                <a:latin typeface="Calibri"/>
                <a:cs typeface="Calibri"/>
              </a:rPr>
              <a:t>Участие</a:t>
            </a:r>
            <a:r>
              <a:rPr sz="2400" b="0" spc="-5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в</a:t>
            </a:r>
            <a:r>
              <a:rPr sz="2400" b="0" spc="-45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торжественныхмероприятиях,</a:t>
            </a:r>
            <a:r>
              <a:rPr sz="2400" b="0" spc="-5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проводимых</a:t>
            </a:r>
            <a:r>
              <a:rPr sz="2400" b="0" spc="-60" dirty="0">
                <a:latin typeface="Calibri"/>
                <a:cs typeface="Calibri"/>
              </a:rPr>
              <a:t> </a:t>
            </a:r>
            <a:r>
              <a:rPr sz="2400" b="0" spc="-20" dirty="0">
                <a:latin typeface="Calibri"/>
                <a:cs typeface="Calibri"/>
              </a:rPr>
              <a:t>Центромкультуры</a:t>
            </a:r>
            <a:r>
              <a:rPr sz="2400" b="0" spc="-10" dirty="0">
                <a:latin typeface="Calibri"/>
                <a:cs typeface="Calibri"/>
              </a:rPr>
              <a:t> </a:t>
            </a:r>
            <a:r>
              <a:rPr sz="2400" b="0" spc="-50" dirty="0">
                <a:latin typeface="Calibri"/>
                <a:cs typeface="Calibri"/>
              </a:rPr>
              <a:t>и </a:t>
            </a:r>
            <a:r>
              <a:rPr sz="2400" b="0" dirty="0">
                <a:latin typeface="Calibri"/>
                <a:cs typeface="Calibri"/>
              </a:rPr>
              <a:t>искусства,</a:t>
            </a:r>
            <a:r>
              <a:rPr sz="2400" b="0" spc="-6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в</a:t>
            </a:r>
            <a:r>
              <a:rPr sz="2400" b="0" spc="-65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которыхпринимают</a:t>
            </a:r>
            <a:r>
              <a:rPr sz="2400" b="0" spc="-75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участие</a:t>
            </a:r>
            <a:r>
              <a:rPr sz="2400" b="0" spc="-50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представителиобщественных</a:t>
            </a:r>
            <a:r>
              <a:rPr sz="2400" b="0" spc="-25" dirty="0">
                <a:latin typeface="Calibri"/>
                <a:cs typeface="Calibri"/>
              </a:rPr>
              <a:t> ор </a:t>
            </a:r>
            <a:r>
              <a:rPr sz="2400" b="0" dirty="0">
                <a:latin typeface="Calibri"/>
                <a:cs typeface="Calibri"/>
              </a:rPr>
              <a:t>ганизаций</a:t>
            </a:r>
            <a:r>
              <a:rPr sz="2400" b="0" spc="-4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и</a:t>
            </a:r>
            <a:r>
              <a:rPr sz="2400" b="0" spc="-65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администрации</a:t>
            </a:r>
            <a:r>
              <a:rPr sz="2400" b="0" spc="-15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города,</a:t>
            </a:r>
            <a:r>
              <a:rPr sz="2400" b="0" spc="-6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ветераны</a:t>
            </a:r>
            <a:r>
              <a:rPr sz="2400" b="0" spc="-7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ВСРФ</a:t>
            </a:r>
            <a:r>
              <a:rPr sz="2400" b="0" spc="-75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и</a:t>
            </a:r>
            <a:r>
              <a:rPr sz="2400" b="0" spc="-55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боевых</a:t>
            </a:r>
            <a:r>
              <a:rPr sz="2400" b="0" spc="-85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действий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667874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24450" y="0"/>
              <a:ext cx="7067550" cy="685800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6477000" y="2133600"/>
            <a:ext cx="4773295" cy="18611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Участие</a:t>
            </a:r>
            <a:r>
              <a:rPr sz="2000" spc="1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000" spc="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242424"/>
                </a:solidFill>
                <a:latin typeface="Times New Roman"/>
                <a:cs typeface="Times New Roman"/>
              </a:rPr>
              <a:t>торжественныхмероприятиях,</a:t>
            </a:r>
            <a:r>
              <a:rPr sz="2000" spc="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spc="-25" dirty="0">
                <a:solidFill>
                  <a:srgbClr val="242424"/>
                </a:solidFill>
                <a:latin typeface="Times New Roman"/>
                <a:cs typeface="Times New Roman"/>
              </a:rPr>
              <a:t>пр</a:t>
            </a:r>
            <a:endParaRPr sz="2000" dirty="0">
              <a:latin typeface="Times New Roman"/>
              <a:cs typeface="Times New Roman"/>
            </a:endParaRPr>
          </a:p>
          <a:p>
            <a:pPr marL="12700" marR="719455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оводимых</a:t>
            </a:r>
            <a:r>
              <a:rPr sz="200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Центром</a:t>
            </a:r>
            <a:r>
              <a:rPr sz="20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культуры</a:t>
            </a:r>
            <a:r>
              <a:rPr sz="20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242424"/>
                </a:solidFill>
                <a:latin typeface="Times New Roman"/>
                <a:cs typeface="Times New Roman"/>
              </a:rPr>
              <a:t>иискус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тва,</a:t>
            </a:r>
            <a:r>
              <a:rPr sz="2000" spc="-6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000" spc="-6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которыхпринимают</a:t>
            </a:r>
            <a:r>
              <a:rPr sz="20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242424"/>
                </a:solidFill>
                <a:latin typeface="Times New Roman"/>
                <a:cs typeface="Times New Roman"/>
              </a:rPr>
              <a:t>участие</a:t>
            </a:r>
            <a:endParaRPr sz="2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spc="-10" dirty="0">
                <a:solidFill>
                  <a:srgbClr val="242424"/>
                </a:solidFill>
                <a:latin typeface="Times New Roman"/>
                <a:cs typeface="Times New Roman"/>
              </a:rPr>
              <a:t>представителиобщественных</a:t>
            </a:r>
            <a:r>
              <a:rPr sz="2000" spc="1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242424"/>
                </a:solidFill>
                <a:latin typeface="Times New Roman"/>
                <a:cs typeface="Times New Roman"/>
              </a:rPr>
              <a:t>организаций</a:t>
            </a:r>
            <a:endParaRPr sz="2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и</a:t>
            </a:r>
            <a:r>
              <a:rPr sz="2000" spc="-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администрации</a:t>
            </a:r>
            <a:r>
              <a:rPr sz="20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242424"/>
                </a:solidFill>
                <a:latin typeface="Times New Roman"/>
                <a:cs typeface="Times New Roman"/>
              </a:rPr>
              <a:t>города,</a:t>
            </a:r>
            <a:endParaRPr sz="2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ветераны</a:t>
            </a:r>
            <a:r>
              <a:rPr sz="200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ВС</a:t>
            </a:r>
            <a:r>
              <a:rPr sz="20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РФ</a:t>
            </a:r>
            <a:r>
              <a:rPr sz="20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и</a:t>
            </a:r>
            <a:r>
              <a:rPr sz="2000" spc="-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242424"/>
                </a:solidFill>
                <a:latin typeface="Times New Roman"/>
                <a:cs typeface="Times New Roman"/>
              </a:rPr>
              <a:t>боевых</a:t>
            </a:r>
            <a:r>
              <a:rPr sz="2000" spc="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242424"/>
                </a:solidFill>
                <a:latin typeface="Times New Roman"/>
                <a:cs typeface="Times New Roman"/>
              </a:rPr>
              <a:t>действий</a:t>
            </a:r>
            <a:endParaRPr sz="20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09600" y="609600"/>
              <a:ext cx="10972800" cy="5638800"/>
            </a:xfrm>
            <a:custGeom>
              <a:avLst/>
              <a:gdLst/>
              <a:ahLst/>
              <a:cxnLst/>
              <a:rect l="l" t="t" r="r" b="b"/>
              <a:pathLst>
                <a:path w="10972800" h="5638800">
                  <a:moveTo>
                    <a:pt x="0" y="5638800"/>
                  </a:moveTo>
                  <a:lnTo>
                    <a:pt x="10972800" y="5638800"/>
                  </a:lnTo>
                  <a:lnTo>
                    <a:pt x="10972800" y="0"/>
                  </a:lnTo>
                  <a:lnTo>
                    <a:pt x="0" y="0"/>
                  </a:lnTo>
                  <a:lnTo>
                    <a:pt x="0" y="5638800"/>
                  </a:lnTo>
                  <a:close/>
                </a:path>
              </a:pathLst>
            </a:custGeom>
            <a:ln w="15875">
              <a:solidFill>
                <a:srgbClr val="83992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152775"/>
              <a:ext cx="761999" cy="609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39525" y="3152775"/>
              <a:ext cx="752475" cy="60960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0"/>
              <a:ext cx="12192000" cy="1685925"/>
            </a:xfrm>
            <a:custGeom>
              <a:avLst/>
              <a:gdLst/>
              <a:ahLst/>
              <a:cxnLst/>
              <a:rect l="l" t="t" r="r" b="b"/>
              <a:pathLst>
                <a:path w="12192000" h="1685925">
                  <a:moveTo>
                    <a:pt x="0" y="1685925"/>
                  </a:moveTo>
                  <a:lnTo>
                    <a:pt x="12192000" y="1685925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68592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1685925"/>
              <a:ext cx="12192000" cy="5172075"/>
            </a:xfrm>
            <a:custGeom>
              <a:avLst/>
              <a:gdLst/>
              <a:ahLst/>
              <a:cxnLst/>
              <a:rect l="l" t="t" r="r" b="b"/>
              <a:pathLst>
                <a:path w="12192000" h="5172075">
                  <a:moveTo>
                    <a:pt x="12192000" y="0"/>
                  </a:moveTo>
                  <a:lnTo>
                    <a:pt x="0" y="0"/>
                  </a:lnTo>
                  <a:lnTo>
                    <a:pt x="0" y="5172075"/>
                  </a:lnTo>
                  <a:lnTo>
                    <a:pt x="12192000" y="5172075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52525" y="2009775"/>
              <a:ext cx="457200" cy="47625"/>
            </a:xfrm>
            <a:custGeom>
              <a:avLst/>
              <a:gdLst/>
              <a:ahLst/>
              <a:cxnLst/>
              <a:rect l="l" t="t" r="r" b="b"/>
              <a:pathLst>
                <a:path w="457200" h="47625">
                  <a:moveTo>
                    <a:pt x="457200" y="0"/>
                  </a:moveTo>
                  <a:lnTo>
                    <a:pt x="0" y="0"/>
                  </a:lnTo>
                  <a:lnTo>
                    <a:pt x="0" y="47625"/>
                  </a:lnTo>
                  <a:lnTo>
                    <a:pt x="457200" y="47625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47662" y="2198306"/>
            <a:ext cx="9949180" cy="113601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01699"/>
              </a:lnSpc>
              <a:spcBef>
                <a:spcPts val="50"/>
              </a:spcBef>
            </a:pP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Особым</a:t>
            </a:r>
            <a:r>
              <a:rPr sz="2400" b="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направлением</a:t>
            </a:r>
            <a:r>
              <a:rPr sz="2400" b="0" spc="-8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организации</a:t>
            </a:r>
            <a:r>
              <a:rPr sz="2400" b="0" spc="-8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патриотического</a:t>
            </a:r>
            <a:r>
              <a:rPr sz="2400" b="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воспитания</a:t>
            </a:r>
            <a:r>
              <a:rPr sz="2400" b="0" spc="-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студентов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является</a:t>
            </a:r>
            <a:r>
              <a:rPr sz="2400" b="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поисково-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краеведческая</a:t>
            </a:r>
            <a:r>
              <a:rPr sz="2400" b="0" spc="-8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деятельность</a:t>
            </a:r>
            <a:r>
              <a:rPr sz="2400" b="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по</a:t>
            </a:r>
            <a:r>
              <a:rPr sz="2400" b="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увековечению</a:t>
            </a:r>
            <a:r>
              <a:rPr sz="2400" b="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памяти </a:t>
            </a:r>
            <a:r>
              <a:rPr sz="2400" b="0" dirty="0">
                <a:solidFill>
                  <a:srgbClr val="242424"/>
                </a:solidFill>
                <a:latin typeface="Times New Roman"/>
                <a:cs typeface="Times New Roman"/>
              </a:rPr>
              <a:t>защитников</a:t>
            </a:r>
            <a:r>
              <a:rPr sz="2400" b="0" spc="-1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b="0" spc="-10" dirty="0">
                <a:solidFill>
                  <a:srgbClr val="242424"/>
                </a:solidFill>
                <a:latin typeface="Times New Roman"/>
                <a:cs typeface="Times New Roman"/>
              </a:rPr>
              <a:t>Отечества.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7662" y="3447732"/>
            <a:ext cx="9997440" cy="76390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01699"/>
              </a:lnSpc>
              <a:spcBef>
                <a:spcPts val="50"/>
              </a:spcBef>
            </a:pP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Студенты</a:t>
            </a:r>
            <a:r>
              <a:rPr sz="2400" spc="-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ВБМК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представляют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практически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все</a:t>
            </a:r>
            <a:r>
              <a:rPr sz="2400" spc="-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регионы</a:t>
            </a:r>
            <a:r>
              <a:rPr sz="2400" spc="-9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нашей</a:t>
            </a:r>
            <a:r>
              <a:rPr sz="2400" spc="-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необъятной Родины.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09600" y="609600"/>
              <a:ext cx="10972800" cy="5638800"/>
            </a:xfrm>
            <a:custGeom>
              <a:avLst/>
              <a:gdLst/>
              <a:ahLst/>
              <a:cxnLst/>
              <a:rect l="l" t="t" r="r" b="b"/>
              <a:pathLst>
                <a:path w="10972800" h="5638800">
                  <a:moveTo>
                    <a:pt x="0" y="5638800"/>
                  </a:moveTo>
                  <a:lnTo>
                    <a:pt x="10972800" y="5638800"/>
                  </a:lnTo>
                  <a:lnTo>
                    <a:pt x="10972800" y="0"/>
                  </a:lnTo>
                  <a:lnTo>
                    <a:pt x="0" y="0"/>
                  </a:lnTo>
                  <a:lnTo>
                    <a:pt x="0" y="5638800"/>
                  </a:lnTo>
                  <a:close/>
                </a:path>
              </a:pathLst>
            </a:custGeom>
            <a:ln w="15875">
              <a:solidFill>
                <a:srgbClr val="83992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152775"/>
              <a:ext cx="761999" cy="6096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39525" y="3152775"/>
              <a:ext cx="752475" cy="60960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0"/>
              <a:ext cx="12192000" cy="1685925"/>
            </a:xfrm>
            <a:custGeom>
              <a:avLst/>
              <a:gdLst/>
              <a:ahLst/>
              <a:cxnLst/>
              <a:rect l="l" t="t" r="r" b="b"/>
              <a:pathLst>
                <a:path w="12192000" h="1685925">
                  <a:moveTo>
                    <a:pt x="0" y="1685925"/>
                  </a:moveTo>
                  <a:lnTo>
                    <a:pt x="12192000" y="1685925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68592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1685925"/>
              <a:ext cx="12192000" cy="5172075"/>
            </a:xfrm>
            <a:custGeom>
              <a:avLst/>
              <a:gdLst/>
              <a:ahLst/>
              <a:cxnLst/>
              <a:rect l="l" t="t" r="r" b="b"/>
              <a:pathLst>
                <a:path w="12192000" h="5172075">
                  <a:moveTo>
                    <a:pt x="12192000" y="0"/>
                  </a:moveTo>
                  <a:lnTo>
                    <a:pt x="0" y="0"/>
                  </a:lnTo>
                  <a:lnTo>
                    <a:pt x="0" y="5172075"/>
                  </a:lnTo>
                  <a:lnTo>
                    <a:pt x="12192000" y="5172075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52525" y="2009775"/>
              <a:ext cx="457200" cy="47625"/>
            </a:xfrm>
            <a:custGeom>
              <a:avLst/>
              <a:gdLst/>
              <a:ahLst/>
              <a:cxnLst/>
              <a:rect l="l" t="t" r="r" b="b"/>
              <a:pathLst>
                <a:path w="457200" h="47625">
                  <a:moveTo>
                    <a:pt x="457200" y="0"/>
                  </a:moveTo>
                  <a:lnTo>
                    <a:pt x="0" y="0"/>
                  </a:lnTo>
                  <a:lnTo>
                    <a:pt x="0" y="47625"/>
                  </a:lnTo>
                  <a:lnTo>
                    <a:pt x="457200" y="47625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156335" y="2198306"/>
            <a:ext cx="9812020" cy="3004027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80"/>
              </a:spcBef>
            </a:pP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Объектом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внимания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чаще</a:t>
            </a:r>
            <a:r>
              <a:rPr sz="2400" spc="-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всего</a:t>
            </a:r>
            <a:r>
              <a:rPr sz="24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становятся</a:t>
            </a:r>
            <a:r>
              <a:rPr sz="2400" spc="-8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исторические</a:t>
            </a:r>
            <a:r>
              <a:rPr sz="2400" spc="-8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факты,</a:t>
            </a:r>
            <a:r>
              <a:rPr sz="2400" spc="60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связанные</a:t>
            </a:r>
            <a:r>
              <a:rPr sz="24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событиями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родном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крае,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«малой</a:t>
            </a:r>
            <a:r>
              <a:rPr sz="2400" spc="-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родине»,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поскольку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именно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они</a:t>
            </a:r>
            <a:r>
              <a:rPr sz="24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получают</a:t>
            </a:r>
            <a:r>
              <a:rPr sz="2400" spc="-6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наибольший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эмоциональный</a:t>
            </a:r>
            <a:r>
              <a:rPr sz="24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отклик</a:t>
            </a:r>
            <a:r>
              <a:rPr sz="2400" spc="-10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у</a:t>
            </a:r>
            <a:r>
              <a:rPr sz="2400" spc="-8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молодежи,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тем</a:t>
            </a:r>
            <a:r>
              <a:rPr lang="ru-RU" sz="2400" spc="-1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самым</a:t>
            </a:r>
            <a:r>
              <a:rPr sz="2400" spc="-1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формируя</a:t>
            </a:r>
            <a:r>
              <a:rPr sz="24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положи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тельную</a:t>
            </a:r>
            <a:r>
              <a:rPr sz="2400" spc="-45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мотивацию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и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новые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патриотические</a:t>
            </a:r>
            <a:r>
              <a:rPr lang="ru-RU" sz="2400" spc="-1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ориентиры</a:t>
            </a:r>
            <a:r>
              <a:rPr sz="2400" spc="-30" dirty="0" smtClean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 err="1">
                <a:solidFill>
                  <a:srgbClr val="242424"/>
                </a:solidFill>
                <a:latin typeface="Times New Roman"/>
                <a:cs typeface="Times New Roman"/>
              </a:rPr>
              <a:t>духовного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станов</a:t>
            </a:r>
            <a:r>
              <a:rPr sz="2400" dirty="0" err="1" smtClean="0">
                <a:solidFill>
                  <a:srgbClr val="242424"/>
                </a:solidFill>
                <a:latin typeface="Times New Roman"/>
                <a:cs typeface="Times New Roman"/>
              </a:rPr>
              <a:t>ления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.</a:t>
            </a:r>
            <a:r>
              <a:rPr sz="24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Мы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разделяем</a:t>
            </a:r>
            <a:r>
              <a:rPr sz="2400" spc="-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позицию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тех</a:t>
            </a:r>
            <a:endParaRPr sz="2400" dirty="0">
              <a:latin typeface="Times New Roman"/>
              <a:cs typeface="Times New Roman"/>
            </a:endParaRPr>
          </a:p>
          <a:p>
            <a:pPr marL="12700" marR="165100">
              <a:lnSpc>
                <a:spcPts val="2850"/>
              </a:lnSpc>
              <a:spcBef>
                <a:spcPts val="70"/>
              </a:spcBef>
            </a:pP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исследователей,</a:t>
            </a:r>
            <a:r>
              <a:rPr sz="2400" spc="-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которые</a:t>
            </a:r>
            <a:r>
              <a:rPr sz="2400" spc="-3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считают</a:t>
            </a:r>
            <a:r>
              <a:rPr sz="24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игнорирование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истории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родного</a:t>
            </a:r>
            <a:r>
              <a:rPr sz="2400" spc="-5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края</a:t>
            </a:r>
            <a:r>
              <a:rPr sz="2400" spc="-6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50" dirty="0">
                <a:solidFill>
                  <a:srgbClr val="242424"/>
                </a:solidFill>
                <a:latin typeface="Times New Roman"/>
                <a:cs typeface="Times New Roman"/>
              </a:rPr>
              <a:t>и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страны</a:t>
            </a:r>
            <a:r>
              <a:rPr sz="24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в</a:t>
            </a:r>
            <a:r>
              <a:rPr sz="2400" spc="-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качестве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одной</a:t>
            </a:r>
            <a:r>
              <a:rPr sz="2400" spc="-7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из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потенциальных</a:t>
            </a:r>
            <a:r>
              <a:rPr sz="24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2424"/>
                </a:solidFill>
                <a:latin typeface="Times New Roman"/>
                <a:cs typeface="Times New Roman"/>
              </a:rPr>
              <a:t>угроз</a:t>
            </a:r>
            <a:r>
              <a:rPr sz="2400" spc="-2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242424"/>
                </a:solidFill>
                <a:latin typeface="Times New Roman"/>
                <a:cs typeface="Times New Roman"/>
              </a:rPr>
              <a:t>национальной безопасности</a:t>
            </a:r>
            <a:endParaRPr sz="24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0D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8587" y="2033651"/>
            <a:ext cx="5220970" cy="0"/>
          </a:xfrm>
          <a:custGeom>
            <a:avLst/>
            <a:gdLst/>
            <a:ahLst/>
            <a:cxnLst/>
            <a:rect l="l" t="t" r="r" b="b"/>
            <a:pathLst>
              <a:path w="5220970">
                <a:moveTo>
                  <a:pt x="5220906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393189" y="2351341"/>
            <a:ext cx="9283700" cy="3345179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298450" marR="1032510" indent="-286385">
              <a:lnSpc>
                <a:spcPct val="93000"/>
              </a:lnSpc>
              <a:spcBef>
                <a:spcPts val="280"/>
              </a:spcBef>
              <a:buClr>
                <a:srgbClr val="FFFFFF"/>
              </a:buClr>
              <a:buFont typeface="Microsoft Sans Serif"/>
              <a:buChar char="•"/>
              <a:tabLst>
                <a:tab pos="298450" algn="l"/>
              </a:tabLst>
            </a:pP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Ефименко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В.А.,</a:t>
            </a:r>
            <a:r>
              <a:rPr sz="18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Лебенко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А.М.</a:t>
            </a:r>
            <a:r>
              <a:rPr sz="1850" spc="1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«Патриотическое</a:t>
            </a:r>
            <a:r>
              <a:rPr sz="1850" spc="1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воспитание</a:t>
            </a:r>
            <a:r>
              <a:rPr sz="18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10" dirty="0">
                <a:solidFill>
                  <a:srgbClr val="FFFFFF"/>
                </a:solidFill>
                <a:latin typeface="Times New Roman"/>
                <a:cs typeface="Times New Roman"/>
              </a:rPr>
              <a:t>студентов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Владимирского</a:t>
            </a:r>
            <a:r>
              <a:rPr sz="1850" spc="1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базового</a:t>
            </a:r>
            <a:r>
              <a:rPr sz="1850" spc="1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медицинского</a:t>
            </a:r>
            <a:r>
              <a:rPr sz="1850" spc="1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колледжа: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формы,</a:t>
            </a:r>
            <a:r>
              <a:rPr sz="1850" spc="2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направления,</a:t>
            </a:r>
            <a:r>
              <a:rPr sz="1850" spc="2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20" dirty="0">
                <a:solidFill>
                  <a:srgbClr val="FFFFFF"/>
                </a:solidFill>
                <a:latin typeface="Times New Roman"/>
                <a:cs typeface="Times New Roman"/>
              </a:rPr>
              <a:t>пер-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спективы»</a:t>
            </a:r>
            <a:r>
              <a:rPr sz="185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(журнал</a:t>
            </a:r>
            <a:r>
              <a:rPr sz="185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«Образование</a:t>
            </a:r>
            <a:r>
              <a:rPr sz="1850" spc="1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Воспитание»</a:t>
            </a:r>
            <a:r>
              <a:rPr sz="185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№</a:t>
            </a:r>
            <a:r>
              <a:rPr sz="18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1,</a:t>
            </a:r>
            <a:r>
              <a:rPr sz="185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2025</a:t>
            </a:r>
            <a:r>
              <a:rPr sz="185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25" dirty="0">
                <a:solidFill>
                  <a:srgbClr val="FFFFFF"/>
                </a:solidFill>
                <a:latin typeface="Times New Roman"/>
                <a:cs typeface="Times New Roman"/>
              </a:rPr>
              <a:t>г);</a:t>
            </a:r>
            <a:endParaRPr sz="1850">
              <a:latin typeface="Times New Roman"/>
              <a:cs typeface="Times New Roman"/>
            </a:endParaRPr>
          </a:p>
          <a:p>
            <a:pPr marL="298450" marR="52069" indent="-286385">
              <a:lnSpc>
                <a:spcPct val="92500"/>
              </a:lnSpc>
              <a:spcBef>
                <a:spcPts val="1100"/>
              </a:spcBef>
              <a:buFont typeface="Microsoft Sans Serif"/>
              <a:buChar char="•"/>
              <a:tabLst>
                <a:tab pos="298450" algn="l"/>
              </a:tabLst>
            </a:pP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Полосина</a:t>
            </a:r>
            <a:r>
              <a:rPr sz="18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О.С.,</a:t>
            </a:r>
            <a:r>
              <a:rPr sz="1850" spc="1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Синицына</a:t>
            </a:r>
            <a:r>
              <a:rPr sz="18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К.С.</a:t>
            </a:r>
            <a:r>
              <a:rPr sz="18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«Юнармейское</a:t>
            </a:r>
            <a:r>
              <a:rPr sz="18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движение</a:t>
            </a:r>
            <a:r>
              <a:rPr sz="1850" spc="1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как</a:t>
            </a:r>
            <a:r>
              <a:rPr sz="18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фактор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формиро-вания</a:t>
            </a:r>
            <a:r>
              <a:rPr sz="18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50" dirty="0">
                <a:solidFill>
                  <a:srgbClr val="FFFFFF"/>
                </a:solidFill>
                <a:latin typeface="Times New Roman"/>
                <a:cs typeface="Times New Roman"/>
              </a:rPr>
              <a:t>у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студенческой</a:t>
            </a:r>
            <a:r>
              <a:rPr sz="1850" spc="1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молодежи</a:t>
            </a:r>
            <a:r>
              <a:rPr sz="1850" spc="1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традиционных</a:t>
            </a:r>
            <a:r>
              <a:rPr sz="18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духовно-нравственных</a:t>
            </a:r>
            <a:r>
              <a:rPr sz="1850" spc="1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ценностей</a:t>
            </a:r>
            <a:r>
              <a:rPr sz="1850" spc="1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(на</a:t>
            </a:r>
            <a:r>
              <a:rPr sz="1850" spc="2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10" dirty="0">
                <a:solidFill>
                  <a:srgbClr val="FFFFFF"/>
                </a:solidFill>
                <a:latin typeface="Times New Roman"/>
                <a:cs typeface="Times New Roman"/>
              </a:rPr>
              <a:t>примере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организации</a:t>
            </a:r>
            <a:r>
              <a:rPr sz="1850" spc="1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военно-патриотического</a:t>
            </a:r>
            <a:r>
              <a:rPr sz="1850" spc="1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воспитания</a:t>
            </a:r>
            <a:r>
              <a:rPr sz="18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молодежи</a:t>
            </a:r>
            <a:r>
              <a:rPr sz="1850" spc="1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во</a:t>
            </a:r>
            <a:r>
              <a:rPr sz="1850" spc="1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Владимир-</a:t>
            </a:r>
            <a:r>
              <a:rPr sz="1850" spc="1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20" dirty="0">
                <a:solidFill>
                  <a:srgbClr val="FFFFFF"/>
                </a:solidFill>
                <a:latin typeface="Times New Roman"/>
                <a:cs typeface="Times New Roman"/>
              </a:rPr>
              <a:t>ском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базовом</a:t>
            </a:r>
            <a:r>
              <a:rPr sz="1850" spc="1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медицинском</a:t>
            </a:r>
            <a:r>
              <a:rPr sz="1850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колледже)»</a:t>
            </a:r>
            <a:r>
              <a:rPr sz="18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(журнал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«Образование</a:t>
            </a:r>
            <a:r>
              <a:rPr sz="18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Воспитание»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№</a:t>
            </a:r>
            <a:r>
              <a:rPr sz="1850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6,</a:t>
            </a:r>
            <a:r>
              <a:rPr sz="18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2024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25" dirty="0">
                <a:solidFill>
                  <a:srgbClr val="FFFFFF"/>
                </a:solidFill>
                <a:latin typeface="Times New Roman"/>
                <a:cs typeface="Times New Roman"/>
              </a:rPr>
              <a:t>г);</a:t>
            </a:r>
            <a:endParaRPr sz="1850">
              <a:latin typeface="Times New Roman"/>
              <a:cs typeface="Times New Roman"/>
            </a:endParaRPr>
          </a:p>
          <a:p>
            <a:pPr marL="298450" marR="624840" indent="-285750">
              <a:lnSpc>
                <a:spcPts val="2100"/>
              </a:lnSpc>
              <a:spcBef>
                <a:spcPts val="1105"/>
              </a:spcBef>
              <a:buChar char="•"/>
              <a:tabLst>
                <a:tab pos="298450" algn="l"/>
                <a:tab pos="362585" algn="l"/>
              </a:tabLst>
            </a:pPr>
            <a:r>
              <a:rPr sz="1850" dirty="0">
                <a:solidFill>
                  <a:srgbClr val="FFFFFF"/>
                </a:solidFill>
                <a:latin typeface="Microsoft Sans Serif"/>
                <a:cs typeface="Microsoft Sans Serif"/>
              </a:rPr>
              <a:t>	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Сальникова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Т.О.</a:t>
            </a:r>
            <a:r>
              <a:rPr sz="1850" spc="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«Медицинские</a:t>
            </a:r>
            <a:r>
              <a:rPr sz="185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организации</a:t>
            </a:r>
            <a:r>
              <a:rPr sz="1850" spc="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города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Владимира</a:t>
            </a:r>
            <a:r>
              <a:rPr sz="185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</a:t>
            </a:r>
            <a:r>
              <a:rPr sz="1850" spc="1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годы</a:t>
            </a:r>
            <a:r>
              <a:rPr sz="18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10" dirty="0">
                <a:solidFill>
                  <a:srgbClr val="FFFFFF"/>
                </a:solidFill>
                <a:latin typeface="Times New Roman"/>
                <a:cs typeface="Times New Roman"/>
              </a:rPr>
              <a:t>Великой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Отечественной</a:t>
            </a:r>
            <a:r>
              <a:rPr sz="18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войны»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(журнал</a:t>
            </a:r>
            <a:r>
              <a:rPr sz="1850" spc="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«Студенческий</a:t>
            </a:r>
            <a:r>
              <a:rPr sz="1850" spc="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вестник»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№</a:t>
            </a:r>
            <a:r>
              <a:rPr sz="18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45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(9)</a:t>
            </a:r>
            <a:r>
              <a:rPr sz="18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2024</a:t>
            </a:r>
            <a:r>
              <a:rPr sz="1850" spc="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25" dirty="0">
                <a:solidFill>
                  <a:srgbClr val="FFFFFF"/>
                </a:solidFill>
                <a:latin typeface="Times New Roman"/>
                <a:cs typeface="Times New Roman"/>
              </a:rPr>
              <a:t>г);</a:t>
            </a:r>
            <a:endParaRPr sz="1850">
              <a:latin typeface="Times New Roman"/>
              <a:cs typeface="Times New Roman"/>
            </a:endParaRPr>
          </a:p>
          <a:p>
            <a:pPr marL="362585" indent="-349885">
              <a:lnSpc>
                <a:spcPts val="2125"/>
              </a:lnSpc>
              <a:spcBef>
                <a:spcPts val="885"/>
              </a:spcBef>
              <a:buFont typeface="Microsoft Sans Serif"/>
              <a:buChar char="•"/>
              <a:tabLst>
                <a:tab pos="362585" algn="l"/>
              </a:tabLst>
            </a:pP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Веселова</a:t>
            </a:r>
            <a:r>
              <a:rPr sz="1850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К.С.,</a:t>
            </a:r>
            <a:r>
              <a:rPr sz="1850" spc="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Ахатова</a:t>
            </a:r>
            <a:r>
              <a:rPr sz="1850" spc="1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Э.М.</a:t>
            </a:r>
            <a:r>
              <a:rPr sz="1850" spc="1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«Военная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медицина:</a:t>
            </a:r>
            <a:r>
              <a:rPr sz="1850" spc="1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история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и</a:t>
            </a:r>
            <a:r>
              <a:rPr sz="1850" spc="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современ-ность»</a:t>
            </a:r>
            <a:r>
              <a:rPr sz="18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10" dirty="0">
                <a:solidFill>
                  <a:srgbClr val="FFFFFF"/>
                </a:solidFill>
                <a:latin typeface="Times New Roman"/>
                <a:cs typeface="Times New Roman"/>
              </a:rPr>
              <a:t>(журнал</a:t>
            </a:r>
            <a:endParaRPr sz="1850">
              <a:latin typeface="Times New Roman"/>
              <a:cs typeface="Times New Roman"/>
            </a:endParaRPr>
          </a:p>
          <a:p>
            <a:pPr marL="298450">
              <a:lnSpc>
                <a:spcPts val="2125"/>
              </a:lnSpc>
            </a:pP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«Студенческий</a:t>
            </a:r>
            <a:r>
              <a:rPr sz="1850" spc="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вестник»</a:t>
            </a:r>
            <a:r>
              <a:rPr sz="1850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№</a:t>
            </a:r>
            <a:r>
              <a:rPr sz="1850" spc="1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39</a:t>
            </a:r>
            <a:r>
              <a:rPr sz="1850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(3)</a:t>
            </a:r>
            <a:r>
              <a:rPr sz="1850" spc="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dirty="0">
                <a:solidFill>
                  <a:srgbClr val="FFFFFF"/>
                </a:solidFill>
                <a:latin typeface="Times New Roman"/>
                <a:cs typeface="Times New Roman"/>
              </a:rPr>
              <a:t>2024</a:t>
            </a:r>
            <a:r>
              <a:rPr sz="1850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850" spc="-25" dirty="0">
                <a:solidFill>
                  <a:srgbClr val="FFFFFF"/>
                </a:solidFill>
                <a:latin typeface="Times New Roman"/>
                <a:cs typeface="Times New Roman"/>
              </a:rPr>
              <a:t>г);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28587" y="119062"/>
            <a:ext cx="11944350" cy="6629400"/>
          </a:xfrm>
          <a:custGeom>
            <a:avLst/>
            <a:gdLst/>
            <a:ahLst/>
            <a:cxnLst/>
            <a:rect l="l" t="t" r="r" b="b"/>
            <a:pathLst>
              <a:path w="11944350" h="6629400">
                <a:moveTo>
                  <a:pt x="0" y="6629400"/>
                </a:moveTo>
                <a:lnTo>
                  <a:pt x="11944350" y="6629400"/>
                </a:lnTo>
                <a:lnTo>
                  <a:pt x="1194435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</a:pathLst>
          </a:custGeom>
          <a:ln w="127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7144" y="28828"/>
            <a:ext cx="12192000" cy="3314700"/>
            <a:chOff x="0" y="0"/>
            <a:chExt cx="12192000" cy="33147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2192000" cy="2562225"/>
            </a:xfrm>
            <a:custGeom>
              <a:avLst/>
              <a:gdLst/>
              <a:ahLst/>
              <a:cxnLst/>
              <a:rect l="l" t="t" r="r" b="b"/>
              <a:pathLst>
                <a:path w="12192000" h="2562225">
                  <a:moveTo>
                    <a:pt x="12192000" y="0"/>
                  </a:moveTo>
                  <a:lnTo>
                    <a:pt x="0" y="0"/>
                  </a:lnTo>
                  <a:lnTo>
                    <a:pt x="0" y="2343658"/>
                  </a:lnTo>
                  <a:lnTo>
                    <a:pt x="1981200" y="2279141"/>
                  </a:lnTo>
                  <a:lnTo>
                    <a:pt x="6364478" y="2562225"/>
                  </a:lnTo>
                  <a:lnTo>
                    <a:pt x="12192000" y="2360295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12192000" cy="2562225"/>
            </a:xfrm>
            <a:custGeom>
              <a:avLst/>
              <a:gdLst/>
              <a:ahLst/>
              <a:cxnLst/>
              <a:rect l="l" t="t" r="r" b="b"/>
              <a:pathLst>
                <a:path w="12192000" h="2562225">
                  <a:moveTo>
                    <a:pt x="12192000" y="0"/>
                  </a:moveTo>
                  <a:lnTo>
                    <a:pt x="0" y="0"/>
                  </a:lnTo>
                  <a:lnTo>
                    <a:pt x="0" y="2343658"/>
                  </a:lnTo>
                  <a:lnTo>
                    <a:pt x="1981200" y="2279141"/>
                  </a:lnTo>
                  <a:lnTo>
                    <a:pt x="6364478" y="2562225"/>
                  </a:lnTo>
                  <a:lnTo>
                    <a:pt x="12192000" y="2360295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000000">
                <a:alpha val="8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790700"/>
              <a:ext cx="12192000" cy="15240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28840"/>
              <a:ext cx="12192000" cy="752459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10994" y="1011047"/>
              <a:ext cx="244475" cy="271145"/>
            </a:xfrm>
            <a:custGeom>
              <a:avLst/>
              <a:gdLst/>
              <a:ahLst/>
              <a:cxnLst/>
              <a:rect l="l" t="t" r="r" b="b"/>
              <a:pathLst>
                <a:path w="244475" h="271144">
                  <a:moveTo>
                    <a:pt x="117093" y="0"/>
                  </a:moveTo>
                  <a:lnTo>
                    <a:pt x="0" y="0"/>
                  </a:lnTo>
                  <a:lnTo>
                    <a:pt x="0" y="7365"/>
                  </a:lnTo>
                  <a:lnTo>
                    <a:pt x="20447" y="7365"/>
                  </a:lnTo>
                  <a:lnTo>
                    <a:pt x="28193" y="10287"/>
                  </a:lnTo>
                  <a:lnTo>
                    <a:pt x="39116" y="48005"/>
                  </a:lnTo>
                  <a:lnTo>
                    <a:pt x="39027" y="226355"/>
                  </a:lnTo>
                  <a:lnTo>
                    <a:pt x="18041" y="263110"/>
                  </a:lnTo>
                  <a:lnTo>
                    <a:pt x="10160" y="263778"/>
                  </a:lnTo>
                  <a:lnTo>
                    <a:pt x="0" y="263778"/>
                  </a:lnTo>
                  <a:lnTo>
                    <a:pt x="0" y="271144"/>
                  </a:lnTo>
                  <a:lnTo>
                    <a:pt x="127888" y="271144"/>
                  </a:lnTo>
                  <a:lnTo>
                    <a:pt x="149350" y="270619"/>
                  </a:lnTo>
                  <a:lnTo>
                    <a:pt x="196087" y="262636"/>
                  </a:lnTo>
                  <a:lnTo>
                    <a:pt x="207990" y="256920"/>
                  </a:lnTo>
                  <a:lnTo>
                    <a:pt x="123317" y="256920"/>
                  </a:lnTo>
                  <a:lnTo>
                    <a:pt x="111958" y="256587"/>
                  </a:lnTo>
                  <a:lnTo>
                    <a:pt x="100552" y="255587"/>
                  </a:lnTo>
                  <a:lnTo>
                    <a:pt x="89098" y="253920"/>
                  </a:lnTo>
                  <a:lnTo>
                    <a:pt x="78144" y="251698"/>
                  </a:lnTo>
                  <a:lnTo>
                    <a:pt x="77597" y="251698"/>
                  </a:lnTo>
                  <a:lnTo>
                    <a:pt x="77597" y="140335"/>
                  </a:lnTo>
                  <a:lnTo>
                    <a:pt x="81153" y="139700"/>
                  </a:lnTo>
                  <a:lnTo>
                    <a:pt x="85852" y="139318"/>
                  </a:lnTo>
                  <a:lnTo>
                    <a:pt x="91693" y="138937"/>
                  </a:lnTo>
                  <a:lnTo>
                    <a:pt x="97662" y="138683"/>
                  </a:lnTo>
                  <a:lnTo>
                    <a:pt x="201993" y="138683"/>
                  </a:lnTo>
                  <a:lnTo>
                    <a:pt x="195568" y="136249"/>
                  </a:lnTo>
                  <a:lnTo>
                    <a:pt x="182372" y="132841"/>
                  </a:lnTo>
                  <a:lnTo>
                    <a:pt x="193730" y="128412"/>
                  </a:lnTo>
                  <a:lnTo>
                    <a:pt x="200175" y="124840"/>
                  </a:lnTo>
                  <a:lnTo>
                    <a:pt x="107696" y="124840"/>
                  </a:lnTo>
                  <a:lnTo>
                    <a:pt x="100711" y="124587"/>
                  </a:lnTo>
                  <a:lnTo>
                    <a:pt x="88137" y="123570"/>
                  </a:lnTo>
                  <a:lnTo>
                    <a:pt x="82423" y="122936"/>
                  </a:lnTo>
                  <a:lnTo>
                    <a:pt x="77597" y="122047"/>
                  </a:lnTo>
                  <a:lnTo>
                    <a:pt x="77597" y="17779"/>
                  </a:lnTo>
                  <a:lnTo>
                    <a:pt x="85838" y="15853"/>
                  </a:lnTo>
                  <a:lnTo>
                    <a:pt x="94567" y="14462"/>
                  </a:lnTo>
                  <a:lnTo>
                    <a:pt x="103796" y="13618"/>
                  </a:lnTo>
                  <a:lnTo>
                    <a:pt x="113537" y="13335"/>
                  </a:lnTo>
                  <a:lnTo>
                    <a:pt x="193016" y="13335"/>
                  </a:lnTo>
                  <a:lnTo>
                    <a:pt x="183818" y="9118"/>
                  </a:lnTo>
                  <a:lnTo>
                    <a:pt x="169672" y="4825"/>
                  </a:lnTo>
                  <a:lnTo>
                    <a:pt x="159009" y="2732"/>
                  </a:lnTo>
                  <a:lnTo>
                    <a:pt x="146669" y="1222"/>
                  </a:lnTo>
                  <a:lnTo>
                    <a:pt x="132685" y="307"/>
                  </a:lnTo>
                  <a:lnTo>
                    <a:pt x="117093" y="0"/>
                  </a:lnTo>
                  <a:close/>
                </a:path>
                <a:path w="244475" h="271144">
                  <a:moveTo>
                    <a:pt x="201993" y="138683"/>
                  </a:moveTo>
                  <a:lnTo>
                    <a:pt x="116228" y="138683"/>
                  </a:lnTo>
                  <a:lnTo>
                    <a:pt x="126618" y="139080"/>
                  </a:lnTo>
                  <a:lnTo>
                    <a:pt x="139192" y="140652"/>
                  </a:lnTo>
                  <a:lnTo>
                    <a:pt x="177609" y="156908"/>
                  </a:lnTo>
                  <a:lnTo>
                    <a:pt x="196959" y="192571"/>
                  </a:lnTo>
                  <a:lnTo>
                    <a:pt x="197485" y="200405"/>
                  </a:lnTo>
                  <a:lnTo>
                    <a:pt x="196296" y="211929"/>
                  </a:lnTo>
                  <a:lnTo>
                    <a:pt x="167965" y="247812"/>
                  </a:lnTo>
                  <a:lnTo>
                    <a:pt x="154986" y="252983"/>
                  </a:lnTo>
                  <a:lnTo>
                    <a:pt x="154757" y="252983"/>
                  </a:lnTo>
                  <a:lnTo>
                    <a:pt x="140342" y="255916"/>
                  </a:lnTo>
                  <a:lnTo>
                    <a:pt x="123317" y="256920"/>
                  </a:lnTo>
                  <a:lnTo>
                    <a:pt x="207990" y="256920"/>
                  </a:lnTo>
                  <a:lnTo>
                    <a:pt x="236733" y="226355"/>
                  </a:lnTo>
                  <a:lnTo>
                    <a:pt x="243967" y="196976"/>
                  </a:lnTo>
                  <a:lnTo>
                    <a:pt x="242820" y="184880"/>
                  </a:lnTo>
                  <a:lnTo>
                    <a:pt x="216626" y="145825"/>
                  </a:lnTo>
                  <a:lnTo>
                    <a:pt x="206349" y="140335"/>
                  </a:lnTo>
                  <a:lnTo>
                    <a:pt x="201993" y="138683"/>
                  </a:lnTo>
                  <a:close/>
                </a:path>
                <a:path w="244475" h="271144">
                  <a:moveTo>
                    <a:pt x="193016" y="13335"/>
                  </a:moveTo>
                  <a:lnTo>
                    <a:pt x="113537" y="13335"/>
                  </a:lnTo>
                  <a:lnTo>
                    <a:pt x="131988" y="14462"/>
                  </a:lnTo>
                  <a:lnTo>
                    <a:pt x="131299" y="14462"/>
                  </a:lnTo>
                  <a:lnTo>
                    <a:pt x="170301" y="30352"/>
                  </a:lnTo>
                  <a:lnTo>
                    <a:pt x="189484" y="70738"/>
                  </a:lnTo>
                  <a:lnTo>
                    <a:pt x="189005" y="78309"/>
                  </a:lnTo>
                  <a:lnTo>
                    <a:pt x="166163" y="114921"/>
                  </a:lnTo>
                  <a:lnTo>
                    <a:pt x="129004" y="124438"/>
                  </a:lnTo>
                  <a:lnTo>
                    <a:pt x="115316" y="124840"/>
                  </a:lnTo>
                  <a:lnTo>
                    <a:pt x="200175" y="124840"/>
                  </a:lnTo>
                  <a:lnTo>
                    <a:pt x="228203" y="91709"/>
                  </a:lnTo>
                  <a:lnTo>
                    <a:pt x="231267" y="72389"/>
                  </a:lnTo>
                  <a:lnTo>
                    <a:pt x="230288" y="60838"/>
                  </a:lnTo>
                  <a:lnTo>
                    <a:pt x="206730" y="21845"/>
                  </a:lnTo>
                  <a:lnTo>
                    <a:pt x="196167" y="14779"/>
                  </a:lnTo>
                  <a:lnTo>
                    <a:pt x="193016" y="13335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92757" y="997838"/>
              <a:ext cx="1954910" cy="28994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069588" y="1093469"/>
              <a:ext cx="1007744" cy="276860"/>
            </a:xfrm>
            <a:custGeom>
              <a:avLst/>
              <a:gdLst/>
              <a:ahLst/>
              <a:cxnLst/>
              <a:rect l="l" t="t" r="r" b="b"/>
              <a:pathLst>
                <a:path w="1007745" h="276859">
                  <a:moveTo>
                    <a:pt x="84454" y="5587"/>
                  </a:moveTo>
                  <a:lnTo>
                    <a:pt x="0" y="5587"/>
                  </a:lnTo>
                  <a:lnTo>
                    <a:pt x="0" y="13207"/>
                  </a:lnTo>
                  <a:lnTo>
                    <a:pt x="9398" y="13207"/>
                  </a:lnTo>
                  <a:lnTo>
                    <a:pt x="15494" y="14224"/>
                  </a:lnTo>
                  <a:lnTo>
                    <a:pt x="26629" y="30916"/>
                  </a:lnTo>
                  <a:lnTo>
                    <a:pt x="26685" y="31384"/>
                  </a:lnTo>
                  <a:lnTo>
                    <a:pt x="26945" y="36607"/>
                  </a:lnTo>
                  <a:lnTo>
                    <a:pt x="26890" y="155890"/>
                  </a:lnTo>
                  <a:lnTo>
                    <a:pt x="26019" y="164068"/>
                  </a:lnTo>
                  <a:lnTo>
                    <a:pt x="24766" y="169406"/>
                  </a:lnTo>
                  <a:lnTo>
                    <a:pt x="24643" y="169927"/>
                  </a:lnTo>
                  <a:lnTo>
                    <a:pt x="11937" y="181355"/>
                  </a:lnTo>
                  <a:lnTo>
                    <a:pt x="0" y="181355"/>
                  </a:lnTo>
                  <a:lnTo>
                    <a:pt x="0" y="188721"/>
                  </a:lnTo>
                  <a:lnTo>
                    <a:pt x="90424" y="188721"/>
                  </a:lnTo>
                  <a:lnTo>
                    <a:pt x="108069" y="187958"/>
                  </a:lnTo>
                  <a:lnTo>
                    <a:pt x="123666" y="185658"/>
                  </a:lnTo>
                  <a:lnTo>
                    <a:pt x="137215" y="181810"/>
                  </a:lnTo>
                  <a:lnTo>
                    <a:pt x="148716" y="176402"/>
                  </a:lnTo>
                  <a:lnTo>
                    <a:pt x="149547" y="175767"/>
                  </a:lnTo>
                  <a:lnTo>
                    <a:pt x="75057" y="175767"/>
                  </a:lnTo>
                  <a:lnTo>
                    <a:pt x="67056" y="174751"/>
                  </a:lnTo>
                  <a:lnTo>
                    <a:pt x="60451" y="172592"/>
                  </a:lnTo>
                  <a:lnTo>
                    <a:pt x="60451" y="100964"/>
                  </a:lnTo>
                  <a:lnTo>
                    <a:pt x="65532" y="100710"/>
                  </a:lnTo>
                  <a:lnTo>
                    <a:pt x="144312" y="100710"/>
                  </a:lnTo>
                  <a:lnTo>
                    <a:pt x="141362" y="98807"/>
                  </a:lnTo>
                  <a:lnTo>
                    <a:pt x="119379" y="91947"/>
                  </a:lnTo>
                  <a:lnTo>
                    <a:pt x="132129" y="87502"/>
                  </a:lnTo>
                  <a:lnTo>
                    <a:pt x="60451" y="87502"/>
                  </a:lnTo>
                  <a:lnTo>
                    <a:pt x="60451" y="18541"/>
                  </a:lnTo>
                  <a:lnTo>
                    <a:pt x="142555" y="18541"/>
                  </a:lnTo>
                  <a:lnTo>
                    <a:pt x="137668" y="15033"/>
                  </a:lnTo>
                  <a:lnTo>
                    <a:pt x="96055" y="5826"/>
                  </a:lnTo>
                  <a:lnTo>
                    <a:pt x="84454" y="5587"/>
                  </a:lnTo>
                  <a:close/>
                </a:path>
                <a:path w="1007745" h="276859">
                  <a:moveTo>
                    <a:pt x="144312" y="100710"/>
                  </a:moveTo>
                  <a:lnTo>
                    <a:pt x="77141" y="100710"/>
                  </a:lnTo>
                  <a:lnTo>
                    <a:pt x="87147" y="101201"/>
                  </a:lnTo>
                  <a:lnTo>
                    <a:pt x="98282" y="103044"/>
                  </a:lnTo>
                  <a:lnTo>
                    <a:pt x="130260" y="129865"/>
                  </a:lnTo>
                  <a:lnTo>
                    <a:pt x="131190" y="138556"/>
                  </a:lnTo>
                  <a:lnTo>
                    <a:pt x="130527" y="145795"/>
                  </a:lnTo>
                  <a:lnTo>
                    <a:pt x="130474" y="146369"/>
                  </a:lnTo>
                  <a:lnTo>
                    <a:pt x="95345" y="175123"/>
                  </a:lnTo>
                  <a:lnTo>
                    <a:pt x="84200" y="175767"/>
                  </a:lnTo>
                  <a:lnTo>
                    <a:pt x="149547" y="175767"/>
                  </a:lnTo>
                  <a:lnTo>
                    <a:pt x="157864" y="169406"/>
                  </a:lnTo>
                  <a:lnTo>
                    <a:pt x="164369" y="160813"/>
                  </a:lnTo>
                  <a:lnTo>
                    <a:pt x="168255" y="150649"/>
                  </a:lnTo>
                  <a:lnTo>
                    <a:pt x="169545" y="138937"/>
                  </a:lnTo>
                  <a:lnTo>
                    <a:pt x="166421" y="122291"/>
                  </a:lnTo>
                  <a:lnTo>
                    <a:pt x="157035" y="108918"/>
                  </a:lnTo>
                  <a:lnTo>
                    <a:pt x="144312" y="100710"/>
                  </a:lnTo>
                  <a:close/>
                </a:path>
                <a:path w="1007745" h="276859">
                  <a:moveTo>
                    <a:pt x="142555" y="18541"/>
                  </a:moveTo>
                  <a:lnTo>
                    <a:pt x="70865" y="18541"/>
                  </a:lnTo>
                  <a:lnTo>
                    <a:pt x="83484" y="19040"/>
                  </a:lnTo>
                  <a:lnTo>
                    <a:pt x="94627" y="20574"/>
                  </a:lnTo>
                  <a:lnTo>
                    <a:pt x="94454" y="20574"/>
                  </a:lnTo>
                  <a:lnTo>
                    <a:pt x="103700" y="23113"/>
                  </a:lnTo>
                  <a:lnTo>
                    <a:pt x="103504" y="23113"/>
                  </a:lnTo>
                  <a:lnTo>
                    <a:pt x="122809" y="51562"/>
                  </a:lnTo>
                  <a:lnTo>
                    <a:pt x="122047" y="58800"/>
                  </a:lnTo>
                  <a:lnTo>
                    <a:pt x="83756" y="86858"/>
                  </a:lnTo>
                  <a:lnTo>
                    <a:pt x="70992" y="87502"/>
                  </a:lnTo>
                  <a:lnTo>
                    <a:pt x="132129" y="87502"/>
                  </a:lnTo>
                  <a:lnTo>
                    <a:pt x="136455" y="85994"/>
                  </a:lnTo>
                  <a:lnTo>
                    <a:pt x="148637" y="77279"/>
                  </a:lnTo>
                  <a:lnTo>
                    <a:pt x="155938" y="65801"/>
                  </a:lnTo>
                  <a:lnTo>
                    <a:pt x="158369" y="51562"/>
                  </a:lnTo>
                  <a:lnTo>
                    <a:pt x="157771" y="43868"/>
                  </a:lnTo>
                  <a:lnTo>
                    <a:pt x="155971" y="36782"/>
                  </a:lnTo>
                  <a:lnTo>
                    <a:pt x="152957" y="30291"/>
                  </a:lnTo>
                  <a:lnTo>
                    <a:pt x="148716" y="24383"/>
                  </a:lnTo>
                  <a:lnTo>
                    <a:pt x="143525" y="19238"/>
                  </a:lnTo>
                  <a:lnTo>
                    <a:pt x="142555" y="18541"/>
                  </a:lnTo>
                  <a:close/>
                </a:path>
                <a:path w="1007745" h="276859">
                  <a:moveTo>
                    <a:pt x="184531" y="268985"/>
                  </a:moveTo>
                  <a:lnTo>
                    <a:pt x="179450" y="268985"/>
                  </a:lnTo>
                  <a:lnTo>
                    <a:pt x="179450" y="276351"/>
                  </a:lnTo>
                  <a:lnTo>
                    <a:pt x="275463" y="276351"/>
                  </a:lnTo>
                  <a:lnTo>
                    <a:pt x="275463" y="269113"/>
                  </a:lnTo>
                  <a:lnTo>
                    <a:pt x="191897" y="269113"/>
                  </a:lnTo>
                  <a:lnTo>
                    <a:pt x="184531" y="268985"/>
                  </a:lnTo>
                  <a:close/>
                </a:path>
                <a:path w="1007745" h="276859">
                  <a:moveTo>
                    <a:pt x="244475" y="27304"/>
                  </a:moveTo>
                  <a:lnTo>
                    <a:pt x="199136" y="27304"/>
                  </a:lnTo>
                  <a:lnTo>
                    <a:pt x="202764" y="28320"/>
                  </a:lnTo>
                  <a:lnTo>
                    <a:pt x="202501" y="28320"/>
                  </a:lnTo>
                  <a:lnTo>
                    <a:pt x="209570" y="36623"/>
                  </a:lnTo>
                  <a:lnTo>
                    <a:pt x="210820" y="40131"/>
                  </a:lnTo>
                  <a:lnTo>
                    <a:pt x="211310" y="47482"/>
                  </a:lnTo>
                  <a:lnTo>
                    <a:pt x="211292" y="246506"/>
                  </a:lnTo>
                  <a:lnTo>
                    <a:pt x="210512" y="254507"/>
                  </a:lnTo>
                  <a:lnTo>
                    <a:pt x="191897" y="269113"/>
                  </a:lnTo>
                  <a:lnTo>
                    <a:pt x="275463" y="269113"/>
                  </a:lnTo>
                  <a:lnTo>
                    <a:pt x="275463" y="268985"/>
                  </a:lnTo>
                  <a:lnTo>
                    <a:pt x="265557" y="268985"/>
                  </a:lnTo>
                  <a:lnTo>
                    <a:pt x="258572" y="267969"/>
                  </a:lnTo>
                  <a:lnTo>
                    <a:pt x="250951" y="263905"/>
                  </a:lnTo>
                  <a:lnTo>
                    <a:pt x="248285" y="261238"/>
                  </a:lnTo>
                  <a:lnTo>
                    <a:pt x="246761" y="257809"/>
                  </a:lnTo>
                  <a:lnTo>
                    <a:pt x="245237" y="254507"/>
                  </a:lnTo>
                  <a:lnTo>
                    <a:pt x="244475" y="246506"/>
                  </a:lnTo>
                  <a:lnTo>
                    <a:pt x="244475" y="178180"/>
                  </a:lnTo>
                  <a:lnTo>
                    <a:pt x="267591" y="178180"/>
                  </a:lnTo>
                  <a:lnTo>
                    <a:pt x="265828" y="177442"/>
                  </a:lnTo>
                  <a:lnTo>
                    <a:pt x="244935" y="142366"/>
                  </a:lnTo>
                  <a:lnTo>
                    <a:pt x="244475" y="55625"/>
                  </a:lnTo>
                  <a:lnTo>
                    <a:pt x="252188" y="47482"/>
                  </a:lnTo>
                  <a:lnTo>
                    <a:pt x="255985" y="43814"/>
                  </a:lnTo>
                  <a:lnTo>
                    <a:pt x="244475" y="43814"/>
                  </a:lnTo>
                  <a:lnTo>
                    <a:pt x="244475" y="27304"/>
                  </a:lnTo>
                  <a:close/>
                </a:path>
                <a:path w="1007745" h="276859">
                  <a:moveTo>
                    <a:pt x="267591" y="178180"/>
                  </a:moveTo>
                  <a:lnTo>
                    <a:pt x="244475" y="178180"/>
                  </a:lnTo>
                  <a:lnTo>
                    <a:pt x="251206" y="184150"/>
                  </a:lnTo>
                  <a:lnTo>
                    <a:pt x="288163" y="194309"/>
                  </a:lnTo>
                  <a:lnTo>
                    <a:pt x="304403" y="192734"/>
                  </a:lnTo>
                  <a:lnTo>
                    <a:pt x="319214" y="187991"/>
                  </a:lnTo>
                  <a:lnTo>
                    <a:pt x="328694" y="182371"/>
                  </a:lnTo>
                  <a:lnTo>
                    <a:pt x="287527" y="182371"/>
                  </a:lnTo>
                  <a:lnTo>
                    <a:pt x="279596" y="181824"/>
                  </a:lnTo>
                  <a:lnTo>
                    <a:pt x="272367" y="180181"/>
                  </a:lnTo>
                  <a:lnTo>
                    <a:pt x="267591" y="178180"/>
                  </a:lnTo>
                  <a:close/>
                </a:path>
                <a:path w="1007745" h="276859">
                  <a:moveTo>
                    <a:pt x="354309" y="29209"/>
                  </a:moveTo>
                  <a:lnTo>
                    <a:pt x="287274" y="29209"/>
                  </a:lnTo>
                  <a:lnTo>
                    <a:pt x="296169" y="30225"/>
                  </a:lnTo>
                  <a:lnTo>
                    <a:pt x="295917" y="30225"/>
                  </a:lnTo>
                  <a:lnTo>
                    <a:pt x="325755" y="57251"/>
                  </a:lnTo>
                  <a:lnTo>
                    <a:pt x="336041" y="109346"/>
                  </a:lnTo>
                  <a:lnTo>
                    <a:pt x="335039" y="126799"/>
                  </a:lnTo>
                  <a:lnTo>
                    <a:pt x="319913" y="166750"/>
                  </a:lnTo>
                  <a:lnTo>
                    <a:pt x="287527" y="182371"/>
                  </a:lnTo>
                  <a:lnTo>
                    <a:pt x="328694" y="182371"/>
                  </a:lnTo>
                  <a:lnTo>
                    <a:pt x="356405" y="152433"/>
                  </a:lnTo>
                  <a:lnTo>
                    <a:pt x="370018" y="113242"/>
                  </a:lnTo>
                  <a:lnTo>
                    <a:pt x="371728" y="90550"/>
                  </a:lnTo>
                  <a:lnTo>
                    <a:pt x="370304" y="70383"/>
                  </a:lnTo>
                  <a:lnTo>
                    <a:pt x="366045" y="52181"/>
                  </a:lnTo>
                  <a:lnTo>
                    <a:pt x="358977" y="35954"/>
                  </a:lnTo>
                  <a:lnTo>
                    <a:pt x="354309" y="29209"/>
                  </a:lnTo>
                  <a:close/>
                </a:path>
                <a:path w="1007745" h="276859">
                  <a:moveTo>
                    <a:pt x="303149" y="126"/>
                  </a:moveTo>
                  <a:lnTo>
                    <a:pt x="265906" y="15668"/>
                  </a:lnTo>
                  <a:lnTo>
                    <a:pt x="244475" y="43814"/>
                  </a:lnTo>
                  <a:lnTo>
                    <a:pt x="255985" y="43814"/>
                  </a:lnTo>
                  <a:lnTo>
                    <a:pt x="258746" y="41147"/>
                  </a:lnTo>
                  <a:lnTo>
                    <a:pt x="264138" y="36623"/>
                  </a:lnTo>
                  <a:lnTo>
                    <a:pt x="268350" y="33908"/>
                  </a:lnTo>
                  <a:lnTo>
                    <a:pt x="274574" y="30733"/>
                  </a:lnTo>
                  <a:lnTo>
                    <a:pt x="280924" y="29209"/>
                  </a:lnTo>
                  <a:lnTo>
                    <a:pt x="354309" y="29209"/>
                  </a:lnTo>
                  <a:lnTo>
                    <a:pt x="349123" y="21716"/>
                  </a:lnTo>
                  <a:lnTo>
                    <a:pt x="339332" y="12289"/>
                  </a:lnTo>
                  <a:lnTo>
                    <a:pt x="328592" y="5645"/>
                  </a:lnTo>
                  <a:lnTo>
                    <a:pt x="328734" y="5645"/>
                  </a:lnTo>
                  <a:lnTo>
                    <a:pt x="316368" y="1482"/>
                  </a:lnTo>
                  <a:lnTo>
                    <a:pt x="303149" y="126"/>
                  </a:lnTo>
                  <a:close/>
                </a:path>
                <a:path w="1007745" h="276859">
                  <a:moveTo>
                    <a:pt x="244475" y="1015"/>
                  </a:moveTo>
                  <a:lnTo>
                    <a:pt x="236854" y="1015"/>
                  </a:lnTo>
                  <a:lnTo>
                    <a:pt x="180466" y="23749"/>
                  </a:lnTo>
                  <a:lnTo>
                    <a:pt x="182879" y="30225"/>
                  </a:lnTo>
                  <a:lnTo>
                    <a:pt x="187833" y="28320"/>
                  </a:lnTo>
                  <a:lnTo>
                    <a:pt x="191897" y="27304"/>
                  </a:lnTo>
                  <a:lnTo>
                    <a:pt x="244475" y="27304"/>
                  </a:lnTo>
                  <a:lnTo>
                    <a:pt x="244475" y="1015"/>
                  </a:lnTo>
                  <a:close/>
                </a:path>
                <a:path w="1007745" h="276859">
                  <a:moveTo>
                    <a:pt x="490220" y="0"/>
                  </a:moveTo>
                  <a:lnTo>
                    <a:pt x="442553" y="14787"/>
                  </a:lnTo>
                  <a:lnTo>
                    <a:pt x="411654" y="57737"/>
                  </a:lnTo>
                  <a:lnTo>
                    <a:pt x="405638" y="99567"/>
                  </a:lnTo>
                  <a:lnTo>
                    <a:pt x="407112" y="120167"/>
                  </a:lnTo>
                  <a:lnTo>
                    <a:pt x="429133" y="168655"/>
                  </a:lnTo>
                  <a:lnTo>
                    <a:pt x="469763" y="192712"/>
                  </a:lnTo>
                  <a:lnTo>
                    <a:pt x="485648" y="194309"/>
                  </a:lnTo>
                  <a:lnTo>
                    <a:pt x="500225" y="192905"/>
                  </a:lnTo>
                  <a:lnTo>
                    <a:pt x="513492" y="188690"/>
                  </a:lnTo>
                  <a:lnTo>
                    <a:pt x="525474" y="181665"/>
                  </a:lnTo>
                  <a:lnTo>
                    <a:pt x="536194" y="171830"/>
                  </a:lnTo>
                  <a:lnTo>
                    <a:pt x="544113" y="161797"/>
                  </a:lnTo>
                  <a:lnTo>
                    <a:pt x="500888" y="161797"/>
                  </a:lnTo>
                  <a:lnTo>
                    <a:pt x="487812" y="160345"/>
                  </a:lnTo>
                  <a:lnTo>
                    <a:pt x="453898" y="138556"/>
                  </a:lnTo>
                  <a:lnTo>
                    <a:pt x="435252" y="93837"/>
                  </a:lnTo>
                  <a:lnTo>
                    <a:pt x="434086" y="74549"/>
                  </a:lnTo>
                  <a:lnTo>
                    <a:pt x="560704" y="74549"/>
                  </a:lnTo>
                  <a:lnTo>
                    <a:pt x="559817" y="62991"/>
                  </a:lnTo>
                  <a:lnTo>
                    <a:pt x="434086" y="62991"/>
                  </a:lnTo>
                  <a:lnTo>
                    <a:pt x="435824" y="52107"/>
                  </a:lnTo>
                  <a:lnTo>
                    <a:pt x="463327" y="17399"/>
                  </a:lnTo>
                  <a:lnTo>
                    <a:pt x="479044" y="14224"/>
                  </a:lnTo>
                  <a:lnTo>
                    <a:pt x="533641" y="14224"/>
                  </a:lnTo>
                  <a:lnTo>
                    <a:pt x="530296" y="11412"/>
                  </a:lnTo>
                  <a:lnTo>
                    <a:pt x="518318" y="5064"/>
                  </a:lnTo>
                  <a:lnTo>
                    <a:pt x="504959" y="1264"/>
                  </a:lnTo>
                  <a:lnTo>
                    <a:pt x="490220" y="0"/>
                  </a:lnTo>
                  <a:close/>
                </a:path>
                <a:path w="1007745" h="276859">
                  <a:moveTo>
                    <a:pt x="554482" y="117982"/>
                  </a:moveTo>
                  <a:lnTo>
                    <a:pt x="532129" y="151891"/>
                  </a:lnTo>
                  <a:lnTo>
                    <a:pt x="500888" y="161797"/>
                  </a:lnTo>
                  <a:lnTo>
                    <a:pt x="544113" y="161797"/>
                  </a:lnTo>
                  <a:lnTo>
                    <a:pt x="545260" y="160345"/>
                  </a:lnTo>
                  <a:lnTo>
                    <a:pt x="552450" y="148113"/>
                  </a:lnTo>
                  <a:lnTo>
                    <a:pt x="557589" y="135326"/>
                  </a:lnTo>
                  <a:lnTo>
                    <a:pt x="560704" y="121919"/>
                  </a:lnTo>
                  <a:lnTo>
                    <a:pt x="554482" y="117982"/>
                  </a:lnTo>
                  <a:close/>
                </a:path>
                <a:path w="1007745" h="276859">
                  <a:moveTo>
                    <a:pt x="533641" y="14224"/>
                  </a:moveTo>
                  <a:lnTo>
                    <a:pt x="486283" y="14224"/>
                  </a:lnTo>
                  <a:lnTo>
                    <a:pt x="493140" y="16255"/>
                  </a:lnTo>
                  <a:lnTo>
                    <a:pt x="506349" y="24891"/>
                  </a:lnTo>
                  <a:lnTo>
                    <a:pt x="511301" y="30733"/>
                  </a:lnTo>
                  <a:lnTo>
                    <a:pt x="514603" y="38226"/>
                  </a:lnTo>
                  <a:lnTo>
                    <a:pt x="516763" y="42925"/>
                  </a:lnTo>
                  <a:lnTo>
                    <a:pt x="518160" y="51180"/>
                  </a:lnTo>
                  <a:lnTo>
                    <a:pt x="518795" y="62991"/>
                  </a:lnTo>
                  <a:lnTo>
                    <a:pt x="559817" y="62991"/>
                  </a:lnTo>
                  <a:lnTo>
                    <a:pt x="559466" y="58431"/>
                  </a:lnTo>
                  <a:lnTo>
                    <a:pt x="555751" y="44005"/>
                  </a:lnTo>
                  <a:lnTo>
                    <a:pt x="549560" y="31293"/>
                  </a:lnTo>
                  <a:lnTo>
                    <a:pt x="540892" y="20319"/>
                  </a:lnTo>
                  <a:lnTo>
                    <a:pt x="533641" y="14224"/>
                  </a:lnTo>
                  <a:close/>
                </a:path>
                <a:path w="1007745" h="276859">
                  <a:moveTo>
                    <a:pt x="650621" y="181355"/>
                  </a:moveTo>
                  <a:lnTo>
                    <a:pt x="580644" y="181355"/>
                  </a:lnTo>
                  <a:lnTo>
                    <a:pt x="580644" y="188721"/>
                  </a:lnTo>
                  <a:lnTo>
                    <a:pt x="650621" y="188721"/>
                  </a:lnTo>
                  <a:lnTo>
                    <a:pt x="650621" y="181355"/>
                  </a:lnTo>
                  <a:close/>
                </a:path>
                <a:path w="1007745" h="276859">
                  <a:moveTo>
                    <a:pt x="657797" y="35559"/>
                  </a:moveTo>
                  <a:lnTo>
                    <a:pt x="622808" y="35559"/>
                  </a:lnTo>
                  <a:lnTo>
                    <a:pt x="688848" y="188721"/>
                  </a:lnTo>
                  <a:lnTo>
                    <a:pt x="695833" y="188721"/>
                  </a:lnTo>
                  <a:lnTo>
                    <a:pt x="716026" y="140969"/>
                  </a:lnTo>
                  <a:lnTo>
                    <a:pt x="702690" y="140969"/>
                  </a:lnTo>
                  <a:lnTo>
                    <a:pt x="657797" y="35559"/>
                  </a:lnTo>
                  <a:close/>
                </a:path>
                <a:path w="1007745" h="276859">
                  <a:moveTo>
                    <a:pt x="821563" y="181355"/>
                  </a:moveTo>
                  <a:lnTo>
                    <a:pt x="733044" y="181355"/>
                  </a:lnTo>
                  <a:lnTo>
                    <a:pt x="733044" y="188721"/>
                  </a:lnTo>
                  <a:lnTo>
                    <a:pt x="821563" y="188721"/>
                  </a:lnTo>
                  <a:lnTo>
                    <a:pt x="821563" y="181355"/>
                  </a:lnTo>
                  <a:close/>
                </a:path>
                <a:path w="1007745" h="276859">
                  <a:moveTo>
                    <a:pt x="645033" y="5587"/>
                  </a:moveTo>
                  <a:lnTo>
                    <a:pt x="580644" y="5587"/>
                  </a:lnTo>
                  <a:lnTo>
                    <a:pt x="580644" y="13207"/>
                  </a:lnTo>
                  <a:lnTo>
                    <a:pt x="590041" y="13207"/>
                  </a:lnTo>
                  <a:lnTo>
                    <a:pt x="596391" y="14224"/>
                  </a:lnTo>
                  <a:lnTo>
                    <a:pt x="602488" y="18287"/>
                  </a:lnTo>
                  <a:lnTo>
                    <a:pt x="604774" y="20700"/>
                  </a:lnTo>
                  <a:lnTo>
                    <a:pt x="606171" y="23240"/>
                  </a:lnTo>
                  <a:lnTo>
                    <a:pt x="607590" y="25725"/>
                  </a:lnTo>
                  <a:lnTo>
                    <a:pt x="607695" y="25907"/>
                  </a:lnTo>
                  <a:lnTo>
                    <a:pt x="608457" y="34289"/>
                  </a:lnTo>
                  <a:lnTo>
                    <a:pt x="608457" y="145795"/>
                  </a:lnTo>
                  <a:lnTo>
                    <a:pt x="592454" y="181355"/>
                  </a:lnTo>
                  <a:lnTo>
                    <a:pt x="642492" y="181355"/>
                  </a:lnTo>
                  <a:lnTo>
                    <a:pt x="624951" y="170620"/>
                  </a:lnTo>
                  <a:lnTo>
                    <a:pt x="623442" y="166624"/>
                  </a:lnTo>
                  <a:lnTo>
                    <a:pt x="622808" y="158368"/>
                  </a:lnTo>
                  <a:lnTo>
                    <a:pt x="622808" y="35559"/>
                  </a:lnTo>
                  <a:lnTo>
                    <a:pt x="657797" y="35559"/>
                  </a:lnTo>
                  <a:lnTo>
                    <a:pt x="645033" y="5587"/>
                  </a:lnTo>
                  <a:close/>
                </a:path>
                <a:path w="1007745" h="276859">
                  <a:moveTo>
                    <a:pt x="794211" y="35559"/>
                  </a:moveTo>
                  <a:lnTo>
                    <a:pt x="760602" y="35559"/>
                  </a:lnTo>
                  <a:lnTo>
                    <a:pt x="760602" y="145795"/>
                  </a:lnTo>
                  <a:lnTo>
                    <a:pt x="760259" y="156055"/>
                  </a:lnTo>
                  <a:lnTo>
                    <a:pt x="751447" y="179196"/>
                  </a:lnTo>
                  <a:lnTo>
                    <a:pt x="751332" y="179324"/>
                  </a:lnTo>
                  <a:lnTo>
                    <a:pt x="743965" y="181355"/>
                  </a:lnTo>
                  <a:lnTo>
                    <a:pt x="813435" y="181355"/>
                  </a:lnTo>
                  <a:lnTo>
                    <a:pt x="807465" y="180466"/>
                  </a:lnTo>
                  <a:lnTo>
                    <a:pt x="799591" y="176656"/>
                  </a:lnTo>
                  <a:lnTo>
                    <a:pt x="797051" y="173862"/>
                  </a:lnTo>
                  <a:lnTo>
                    <a:pt x="795893" y="170620"/>
                  </a:lnTo>
                  <a:lnTo>
                    <a:pt x="794512" y="166624"/>
                  </a:lnTo>
                  <a:lnTo>
                    <a:pt x="793876" y="158368"/>
                  </a:lnTo>
                  <a:lnTo>
                    <a:pt x="793876" y="48513"/>
                  </a:lnTo>
                  <a:lnTo>
                    <a:pt x="794023" y="38679"/>
                  </a:lnTo>
                  <a:lnTo>
                    <a:pt x="794211" y="35559"/>
                  </a:lnTo>
                  <a:close/>
                </a:path>
                <a:path w="1007745" h="276859">
                  <a:moveTo>
                    <a:pt x="821563" y="5587"/>
                  </a:moveTo>
                  <a:lnTo>
                    <a:pt x="759840" y="5587"/>
                  </a:lnTo>
                  <a:lnTo>
                    <a:pt x="702690" y="140969"/>
                  </a:lnTo>
                  <a:lnTo>
                    <a:pt x="716026" y="140969"/>
                  </a:lnTo>
                  <a:lnTo>
                    <a:pt x="760602" y="35559"/>
                  </a:lnTo>
                  <a:lnTo>
                    <a:pt x="794211" y="35559"/>
                  </a:lnTo>
                  <a:lnTo>
                    <a:pt x="812546" y="13207"/>
                  </a:lnTo>
                  <a:lnTo>
                    <a:pt x="821563" y="13207"/>
                  </a:lnTo>
                  <a:lnTo>
                    <a:pt x="821563" y="5587"/>
                  </a:lnTo>
                  <a:close/>
                </a:path>
                <a:path w="1007745" h="276859">
                  <a:moveTo>
                    <a:pt x="1007745" y="5587"/>
                  </a:moveTo>
                  <a:lnTo>
                    <a:pt x="926464" y="5587"/>
                  </a:lnTo>
                  <a:lnTo>
                    <a:pt x="908010" y="6445"/>
                  </a:lnTo>
                  <a:lnTo>
                    <a:pt x="870076" y="19303"/>
                  </a:lnTo>
                  <a:lnTo>
                    <a:pt x="853566" y="51562"/>
                  </a:lnTo>
                  <a:lnTo>
                    <a:pt x="856448" y="66990"/>
                  </a:lnTo>
                  <a:lnTo>
                    <a:pt x="865092" y="80311"/>
                  </a:lnTo>
                  <a:lnTo>
                    <a:pt x="879498" y="91513"/>
                  </a:lnTo>
                  <a:lnTo>
                    <a:pt x="899667" y="100583"/>
                  </a:lnTo>
                  <a:lnTo>
                    <a:pt x="849757" y="170941"/>
                  </a:lnTo>
                  <a:lnTo>
                    <a:pt x="844931" y="176910"/>
                  </a:lnTo>
                  <a:lnTo>
                    <a:pt x="842263" y="178688"/>
                  </a:lnTo>
                  <a:lnTo>
                    <a:pt x="839724" y="180466"/>
                  </a:lnTo>
                  <a:lnTo>
                    <a:pt x="835025" y="181355"/>
                  </a:lnTo>
                  <a:lnTo>
                    <a:pt x="828421" y="181355"/>
                  </a:lnTo>
                  <a:lnTo>
                    <a:pt x="828421" y="188721"/>
                  </a:lnTo>
                  <a:lnTo>
                    <a:pt x="874013" y="188721"/>
                  </a:lnTo>
                  <a:lnTo>
                    <a:pt x="932434" y="105917"/>
                  </a:lnTo>
                  <a:lnTo>
                    <a:pt x="980059" y="105917"/>
                  </a:lnTo>
                  <a:lnTo>
                    <a:pt x="980059" y="93217"/>
                  </a:lnTo>
                  <a:lnTo>
                    <a:pt x="941959" y="93217"/>
                  </a:lnTo>
                  <a:lnTo>
                    <a:pt x="931648" y="92481"/>
                  </a:lnTo>
                  <a:lnTo>
                    <a:pt x="895572" y="68452"/>
                  </a:lnTo>
                  <a:lnTo>
                    <a:pt x="892048" y="52324"/>
                  </a:lnTo>
                  <a:lnTo>
                    <a:pt x="892667" y="45684"/>
                  </a:lnTo>
                  <a:lnTo>
                    <a:pt x="922724" y="19163"/>
                  </a:lnTo>
                  <a:lnTo>
                    <a:pt x="932179" y="18541"/>
                  </a:lnTo>
                  <a:lnTo>
                    <a:pt x="985957" y="18541"/>
                  </a:lnTo>
                  <a:lnTo>
                    <a:pt x="989457" y="16509"/>
                  </a:lnTo>
                  <a:lnTo>
                    <a:pt x="993394" y="14350"/>
                  </a:lnTo>
                  <a:lnTo>
                    <a:pt x="998982" y="13303"/>
                  </a:lnTo>
                  <a:lnTo>
                    <a:pt x="1007745" y="13303"/>
                  </a:lnTo>
                  <a:lnTo>
                    <a:pt x="1007745" y="5587"/>
                  </a:lnTo>
                  <a:close/>
                </a:path>
                <a:path w="1007745" h="276859">
                  <a:moveTo>
                    <a:pt x="1007745" y="181355"/>
                  </a:moveTo>
                  <a:lnTo>
                    <a:pt x="919226" y="181355"/>
                  </a:lnTo>
                  <a:lnTo>
                    <a:pt x="919226" y="188721"/>
                  </a:lnTo>
                  <a:lnTo>
                    <a:pt x="1007745" y="188721"/>
                  </a:lnTo>
                  <a:lnTo>
                    <a:pt x="1007745" y="181355"/>
                  </a:lnTo>
                  <a:close/>
                </a:path>
                <a:path w="1007745" h="276859">
                  <a:moveTo>
                    <a:pt x="980059" y="105917"/>
                  </a:moveTo>
                  <a:lnTo>
                    <a:pt x="947038" y="105917"/>
                  </a:lnTo>
                  <a:lnTo>
                    <a:pt x="947038" y="145795"/>
                  </a:lnTo>
                  <a:lnTo>
                    <a:pt x="946683" y="156418"/>
                  </a:lnTo>
                  <a:lnTo>
                    <a:pt x="945595" y="164972"/>
                  </a:lnTo>
                  <a:lnTo>
                    <a:pt x="943932" y="170941"/>
                  </a:lnTo>
                  <a:lnTo>
                    <a:pt x="943877" y="171138"/>
                  </a:lnTo>
                  <a:lnTo>
                    <a:pt x="941451" y="175259"/>
                  </a:lnTo>
                  <a:lnTo>
                    <a:pt x="937640" y="179324"/>
                  </a:lnTo>
                  <a:lnTo>
                    <a:pt x="930275" y="181355"/>
                  </a:lnTo>
                  <a:lnTo>
                    <a:pt x="999489" y="181355"/>
                  </a:lnTo>
                  <a:lnTo>
                    <a:pt x="980059" y="157352"/>
                  </a:lnTo>
                  <a:lnTo>
                    <a:pt x="980059" y="105917"/>
                  </a:lnTo>
                  <a:close/>
                </a:path>
                <a:path w="1007745" h="276859">
                  <a:moveTo>
                    <a:pt x="985957" y="18541"/>
                  </a:moveTo>
                  <a:lnTo>
                    <a:pt x="936878" y="18541"/>
                  </a:lnTo>
                  <a:lnTo>
                    <a:pt x="941832" y="19303"/>
                  </a:lnTo>
                  <a:lnTo>
                    <a:pt x="947038" y="20827"/>
                  </a:lnTo>
                  <a:lnTo>
                    <a:pt x="947038" y="92709"/>
                  </a:lnTo>
                  <a:lnTo>
                    <a:pt x="944499" y="93217"/>
                  </a:lnTo>
                  <a:lnTo>
                    <a:pt x="980059" y="93217"/>
                  </a:lnTo>
                  <a:lnTo>
                    <a:pt x="980059" y="36449"/>
                  </a:lnTo>
                  <a:lnTo>
                    <a:pt x="980566" y="28575"/>
                  </a:lnTo>
                  <a:lnTo>
                    <a:pt x="981837" y="25145"/>
                  </a:lnTo>
                  <a:lnTo>
                    <a:pt x="982979" y="21716"/>
                  </a:lnTo>
                  <a:lnTo>
                    <a:pt x="985520" y="18795"/>
                  </a:lnTo>
                  <a:lnTo>
                    <a:pt x="985957" y="18541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2014" y="1010030"/>
              <a:ext cx="1262126" cy="36055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63614" y="1099058"/>
              <a:ext cx="169544" cy="18313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861683" y="1093469"/>
              <a:ext cx="1189990" cy="276860"/>
            </a:xfrm>
            <a:custGeom>
              <a:avLst/>
              <a:gdLst/>
              <a:ahLst/>
              <a:cxnLst/>
              <a:rect l="l" t="t" r="r" b="b"/>
              <a:pathLst>
                <a:path w="1189990" h="276859">
                  <a:moveTo>
                    <a:pt x="154305" y="119126"/>
                  </a:moveTo>
                  <a:lnTo>
                    <a:pt x="148590" y="116332"/>
                  </a:lnTo>
                  <a:lnTo>
                    <a:pt x="143319" y="127508"/>
                  </a:lnTo>
                  <a:lnTo>
                    <a:pt x="137998" y="136804"/>
                  </a:lnTo>
                  <a:lnTo>
                    <a:pt x="101498" y="162369"/>
                  </a:lnTo>
                  <a:lnTo>
                    <a:pt x="91948" y="163195"/>
                  </a:lnTo>
                  <a:lnTo>
                    <a:pt x="78943" y="161632"/>
                  </a:lnTo>
                  <a:lnTo>
                    <a:pt x="48514" y="138049"/>
                  </a:lnTo>
                  <a:lnTo>
                    <a:pt x="33375" y="96050"/>
                  </a:lnTo>
                  <a:lnTo>
                    <a:pt x="32385" y="80137"/>
                  </a:lnTo>
                  <a:lnTo>
                    <a:pt x="33375" y="64833"/>
                  </a:lnTo>
                  <a:lnTo>
                    <a:pt x="48514" y="28321"/>
                  </a:lnTo>
                  <a:lnTo>
                    <a:pt x="80772" y="13589"/>
                  </a:lnTo>
                  <a:lnTo>
                    <a:pt x="89027" y="13589"/>
                  </a:lnTo>
                  <a:lnTo>
                    <a:pt x="108115" y="36563"/>
                  </a:lnTo>
                  <a:lnTo>
                    <a:pt x="108204" y="37592"/>
                  </a:lnTo>
                  <a:lnTo>
                    <a:pt x="108839" y="44196"/>
                  </a:lnTo>
                  <a:lnTo>
                    <a:pt x="108966" y="45466"/>
                  </a:lnTo>
                  <a:lnTo>
                    <a:pt x="110490" y="50800"/>
                  </a:lnTo>
                  <a:lnTo>
                    <a:pt x="112776" y="53594"/>
                  </a:lnTo>
                  <a:lnTo>
                    <a:pt x="116713" y="58674"/>
                  </a:lnTo>
                  <a:lnTo>
                    <a:pt x="149098" y="49276"/>
                  </a:lnTo>
                  <a:lnTo>
                    <a:pt x="149098" y="44196"/>
                  </a:lnTo>
                  <a:lnTo>
                    <a:pt x="122428" y="8229"/>
                  </a:lnTo>
                  <a:lnTo>
                    <a:pt x="87376" y="127"/>
                  </a:lnTo>
                  <a:lnTo>
                    <a:pt x="70015" y="1828"/>
                  </a:lnTo>
                  <a:lnTo>
                    <a:pt x="25654" y="27178"/>
                  </a:lnTo>
                  <a:lnTo>
                    <a:pt x="1587" y="76809"/>
                  </a:lnTo>
                  <a:lnTo>
                    <a:pt x="0" y="97409"/>
                  </a:lnTo>
                  <a:lnTo>
                    <a:pt x="1447" y="118554"/>
                  </a:lnTo>
                  <a:lnTo>
                    <a:pt x="23114" y="168148"/>
                  </a:lnTo>
                  <a:lnTo>
                    <a:pt x="62471" y="192697"/>
                  </a:lnTo>
                  <a:lnTo>
                    <a:pt x="77597" y="194310"/>
                  </a:lnTo>
                  <a:lnTo>
                    <a:pt x="90373" y="193103"/>
                  </a:lnTo>
                  <a:lnTo>
                    <a:pt x="125349" y="174879"/>
                  </a:lnTo>
                  <a:lnTo>
                    <a:pt x="135775" y="163195"/>
                  </a:lnTo>
                  <a:lnTo>
                    <a:pt x="143395" y="151155"/>
                  </a:lnTo>
                  <a:lnTo>
                    <a:pt x="149758" y="136182"/>
                  </a:lnTo>
                  <a:lnTo>
                    <a:pt x="154305" y="119126"/>
                  </a:lnTo>
                  <a:close/>
                </a:path>
                <a:path w="1189990" h="276859">
                  <a:moveTo>
                    <a:pt x="346075" y="138938"/>
                  </a:moveTo>
                  <a:lnTo>
                    <a:pt x="320840" y="100711"/>
                  </a:lnTo>
                  <a:lnTo>
                    <a:pt x="307721" y="95643"/>
                  </a:lnTo>
                  <a:lnTo>
                    <a:pt x="307721" y="138557"/>
                  </a:lnTo>
                  <a:lnTo>
                    <a:pt x="307047" y="145796"/>
                  </a:lnTo>
                  <a:lnTo>
                    <a:pt x="271868" y="175133"/>
                  </a:lnTo>
                  <a:lnTo>
                    <a:pt x="260731" y="175768"/>
                  </a:lnTo>
                  <a:lnTo>
                    <a:pt x="251587" y="175768"/>
                  </a:lnTo>
                  <a:lnTo>
                    <a:pt x="243586" y="174752"/>
                  </a:lnTo>
                  <a:lnTo>
                    <a:pt x="236982" y="172593"/>
                  </a:lnTo>
                  <a:lnTo>
                    <a:pt x="236982" y="100965"/>
                  </a:lnTo>
                  <a:lnTo>
                    <a:pt x="242062" y="100711"/>
                  </a:lnTo>
                  <a:lnTo>
                    <a:pt x="253669" y="100711"/>
                  </a:lnTo>
                  <a:lnTo>
                    <a:pt x="292735" y="110363"/>
                  </a:lnTo>
                  <a:lnTo>
                    <a:pt x="307721" y="138557"/>
                  </a:lnTo>
                  <a:lnTo>
                    <a:pt x="307721" y="95643"/>
                  </a:lnTo>
                  <a:lnTo>
                    <a:pt x="295910" y="91948"/>
                  </a:lnTo>
                  <a:lnTo>
                    <a:pt x="308648" y="87503"/>
                  </a:lnTo>
                  <a:lnTo>
                    <a:pt x="312978" y="86004"/>
                  </a:lnTo>
                  <a:lnTo>
                    <a:pt x="325158" y="77279"/>
                  </a:lnTo>
                  <a:lnTo>
                    <a:pt x="332460" y="65811"/>
                  </a:lnTo>
                  <a:lnTo>
                    <a:pt x="334899" y="51562"/>
                  </a:lnTo>
                  <a:lnTo>
                    <a:pt x="334289" y="43878"/>
                  </a:lnTo>
                  <a:lnTo>
                    <a:pt x="319074" y="18542"/>
                  </a:lnTo>
                  <a:lnTo>
                    <a:pt x="314198" y="15036"/>
                  </a:lnTo>
                  <a:lnTo>
                    <a:pt x="307670" y="11760"/>
                  </a:lnTo>
                  <a:lnTo>
                    <a:pt x="300482" y="9398"/>
                  </a:lnTo>
                  <a:lnTo>
                    <a:pt x="299339" y="9169"/>
                  </a:lnTo>
                  <a:lnTo>
                    <a:pt x="299339" y="51562"/>
                  </a:lnTo>
                  <a:lnTo>
                    <a:pt x="298577" y="58801"/>
                  </a:lnTo>
                  <a:lnTo>
                    <a:pt x="260286" y="86868"/>
                  </a:lnTo>
                  <a:lnTo>
                    <a:pt x="247523" y="87503"/>
                  </a:lnTo>
                  <a:lnTo>
                    <a:pt x="236982" y="87503"/>
                  </a:lnTo>
                  <a:lnTo>
                    <a:pt x="236982" y="18542"/>
                  </a:lnTo>
                  <a:lnTo>
                    <a:pt x="247396" y="18542"/>
                  </a:lnTo>
                  <a:lnTo>
                    <a:pt x="260007" y="19050"/>
                  </a:lnTo>
                  <a:lnTo>
                    <a:pt x="271145" y="20574"/>
                  </a:lnTo>
                  <a:lnTo>
                    <a:pt x="270979" y="20574"/>
                  </a:lnTo>
                  <a:lnTo>
                    <a:pt x="280225" y="23114"/>
                  </a:lnTo>
                  <a:lnTo>
                    <a:pt x="280022" y="23114"/>
                  </a:lnTo>
                  <a:lnTo>
                    <a:pt x="286893" y="26416"/>
                  </a:lnTo>
                  <a:lnTo>
                    <a:pt x="292315" y="30924"/>
                  </a:lnTo>
                  <a:lnTo>
                    <a:pt x="296202" y="36614"/>
                  </a:lnTo>
                  <a:lnTo>
                    <a:pt x="298551" y="43497"/>
                  </a:lnTo>
                  <a:lnTo>
                    <a:pt x="299339" y="51562"/>
                  </a:lnTo>
                  <a:lnTo>
                    <a:pt x="299339" y="9169"/>
                  </a:lnTo>
                  <a:lnTo>
                    <a:pt x="292303" y="7734"/>
                  </a:lnTo>
                  <a:lnTo>
                    <a:pt x="283019" y="6540"/>
                  </a:lnTo>
                  <a:lnTo>
                    <a:pt x="272580" y="5829"/>
                  </a:lnTo>
                  <a:lnTo>
                    <a:pt x="260985" y="5588"/>
                  </a:lnTo>
                  <a:lnTo>
                    <a:pt x="176530" y="5588"/>
                  </a:lnTo>
                  <a:lnTo>
                    <a:pt x="176530" y="13208"/>
                  </a:lnTo>
                  <a:lnTo>
                    <a:pt x="185928" y="13208"/>
                  </a:lnTo>
                  <a:lnTo>
                    <a:pt x="192024" y="14224"/>
                  </a:lnTo>
                  <a:lnTo>
                    <a:pt x="203073" y="30302"/>
                  </a:lnTo>
                  <a:lnTo>
                    <a:pt x="203149" y="30924"/>
                  </a:lnTo>
                  <a:lnTo>
                    <a:pt x="203212" y="31394"/>
                  </a:lnTo>
                  <a:lnTo>
                    <a:pt x="203466" y="36614"/>
                  </a:lnTo>
                  <a:lnTo>
                    <a:pt x="203415" y="155892"/>
                  </a:lnTo>
                  <a:lnTo>
                    <a:pt x="202539" y="164071"/>
                  </a:lnTo>
                  <a:lnTo>
                    <a:pt x="201295" y="169418"/>
                  </a:lnTo>
                  <a:lnTo>
                    <a:pt x="201168" y="169938"/>
                  </a:lnTo>
                  <a:lnTo>
                    <a:pt x="201079" y="170319"/>
                  </a:lnTo>
                  <a:lnTo>
                    <a:pt x="199694" y="173189"/>
                  </a:lnTo>
                  <a:lnTo>
                    <a:pt x="198920" y="174752"/>
                  </a:lnTo>
                  <a:lnTo>
                    <a:pt x="195961" y="179070"/>
                  </a:lnTo>
                  <a:lnTo>
                    <a:pt x="188468" y="181356"/>
                  </a:lnTo>
                  <a:lnTo>
                    <a:pt x="176530" y="181356"/>
                  </a:lnTo>
                  <a:lnTo>
                    <a:pt x="176530" y="188722"/>
                  </a:lnTo>
                  <a:lnTo>
                    <a:pt x="266954" y="188722"/>
                  </a:lnTo>
                  <a:lnTo>
                    <a:pt x="284594" y="187960"/>
                  </a:lnTo>
                  <a:lnTo>
                    <a:pt x="300189" y="185661"/>
                  </a:lnTo>
                  <a:lnTo>
                    <a:pt x="313740" y="181813"/>
                  </a:lnTo>
                  <a:lnTo>
                    <a:pt x="325247" y="176403"/>
                  </a:lnTo>
                  <a:lnTo>
                    <a:pt x="326072" y="175768"/>
                  </a:lnTo>
                  <a:lnTo>
                    <a:pt x="334391" y="169418"/>
                  </a:lnTo>
                  <a:lnTo>
                    <a:pt x="340893" y="160820"/>
                  </a:lnTo>
                  <a:lnTo>
                    <a:pt x="344779" y="150660"/>
                  </a:lnTo>
                  <a:lnTo>
                    <a:pt x="346075" y="138938"/>
                  </a:lnTo>
                  <a:close/>
                </a:path>
                <a:path w="1189990" h="276859">
                  <a:moveTo>
                    <a:pt x="527685" y="74549"/>
                  </a:moveTo>
                  <a:lnTo>
                    <a:pt x="516534" y="31305"/>
                  </a:lnTo>
                  <a:lnTo>
                    <a:pt x="485775" y="5334"/>
                  </a:lnTo>
                  <a:lnTo>
                    <a:pt x="485775" y="62992"/>
                  </a:lnTo>
                  <a:lnTo>
                    <a:pt x="401066" y="62992"/>
                  </a:lnTo>
                  <a:lnTo>
                    <a:pt x="416306" y="27051"/>
                  </a:lnTo>
                  <a:lnTo>
                    <a:pt x="446024" y="14224"/>
                  </a:lnTo>
                  <a:lnTo>
                    <a:pt x="453263" y="14224"/>
                  </a:lnTo>
                  <a:lnTo>
                    <a:pt x="460121" y="16256"/>
                  </a:lnTo>
                  <a:lnTo>
                    <a:pt x="473329" y="24892"/>
                  </a:lnTo>
                  <a:lnTo>
                    <a:pt x="478282" y="30734"/>
                  </a:lnTo>
                  <a:lnTo>
                    <a:pt x="481584" y="38227"/>
                  </a:lnTo>
                  <a:lnTo>
                    <a:pt x="483743" y="42926"/>
                  </a:lnTo>
                  <a:lnTo>
                    <a:pt x="485140" y="51181"/>
                  </a:lnTo>
                  <a:lnTo>
                    <a:pt x="485775" y="62992"/>
                  </a:lnTo>
                  <a:lnTo>
                    <a:pt x="485775" y="5334"/>
                  </a:lnTo>
                  <a:lnTo>
                    <a:pt x="485292" y="5067"/>
                  </a:lnTo>
                  <a:lnTo>
                    <a:pt x="471932" y="1270"/>
                  </a:lnTo>
                  <a:lnTo>
                    <a:pt x="457200" y="0"/>
                  </a:lnTo>
                  <a:lnTo>
                    <a:pt x="439762" y="1651"/>
                  </a:lnTo>
                  <a:lnTo>
                    <a:pt x="396748" y="26289"/>
                  </a:lnTo>
                  <a:lnTo>
                    <a:pt x="374116" y="77355"/>
                  </a:lnTo>
                  <a:lnTo>
                    <a:pt x="372618" y="99568"/>
                  </a:lnTo>
                  <a:lnTo>
                    <a:pt x="374091" y="120180"/>
                  </a:lnTo>
                  <a:lnTo>
                    <a:pt x="396113" y="168656"/>
                  </a:lnTo>
                  <a:lnTo>
                    <a:pt x="436740" y="192722"/>
                  </a:lnTo>
                  <a:lnTo>
                    <a:pt x="452628" y="194310"/>
                  </a:lnTo>
                  <a:lnTo>
                    <a:pt x="467194" y="192913"/>
                  </a:lnTo>
                  <a:lnTo>
                    <a:pt x="480466" y="188696"/>
                  </a:lnTo>
                  <a:lnTo>
                    <a:pt x="492442" y="181673"/>
                  </a:lnTo>
                  <a:lnTo>
                    <a:pt x="503174" y="171831"/>
                  </a:lnTo>
                  <a:lnTo>
                    <a:pt x="511086" y="161798"/>
                  </a:lnTo>
                  <a:lnTo>
                    <a:pt x="512229" y="160350"/>
                  </a:lnTo>
                  <a:lnTo>
                    <a:pt x="519417" y="148120"/>
                  </a:lnTo>
                  <a:lnTo>
                    <a:pt x="524560" y="135331"/>
                  </a:lnTo>
                  <a:lnTo>
                    <a:pt x="527685" y="121920"/>
                  </a:lnTo>
                  <a:lnTo>
                    <a:pt x="521462" y="117983"/>
                  </a:lnTo>
                  <a:lnTo>
                    <a:pt x="516699" y="129108"/>
                  </a:lnTo>
                  <a:lnTo>
                    <a:pt x="511302" y="138557"/>
                  </a:lnTo>
                  <a:lnTo>
                    <a:pt x="476529" y="161188"/>
                  </a:lnTo>
                  <a:lnTo>
                    <a:pt x="467868" y="161798"/>
                  </a:lnTo>
                  <a:lnTo>
                    <a:pt x="454787" y="160350"/>
                  </a:lnTo>
                  <a:lnTo>
                    <a:pt x="420878" y="138557"/>
                  </a:lnTo>
                  <a:lnTo>
                    <a:pt x="402221" y="93840"/>
                  </a:lnTo>
                  <a:lnTo>
                    <a:pt x="401066" y="74549"/>
                  </a:lnTo>
                  <a:lnTo>
                    <a:pt x="527685" y="74549"/>
                  </a:lnTo>
                  <a:close/>
                </a:path>
                <a:path w="1189990" h="276859">
                  <a:moveTo>
                    <a:pt x="714756" y="55118"/>
                  </a:moveTo>
                  <a:lnTo>
                    <a:pt x="708837" y="18542"/>
                  </a:lnTo>
                  <a:lnTo>
                    <a:pt x="706755" y="5588"/>
                  </a:lnTo>
                  <a:lnTo>
                    <a:pt x="548386" y="5588"/>
                  </a:lnTo>
                  <a:lnTo>
                    <a:pt x="540766" y="55118"/>
                  </a:lnTo>
                  <a:lnTo>
                    <a:pt x="549783" y="55118"/>
                  </a:lnTo>
                  <a:lnTo>
                    <a:pt x="551891" y="47383"/>
                  </a:lnTo>
                  <a:lnTo>
                    <a:pt x="554240" y="40728"/>
                  </a:lnTo>
                  <a:lnTo>
                    <a:pt x="575183" y="19431"/>
                  </a:lnTo>
                  <a:lnTo>
                    <a:pt x="574268" y="19431"/>
                  </a:lnTo>
                  <a:lnTo>
                    <a:pt x="583311" y="18542"/>
                  </a:lnTo>
                  <a:lnTo>
                    <a:pt x="611251" y="18542"/>
                  </a:lnTo>
                  <a:lnTo>
                    <a:pt x="611251" y="145796"/>
                  </a:lnTo>
                  <a:lnTo>
                    <a:pt x="610933" y="155067"/>
                  </a:lnTo>
                  <a:lnTo>
                    <a:pt x="610895" y="156489"/>
                  </a:lnTo>
                  <a:lnTo>
                    <a:pt x="581025" y="181356"/>
                  </a:lnTo>
                  <a:lnTo>
                    <a:pt x="581025" y="188722"/>
                  </a:lnTo>
                  <a:lnTo>
                    <a:pt x="680593" y="188722"/>
                  </a:lnTo>
                  <a:lnTo>
                    <a:pt x="680593" y="181356"/>
                  </a:lnTo>
                  <a:lnTo>
                    <a:pt x="671487" y="181000"/>
                  </a:lnTo>
                  <a:lnTo>
                    <a:pt x="664197" y="180492"/>
                  </a:lnTo>
                  <a:lnTo>
                    <a:pt x="644652" y="156489"/>
                  </a:lnTo>
                  <a:lnTo>
                    <a:pt x="644550" y="155067"/>
                  </a:lnTo>
                  <a:lnTo>
                    <a:pt x="644398" y="145796"/>
                  </a:lnTo>
                  <a:lnTo>
                    <a:pt x="644398" y="18542"/>
                  </a:lnTo>
                  <a:lnTo>
                    <a:pt x="671957" y="18542"/>
                  </a:lnTo>
                  <a:lnTo>
                    <a:pt x="680212" y="19431"/>
                  </a:lnTo>
                  <a:lnTo>
                    <a:pt x="685038" y="21209"/>
                  </a:lnTo>
                  <a:lnTo>
                    <a:pt x="689864" y="22860"/>
                  </a:lnTo>
                  <a:lnTo>
                    <a:pt x="705866" y="55118"/>
                  </a:lnTo>
                  <a:lnTo>
                    <a:pt x="714756" y="55118"/>
                  </a:lnTo>
                  <a:close/>
                </a:path>
                <a:path w="1189990" h="276859">
                  <a:moveTo>
                    <a:pt x="1010158" y="90551"/>
                  </a:moveTo>
                  <a:lnTo>
                    <a:pt x="1008748" y="70396"/>
                  </a:lnTo>
                  <a:lnTo>
                    <a:pt x="1004519" y="52184"/>
                  </a:lnTo>
                  <a:lnTo>
                    <a:pt x="997458" y="35966"/>
                  </a:lnTo>
                  <a:lnTo>
                    <a:pt x="992759" y="29210"/>
                  </a:lnTo>
                  <a:lnTo>
                    <a:pt x="987552" y="21717"/>
                  </a:lnTo>
                  <a:lnTo>
                    <a:pt x="977811" y="12293"/>
                  </a:lnTo>
                  <a:lnTo>
                    <a:pt x="974598" y="10312"/>
                  </a:lnTo>
                  <a:lnTo>
                    <a:pt x="974598" y="109347"/>
                  </a:lnTo>
                  <a:lnTo>
                    <a:pt x="973569" y="126809"/>
                  </a:lnTo>
                  <a:lnTo>
                    <a:pt x="958342" y="166751"/>
                  </a:lnTo>
                  <a:lnTo>
                    <a:pt x="925957" y="182372"/>
                  </a:lnTo>
                  <a:lnTo>
                    <a:pt x="918019" y="181825"/>
                  </a:lnTo>
                  <a:lnTo>
                    <a:pt x="910805" y="180187"/>
                  </a:lnTo>
                  <a:lnTo>
                    <a:pt x="906056" y="178181"/>
                  </a:lnTo>
                  <a:lnTo>
                    <a:pt x="904303" y="177444"/>
                  </a:lnTo>
                  <a:lnTo>
                    <a:pt x="883437" y="142367"/>
                  </a:lnTo>
                  <a:lnTo>
                    <a:pt x="883031" y="55626"/>
                  </a:lnTo>
                  <a:lnTo>
                    <a:pt x="890714" y="47485"/>
                  </a:lnTo>
                  <a:lnTo>
                    <a:pt x="919353" y="29210"/>
                  </a:lnTo>
                  <a:lnTo>
                    <a:pt x="925830" y="29210"/>
                  </a:lnTo>
                  <a:lnTo>
                    <a:pt x="934656" y="30226"/>
                  </a:lnTo>
                  <a:lnTo>
                    <a:pt x="934415" y="30226"/>
                  </a:lnTo>
                  <a:lnTo>
                    <a:pt x="942187" y="33108"/>
                  </a:lnTo>
                  <a:lnTo>
                    <a:pt x="970000" y="72224"/>
                  </a:lnTo>
                  <a:lnTo>
                    <a:pt x="974598" y="109347"/>
                  </a:lnTo>
                  <a:lnTo>
                    <a:pt x="974598" y="10312"/>
                  </a:lnTo>
                  <a:lnTo>
                    <a:pt x="967066" y="5651"/>
                  </a:lnTo>
                  <a:lnTo>
                    <a:pt x="967206" y="5651"/>
                  </a:lnTo>
                  <a:lnTo>
                    <a:pt x="954811" y="1485"/>
                  </a:lnTo>
                  <a:lnTo>
                    <a:pt x="941578" y="127"/>
                  </a:lnTo>
                  <a:lnTo>
                    <a:pt x="933767" y="749"/>
                  </a:lnTo>
                  <a:lnTo>
                    <a:pt x="926147" y="2590"/>
                  </a:lnTo>
                  <a:lnTo>
                    <a:pt x="890092" y="32626"/>
                  </a:lnTo>
                  <a:lnTo>
                    <a:pt x="883031" y="43815"/>
                  </a:lnTo>
                  <a:lnTo>
                    <a:pt x="883031" y="27305"/>
                  </a:lnTo>
                  <a:lnTo>
                    <a:pt x="883031" y="1016"/>
                  </a:lnTo>
                  <a:lnTo>
                    <a:pt x="875411" y="1016"/>
                  </a:lnTo>
                  <a:lnTo>
                    <a:pt x="819023" y="23749"/>
                  </a:lnTo>
                  <a:lnTo>
                    <a:pt x="821436" y="30226"/>
                  </a:lnTo>
                  <a:lnTo>
                    <a:pt x="826389" y="28321"/>
                  </a:lnTo>
                  <a:lnTo>
                    <a:pt x="830453" y="27305"/>
                  </a:lnTo>
                  <a:lnTo>
                    <a:pt x="837565" y="27305"/>
                  </a:lnTo>
                  <a:lnTo>
                    <a:pt x="841184" y="28321"/>
                  </a:lnTo>
                  <a:lnTo>
                    <a:pt x="840930" y="28321"/>
                  </a:lnTo>
                  <a:lnTo>
                    <a:pt x="843153" y="29718"/>
                  </a:lnTo>
                  <a:lnTo>
                    <a:pt x="849731" y="47485"/>
                  </a:lnTo>
                  <a:lnTo>
                    <a:pt x="849718" y="246507"/>
                  </a:lnTo>
                  <a:lnTo>
                    <a:pt x="830326" y="269113"/>
                  </a:lnTo>
                  <a:lnTo>
                    <a:pt x="822960" y="268986"/>
                  </a:lnTo>
                  <a:lnTo>
                    <a:pt x="818007" y="268986"/>
                  </a:lnTo>
                  <a:lnTo>
                    <a:pt x="818007" y="276352"/>
                  </a:lnTo>
                  <a:lnTo>
                    <a:pt x="914019" y="276352"/>
                  </a:lnTo>
                  <a:lnTo>
                    <a:pt x="914019" y="269113"/>
                  </a:lnTo>
                  <a:lnTo>
                    <a:pt x="914019" y="268986"/>
                  </a:lnTo>
                  <a:lnTo>
                    <a:pt x="903986" y="268986"/>
                  </a:lnTo>
                  <a:lnTo>
                    <a:pt x="897128" y="267970"/>
                  </a:lnTo>
                  <a:lnTo>
                    <a:pt x="889508" y="263906"/>
                  </a:lnTo>
                  <a:lnTo>
                    <a:pt x="886841" y="261239"/>
                  </a:lnTo>
                  <a:lnTo>
                    <a:pt x="885317" y="257810"/>
                  </a:lnTo>
                  <a:lnTo>
                    <a:pt x="883793" y="254508"/>
                  </a:lnTo>
                  <a:lnTo>
                    <a:pt x="883031" y="246507"/>
                  </a:lnTo>
                  <a:lnTo>
                    <a:pt x="883031" y="178181"/>
                  </a:lnTo>
                  <a:lnTo>
                    <a:pt x="889635" y="184150"/>
                  </a:lnTo>
                  <a:lnTo>
                    <a:pt x="895604" y="188214"/>
                  </a:lnTo>
                  <a:lnTo>
                    <a:pt x="926592" y="194310"/>
                  </a:lnTo>
                  <a:lnTo>
                    <a:pt x="942898" y="192735"/>
                  </a:lnTo>
                  <a:lnTo>
                    <a:pt x="957732" y="187998"/>
                  </a:lnTo>
                  <a:lnTo>
                    <a:pt x="967193" y="182372"/>
                  </a:lnTo>
                  <a:lnTo>
                    <a:pt x="970889" y="180187"/>
                  </a:lnTo>
                  <a:lnTo>
                    <a:pt x="972781" y="178473"/>
                  </a:lnTo>
                  <a:lnTo>
                    <a:pt x="982980" y="168910"/>
                  </a:lnTo>
                  <a:lnTo>
                    <a:pt x="994879" y="152438"/>
                  </a:lnTo>
                  <a:lnTo>
                    <a:pt x="1003261" y="134124"/>
                  </a:lnTo>
                  <a:lnTo>
                    <a:pt x="1003376" y="133883"/>
                  </a:lnTo>
                  <a:lnTo>
                    <a:pt x="1008456" y="113245"/>
                  </a:lnTo>
                  <a:lnTo>
                    <a:pt x="1010158" y="90551"/>
                  </a:lnTo>
                  <a:close/>
                </a:path>
                <a:path w="1189990" h="276859">
                  <a:moveTo>
                    <a:pt x="1189609" y="74549"/>
                  </a:moveTo>
                  <a:lnTo>
                    <a:pt x="1178458" y="31305"/>
                  </a:lnTo>
                  <a:lnTo>
                    <a:pt x="1147826" y="5384"/>
                  </a:lnTo>
                  <a:lnTo>
                    <a:pt x="1147826" y="62992"/>
                  </a:lnTo>
                  <a:lnTo>
                    <a:pt x="1062990" y="62992"/>
                  </a:lnTo>
                  <a:lnTo>
                    <a:pt x="1078357" y="27051"/>
                  </a:lnTo>
                  <a:lnTo>
                    <a:pt x="1108075" y="14224"/>
                  </a:lnTo>
                  <a:lnTo>
                    <a:pt x="1115187" y="14224"/>
                  </a:lnTo>
                  <a:lnTo>
                    <a:pt x="1122172" y="16256"/>
                  </a:lnTo>
                  <a:lnTo>
                    <a:pt x="1135380" y="24892"/>
                  </a:lnTo>
                  <a:lnTo>
                    <a:pt x="1140333" y="30734"/>
                  </a:lnTo>
                  <a:lnTo>
                    <a:pt x="1143635" y="38227"/>
                  </a:lnTo>
                  <a:lnTo>
                    <a:pt x="1145794" y="42926"/>
                  </a:lnTo>
                  <a:lnTo>
                    <a:pt x="1147191" y="51181"/>
                  </a:lnTo>
                  <a:lnTo>
                    <a:pt x="1147826" y="62992"/>
                  </a:lnTo>
                  <a:lnTo>
                    <a:pt x="1147826" y="5384"/>
                  </a:lnTo>
                  <a:lnTo>
                    <a:pt x="1147229" y="5067"/>
                  </a:lnTo>
                  <a:lnTo>
                    <a:pt x="1133906" y="1270"/>
                  </a:lnTo>
                  <a:lnTo>
                    <a:pt x="1119251" y="0"/>
                  </a:lnTo>
                  <a:lnTo>
                    <a:pt x="1101813" y="1651"/>
                  </a:lnTo>
                  <a:lnTo>
                    <a:pt x="1058672" y="26289"/>
                  </a:lnTo>
                  <a:lnTo>
                    <a:pt x="1036167" y="77355"/>
                  </a:lnTo>
                  <a:lnTo>
                    <a:pt x="1034669" y="99568"/>
                  </a:lnTo>
                  <a:lnTo>
                    <a:pt x="1036116" y="120180"/>
                  </a:lnTo>
                  <a:lnTo>
                    <a:pt x="1058164" y="168656"/>
                  </a:lnTo>
                  <a:lnTo>
                    <a:pt x="1098715" y="192722"/>
                  </a:lnTo>
                  <a:lnTo>
                    <a:pt x="1114679" y="194310"/>
                  </a:lnTo>
                  <a:lnTo>
                    <a:pt x="1129195" y="192913"/>
                  </a:lnTo>
                  <a:lnTo>
                    <a:pt x="1142466" y="188696"/>
                  </a:lnTo>
                  <a:lnTo>
                    <a:pt x="1154480" y="181673"/>
                  </a:lnTo>
                  <a:lnTo>
                    <a:pt x="1165225" y="171831"/>
                  </a:lnTo>
                  <a:lnTo>
                    <a:pt x="1173124" y="161798"/>
                  </a:lnTo>
                  <a:lnTo>
                    <a:pt x="1174267" y="160350"/>
                  </a:lnTo>
                  <a:lnTo>
                    <a:pt x="1181417" y="148120"/>
                  </a:lnTo>
                  <a:lnTo>
                    <a:pt x="1186510" y="135331"/>
                  </a:lnTo>
                  <a:lnTo>
                    <a:pt x="1189609" y="121920"/>
                  </a:lnTo>
                  <a:lnTo>
                    <a:pt x="1183386" y="117983"/>
                  </a:lnTo>
                  <a:lnTo>
                    <a:pt x="1178623" y="129108"/>
                  </a:lnTo>
                  <a:lnTo>
                    <a:pt x="1173238" y="138557"/>
                  </a:lnTo>
                  <a:lnTo>
                    <a:pt x="1138529" y="161188"/>
                  </a:lnTo>
                  <a:lnTo>
                    <a:pt x="1129792" y="161798"/>
                  </a:lnTo>
                  <a:lnTo>
                    <a:pt x="1116761" y="160350"/>
                  </a:lnTo>
                  <a:lnTo>
                    <a:pt x="1082802" y="138557"/>
                  </a:lnTo>
                  <a:lnTo>
                    <a:pt x="1064145" y="93840"/>
                  </a:lnTo>
                  <a:lnTo>
                    <a:pt x="1062990" y="74549"/>
                  </a:lnTo>
                  <a:lnTo>
                    <a:pt x="1189609" y="74549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08963" y="1531747"/>
              <a:ext cx="1546987" cy="27698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76980" y="1531747"/>
              <a:ext cx="1591183" cy="19418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98897" y="1613435"/>
              <a:ext cx="103505" cy="30480"/>
            </a:xfrm>
            <a:custGeom>
              <a:avLst/>
              <a:gdLst/>
              <a:ahLst/>
              <a:cxnLst/>
              <a:rect l="l" t="t" r="r" b="b"/>
              <a:pathLst>
                <a:path w="103504" h="30480">
                  <a:moveTo>
                    <a:pt x="103393" y="0"/>
                  </a:moveTo>
                  <a:lnTo>
                    <a:pt x="0" y="0"/>
                  </a:lnTo>
                  <a:lnTo>
                    <a:pt x="0" y="30198"/>
                  </a:lnTo>
                  <a:lnTo>
                    <a:pt x="103393" y="30198"/>
                  </a:lnTo>
                  <a:lnTo>
                    <a:pt x="103393" y="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3280" y="1886330"/>
              <a:ext cx="4829936" cy="359791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553200" y="1969897"/>
              <a:ext cx="968882" cy="192404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642732" y="1969897"/>
              <a:ext cx="343535" cy="194310"/>
            </a:xfrm>
            <a:custGeom>
              <a:avLst/>
              <a:gdLst/>
              <a:ahLst/>
              <a:cxnLst/>
              <a:rect l="l" t="t" r="r" b="b"/>
              <a:pathLst>
                <a:path w="343534" h="194310">
                  <a:moveTo>
                    <a:pt x="87375" y="0"/>
                  </a:moveTo>
                  <a:lnTo>
                    <a:pt x="39155" y="15216"/>
                  </a:lnTo>
                  <a:lnTo>
                    <a:pt x="6397" y="58118"/>
                  </a:lnTo>
                  <a:lnTo>
                    <a:pt x="105" y="95916"/>
                  </a:lnTo>
                  <a:lnTo>
                    <a:pt x="0" y="97281"/>
                  </a:lnTo>
                  <a:lnTo>
                    <a:pt x="1450" y="118425"/>
                  </a:lnTo>
                  <a:lnTo>
                    <a:pt x="23114" y="168020"/>
                  </a:lnTo>
                  <a:lnTo>
                    <a:pt x="62476" y="192559"/>
                  </a:lnTo>
                  <a:lnTo>
                    <a:pt x="77597" y="194182"/>
                  </a:lnTo>
                  <a:lnTo>
                    <a:pt x="90380" y="192968"/>
                  </a:lnTo>
                  <a:lnTo>
                    <a:pt x="125349" y="174751"/>
                  </a:lnTo>
                  <a:lnTo>
                    <a:pt x="135784" y="163067"/>
                  </a:lnTo>
                  <a:lnTo>
                    <a:pt x="91948" y="163067"/>
                  </a:lnTo>
                  <a:lnTo>
                    <a:pt x="78946" y="161496"/>
                  </a:lnTo>
                  <a:lnTo>
                    <a:pt x="48514" y="137922"/>
                  </a:lnTo>
                  <a:lnTo>
                    <a:pt x="33387" y="95916"/>
                  </a:lnTo>
                  <a:lnTo>
                    <a:pt x="32385" y="80010"/>
                  </a:lnTo>
                  <a:lnTo>
                    <a:pt x="33387" y="64698"/>
                  </a:lnTo>
                  <a:lnTo>
                    <a:pt x="48514" y="28193"/>
                  </a:lnTo>
                  <a:lnTo>
                    <a:pt x="80772" y="13462"/>
                  </a:lnTo>
                  <a:lnTo>
                    <a:pt x="130383" y="13462"/>
                  </a:lnTo>
                  <a:lnTo>
                    <a:pt x="122433" y="8090"/>
                  </a:lnTo>
                  <a:lnTo>
                    <a:pt x="111966" y="3603"/>
                  </a:lnTo>
                  <a:lnTo>
                    <a:pt x="100284" y="902"/>
                  </a:lnTo>
                  <a:lnTo>
                    <a:pt x="87375" y="0"/>
                  </a:lnTo>
                  <a:close/>
                </a:path>
                <a:path w="343534" h="194310">
                  <a:moveTo>
                    <a:pt x="148590" y="116204"/>
                  </a:moveTo>
                  <a:lnTo>
                    <a:pt x="127126" y="149605"/>
                  </a:lnTo>
                  <a:lnTo>
                    <a:pt x="91948" y="163067"/>
                  </a:lnTo>
                  <a:lnTo>
                    <a:pt x="135784" y="163067"/>
                  </a:lnTo>
                  <a:lnTo>
                    <a:pt x="143398" y="151018"/>
                  </a:lnTo>
                  <a:lnTo>
                    <a:pt x="149762" y="136050"/>
                  </a:lnTo>
                  <a:lnTo>
                    <a:pt x="154305" y="118999"/>
                  </a:lnTo>
                  <a:lnTo>
                    <a:pt x="148590" y="116204"/>
                  </a:lnTo>
                  <a:close/>
                </a:path>
                <a:path w="343534" h="194310">
                  <a:moveTo>
                    <a:pt x="130383" y="13462"/>
                  </a:moveTo>
                  <a:lnTo>
                    <a:pt x="89026" y="13462"/>
                  </a:lnTo>
                  <a:lnTo>
                    <a:pt x="95503" y="15493"/>
                  </a:lnTo>
                  <a:lnTo>
                    <a:pt x="100202" y="19430"/>
                  </a:lnTo>
                  <a:lnTo>
                    <a:pt x="104775" y="23622"/>
                  </a:lnTo>
                  <a:lnTo>
                    <a:pt x="107569" y="29590"/>
                  </a:lnTo>
                  <a:lnTo>
                    <a:pt x="108120" y="36425"/>
                  </a:lnTo>
                  <a:lnTo>
                    <a:pt x="108203" y="37464"/>
                  </a:lnTo>
                  <a:lnTo>
                    <a:pt x="108843" y="44068"/>
                  </a:lnTo>
                  <a:lnTo>
                    <a:pt x="108966" y="45338"/>
                  </a:lnTo>
                  <a:lnTo>
                    <a:pt x="110490" y="50673"/>
                  </a:lnTo>
                  <a:lnTo>
                    <a:pt x="112775" y="53466"/>
                  </a:lnTo>
                  <a:lnTo>
                    <a:pt x="116713" y="58547"/>
                  </a:lnTo>
                  <a:lnTo>
                    <a:pt x="122682" y="61087"/>
                  </a:lnTo>
                  <a:lnTo>
                    <a:pt x="136398" y="61087"/>
                  </a:lnTo>
                  <a:lnTo>
                    <a:pt x="140970" y="59436"/>
                  </a:lnTo>
                  <a:lnTo>
                    <a:pt x="144272" y="56387"/>
                  </a:lnTo>
                  <a:lnTo>
                    <a:pt x="147574" y="53212"/>
                  </a:lnTo>
                  <a:lnTo>
                    <a:pt x="149098" y="49149"/>
                  </a:lnTo>
                  <a:lnTo>
                    <a:pt x="149098" y="44068"/>
                  </a:lnTo>
                  <a:lnTo>
                    <a:pt x="148022" y="36425"/>
                  </a:lnTo>
                  <a:lnTo>
                    <a:pt x="144779" y="28924"/>
                  </a:lnTo>
                  <a:lnTo>
                    <a:pt x="139346" y="21566"/>
                  </a:lnTo>
                  <a:lnTo>
                    <a:pt x="131738" y="14388"/>
                  </a:lnTo>
                  <a:lnTo>
                    <a:pt x="130383" y="13462"/>
                  </a:lnTo>
                  <a:close/>
                </a:path>
                <a:path w="343534" h="194310">
                  <a:moveTo>
                    <a:pt x="272923" y="18414"/>
                  </a:moveTo>
                  <a:lnTo>
                    <a:pt x="239775" y="18414"/>
                  </a:lnTo>
                  <a:lnTo>
                    <a:pt x="239775" y="145668"/>
                  </a:lnTo>
                  <a:lnTo>
                    <a:pt x="239468" y="154932"/>
                  </a:lnTo>
                  <a:lnTo>
                    <a:pt x="209550" y="181228"/>
                  </a:lnTo>
                  <a:lnTo>
                    <a:pt x="209550" y="188594"/>
                  </a:lnTo>
                  <a:lnTo>
                    <a:pt x="309118" y="188594"/>
                  </a:lnTo>
                  <a:lnTo>
                    <a:pt x="309118" y="181228"/>
                  </a:lnTo>
                  <a:lnTo>
                    <a:pt x="300021" y="180869"/>
                  </a:lnTo>
                  <a:lnTo>
                    <a:pt x="292734" y="180355"/>
                  </a:lnTo>
                  <a:lnTo>
                    <a:pt x="272923" y="145668"/>
                  </a:lnTo>
                  <a:lnTo>
                    <a:pt x="272923" y="18414"/>
                  </a:lnTo>
                  <a:close/>
                </a:path>
                <a:path w="343534" h="194310">
                  <a:moveTo>
                    <a:pt x="335280" y="5461"/>
                  </a:moveTo>
                  <a:lnTo>
                    <a:pt x="176911" y="5461"/>
                  </a:lnTo>
                  <a:lnTo>
                    <a:pt x="169291" y="54990"/>
                  </a:lnTo>
                  <a:lnTo>
                    <a:pt x="178308" y="54990"/>
                  </a:lnTo>
                  <a:lnTo>
                    <a:pt x="180425" y="47249"/>
                  </a:lnTo>
                  <a:lnTo>
                    <a:pt x="182768" y="40592"/>
                  </a:lnTo>
                  <a:lnTo>
                    <a:pt x="203708" y="19303"/>
                  </a:lnTo>
                  <a:lnTo>
                    <a:pt x="202797" y="19303"/>
                  </a:lnTo>
                  <a:lnTo>
                    <a:pt x="211836" y="18414"/>
                  </a:lnTo>
                  <a:lnTo>
                    <a:pt x="337372" y="18414"/>
                  </a:lnTo>
                  <a:lnTo>
                    <a:pt x="335280" y="5461"/>
                  </a:lnTo>
                  <a:close/>
                </a:path>
                <a:path w="343534" h="194310">
                  <a:moveTo>
                    <a:pt x="337372" y="18414"/>
                  </a:moveTo>
                  <a:lnTo>
                    <a:pt x="300482" y="18414"/>
                  </a:lnTo>
                  <a:lnTo>
                    <a:pt x="308737" y="19303"/>
                  </a:lnTo>
                  <a:lnTo>
                    <a:pt x="313563" y="21081"/>
                  </a:lnTo>
                  <a:lnTo>
                    <a:pt x="334391" y="54990"/>
                  </a:lnTo>
                  <a:lnTo>
                    <a:pt x="343281" y="54990"/>
                  </a:lnTo>
                  <a:lnTo>
                    <a:pt x="337372" y="18414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06550" y="2407920"/>
              <a:ext cx="1458722" cy="27711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25980" y="2993008"/>
              <a:ext cx="101345" cy="10147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97252" y="2916047"/>
              <a:ext cx="2107184" cy="35877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111878" y="2912872"/>
              <a:ext cx="1238504" cy="27990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470905" y="3004057"/>
              <a:ext cx="200787" cy="18313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779642" y="2915030"/>
              <a:ext cx="1439545" cy="27774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7325106" y="2909823"/>
              <a:ext cx="1010285" cy="283845"/>
            </a:xfrm>
            <a:custGeom>
              <a:avLst/>
              <a:gdLst/>
              <a:ahLst/>
              <a:cxnLst/>
              <a:rect l="l" t="t" r="r" b="b"/>
              <a:pathLst>
                <a:path w="1010284" h="283844">
                  <a:moveTo>
                    <a:pt x="179048" y="147065"/>
                  </a:moveTo>
                  <a:lnTo>
                    <a:pt x="133096" y="147065"/>
                  </a:lnTo>
                  <a:lnTo>
                    <a:pt x="134546" y="165949"/>
                  </a:lnTo>
                  <a:lnTo>
                    <a:pt x="151638" y="217170"/>
                  </a:lnTo>
                  <a:lnTo>
                    <a:pt x="184588" y="256371"/>
                  </a:lnTo>
                  <a:lnTo>
                    <a:pt x="229568" y="279209"/>
                  </a:lnTo>
                  <a:lnTo>
                    <a:pt x="265049" y="283590"/>
                  </a:lnTo>
                  <a:lnTo>
                    <a:pt x="292742" y="280969"/>
                  </a:lnTo>
                  <a:lnTo>
                    <a:pt x="317912" y="273097"/>
                  </a:lnTo>
                  <a:lnTo>
                    <a:pt x="324149" y="269480"/>
                  </a:lnTo>
                  <a:lnTo>
                    <a:pt x="265789" y="269480"/>
                  </a:lnTo>
                  <a:lnTo>
                    <a:pt x="245078" y="267124"/>
                  </a:lnTo>
                  <a:lnTo>
                    <a:pt x="200787" y="233299"/>
                  </a:lnTo>
                  <a:lnTo>
                    <a:pt x="184213" y="191960"/>
                  </a:lnTo>
                  <a:lnTo>
                    <a:pt x="180070" y="167290"/>
                  </a:lnTo>
                  <a:lnTo>
                    <a:pt x="179048" y="147065"/>
                  </a:lnTo>
                  <a:close/>
                </a:path>
                <a:path w="1010284" h="283844">
                  <a:moveTo>
                    <a:pt x="116204" y="270001"/>
                  </a:moveTo>
                  <a:lnTo>
                    <a:pt x="0" y="270001"/>
                  </a:lnTo>
                  <a:lnTo>
                    <a:pt x="0" y="277367"/>
                  </a:lnTo>
                  <a:lnTo>
                    <a:pt x="116204" y="277367"/>
                  </a:lnTo>
                  <a:lnTo>
                    <a:pt x="116204" y="270001"/>
                  </a:lnTo>
                  <a:close/>
                </a:path>
                <a:path w="1010284" h="283844">
                  <a:moveTo>
                    <a:pt x="100329" y="13588"/>
                  </a:moveTo>
                  <a:lnTo>
                    <a:pt x="14859" y="13588"/>
                  </a:lnTo>
                  <a:lnTo>
                    <a:pt x="21717" y="14859"/>
                  </a:lnTo>
                  <a:lnTo>
                    <a:pt x="26543" y="17272"/>
                  </a:lnTo>
                  <a:lnTo>
                    <a:pt x="31369" y="19558"/>
                  </a:lnTo>
                  <a:lnTo>
                    <a:pt x="34892" y="23352"/>
                  </a:lnTo>
                  <a:lnTo>
                    <a:pt x="34754" y="23352"/>
                  </a:lnTo>
                  <a:lnTo>
                    <a:pt x="36322" y="27812"/>
                  </a:lnTo>
                  <a:lnTo>
                    <a:pt x="37415" y="32101"/>
                  </a:lnTo>
                  <a:lnTo>
                    <a:pt x="38211" y="37925"/>
                  </a:lnTo>
                  <a:lnTo>
                    <a:pt x="38632" y="44319"/>
                  </a:lnTo>
                  <a:lnTo>
                    <a:pt x="38538" y="241553"/>
                  </a:lnTo>
                  <a:lnTo>
                    <a:pt x="26797" y="266064"/>
                  </a:lnTo>
                  <a:lnTo>
                    <a:pt x="21971" y="268731"/>
                  </a:lnTo>
                  <a:lnTo>
                    <a:pt x="15748" y="270001"/>
                  </a:lnTo>
                  <a:lnTo>
                    <a:pt x="109982" y="270001"/>
                  </a:lnTo>
                  <a:lnTo>
                    <a:pt x="100691" y="269480"/>
                  </a:lnTo>
                  <a:lnTo>
                    <a:pt x="93186" y="267922"/>
                  </a:lnTo>
                  <a:lnTo>
                    <a:pt x="77304" y="231935"/>
                  </a:lnTo>
                  <a:lnTo>
                    <a:pt x="77216" y="147065"/>
                  </a:lnTo>
                  <a:lnTo>
                    <a:pt x="179048" y="147065"/>
                  </a:lnTo>
                  <a:lnTo>
                    <a:pt x="178714" y="140462"/>
                  </a:lnTo>
                  <a:lnTo>
                    <a:pt x="178689" y="139953"/>
                  </a:lnTo>
                  <a:lnTo>
                    <a:pt x="179068" y="132461"/>
                  </a:lnTo>
                  <a:lnTo>
                    <a:pt x="77216" y="132461"/>
                  </a:lnTo>
                  <a:lnTo>
                    <a:pt x="77305" y="49529"/>
                  </a:lnTo>
                  <a:lnTo>
                    <a:pt x="77404" y="44319"/>
                  </a:lnTo>
                  <a:lnTo>
                    <a:pt x="77756" y="39370"/>
                  </a:lnTo>
                  <a:lnTo>
                    <a:pt x="77859" y="37925"/>
                  </a:lnTo>
                  <a:lnTo>
                    <a:pt x="77962" y="36480"/>
                  </a:lnTo>
                  <a:lnTo>
                    <a:pt x="89280" y="17525"/>
                  </a:lnTo>
                  <a:lnTo>
                    <a:pt x="93345" y="14859"/>
                  </a:lnTo>
                  <a:lnTo>
                    <a:pt x="100329" y="13588"/>
                  </a:lnTo>
                  <a:close/>
                </a:path>
                <a:path w="1010284" h="283844">
                  <a:moveTo>
                    <a:pt x="325083" y="14604"/>
                  </a:moveTo>
                  <a:lnTo>
                    <a:pt x="264668" y="14604"/>
                  </a:lnTo>
                  <a:lnTo>
                    <a:pt x="285218" y="16793"/>
                  </a:lnTo>
                  <a:lnTo>
                    <a:pt x="303053" y="23352"/>
                  </a:lnTo>
                  <a:lnTo>
                    <a:pt x="340248" y="68605"/>
                  </a:lnTo>
                  <a:lnTo>
                    <a:pt x="351297" y="116663"/>
                  </a:lnTo>
                  <a:lnTo>
                    <a:pt x="352678" y="145668"/>
                  </a:lnTo>
                  <a:lnTo>
                    <a:pt x="351204" y="174057"/>
                  </a:lnTo>
                  <a:lnTo>
                    <a:pt x="339445" y="220071"/>
                  </a:lnTo>
                  <a:lnTo>
                    <a:pt x="316301" y="251579"/>
                  </a:lnTo>
                  <a:lnTo>
                    <a:pt x="263689" y="269480"/>
                  </a:lnTo>
                  <a:lnTo>
                    <a:pt x="324149" y="269480"/>
                  </a:lnTo>
                  <a:lnTo>
                    <a:pt x="360679" y="241553"/>
                  </a:lnTo>
                  <a:lnTo>
                    <a:pt x="388969" y="195199"/>
                  </a:lnTo>
                  <a:lnTo>
                    <a:pt x="398399" y="140462"/>
                  </a:lnTo>
                  <a:lnTo>
                    <a:pt x="395959" y="111190"/>
                  </a:lnTo>
                  <a:lnTo>
                    <a:pt x="376271" y="60469"/>
                  </a:lnTo>
                  <a:lnTo>
                    <a:pt x="338576" y="22181"/>
                  </a:lnTo>
                  <a:lnTo>
                    <a:pt x="325083" y="14604"/>
                  </a:lnTo>
                  <a:close/>
                </a:path>
                <a:path w="1010284" h="283844">
                  <a:moveTo>
                    <a:pt x="268477" y="0"/>
                  </a:moveTo>
                  <a:lnTo>
                    <a:pt x="218614" y="9223"/>
                  </a:lnTo>
                  <a:lnTo>
                    <a:pt x="175514" y="36829"/>
                  </a:lnTo>
                  <a:lnTo>
                    <a:pt x="145065" y="79121"/>
                  </a:lnTo>
                  <a:lnTo>
                    <a:pt x="133096" y="132461"/>
                  </a:lnTo>
                  <a:lnTo>
                    <a:pt x="179068" y="132461"/>
                  </a:lnTo>
                  <a:lnTo>
                    <a:pt x="180145" y="111190"/>
                  </a:lnTo>
                  <a:lnTo>
                    <a:pt x="184530" y="86058"/>
                  </a:lnTo>
                  <a:lnTo>
                    <a:pt x="202184" y="46736"/>
                  </a:lnTo>
                  <a:lnTo>
                    <a:pt x="246189" y="16607"/>
                  </a:lnTo>
                  <a:lnTo>
                    <a:pt x="264668" y="14604"/>
                  </a:lnTo>
                  <a:lnTo>
                    <a:pt x="325083" y="14604"/>
                  </a:lnTo>
                  <a:lnTo>
                    <a:pt x="316658" y="9874"/>
                  </a:lnTo>
                  <a:lnTo>
                    <a:pt x="293288" y="2472"/>
                  </a:lnTo>
                  <a:lnTo>
                    <a:pt x="268477" y="0"/>
                  </a:lnTo>
                  <a:close/>
                </a:path>
                <a:path w="1010284" h="283844">
                  <a:moveTo>
                    <a:pt x="116204" y="6223"/>
                  </a:moveTo>
                  <a:lnTo>
                    <a:pt x="0" y="6223"/>
                  </a:lnTo>
                  <a:lnTo>
                    <a:pt x="0" y="13588"/>
                  </a:lnTo>
                  <a:lnTo>
                    <a:pt x="116204" y="13588"/>
                  </a:lnTo>
                  <a:lnTo>
                    <a:pt x="116204" y="6223"/>
                  </a:lnTo>
                  <a:close/>
                </a:path>
                <a:path w="1010284" h="283844">
                  <a:moveTo>
                    <a:pt x="433450" y="242950"/>
                  </a:moveTo>
                  <a:lnTo>
                    <a:pt x="424307" y="242950"/>
                  </a:lnTo>
                  <a:lnTo>
                    <a:pt x="420750" y="244601"/>
                  </a:lnTo>
                  <a:lnTo>
                    <a:pt x="418084" y="247650"/>
                  </a:lnTo>
                  <a:lnTo>
                    <a:pt x="415290" y="250698"/>
                  </a:lnTo>
                  <a:lnTo>
                    <a:pt x="414163" y="253873"/>
                  </a:lnTo>
                  <a:lnTo>
                    <a:pt x="414061" y="254158"/>
                  </a:lnTo>
                  <a:lnTo>
                    <a:pt x="413937" y="259714"/>
                  </a:lnTo>
                  <a:lnTo>
                    <a:pt x="415446" y="268350"/>
                  </a:lnTo>
                  <a:lnTo>
                    <a:pt x="415508" y="268702"/>
                  </a:lnTo>
                  <a:lnTo>
                    <a:pt x="420338" y="275288"/>
                  </a:lnTo>
                  <a:lnTo>
                    <a:pt x="428359" y="279231"/>
                  </a:lnTo>
                  <a:lnTo>
                    <a:pt x="439547" y="280542"/>
                  </a:lnTo>
                  <a:lnTo>
                    <a:pt x="446762" y="280019"/>
                  </a:lnTo>
                  <a:lnTo>
                    <a:pt x="477736" y="256412"/>
                  </a:lnTo>
                  <a:lnTo>
                    <a:pt x="450850" y="256412"/>
                  </a:lnTo>
                  <a:lnTo>
                    <a:pt x="446913" y="253873"/>
                  </a:lnTo>
                  <a:lnTo>
                    <a:pt x="437769" y="244983"/>
                  </a:lnTo>
                  <a:lnTo>
                    <a:pt x="433450" y="242950"/>
                  </a:lnTo>
                  <a:close/>
                </a:path>
                <a:path w="1010284" h="283844">
                  <a:moveTo>
                    <a:pt x="606933" y="270001"/>
                  </a:moveTo>
                  <a:lnTo>
                    <a:pt x="512191" y="270001"/>
                  </a:lnTo>
                  <a:lnTo>
                    <a:pt x="512191" y="277367"/>
                  </a:lnTo>
                  <a:lnTo>
                    <a:pt x="606933" y="277367"/>
                  </a:lnTo>
                  <a:lnTo>
                    <a:pt x="606933" y="270001"/>
                  </a:lnTo>
                  <a:close/>
                </a:path>
                <a:path w="1010284" h="283844">
                  <a:moveTo>
                    <a:pt x="584912" y="107187"/>
                  </a:moveTo>
                  <a:lnTo>
                    <a:pt x="546100" y="107187"/>
                  </a:lnTo>
                  <a:lnTo>
                    <a:pt x="546078" y="235392"/>
                  </a:lnTo>
                  <a:lnTo>
                    <a:pt x="545941" y="241300"/>
                  </a:lnTo>
                  <a:lnTo>
                    <a:pt x="533400" y="268350"/>
                  </a:lnTo>
                  <a:lnTo>
                    <a:pt x="529463" y="269493"/>
                  </a:lnTo>
                  <a:lnTo>
                    <a:pt x="522350" y="270001"/>
                  </a:lnTo>
                  <a:lnTo>
                    <a:pt x="597535" y="270001"/>
                  </a:lnTo>
                  <a:lnTo>
                    <a:pt x="591312" y="268986"/>
                  </a:lnTo>
                  <a:lnTo>
                    <a:pt x="588264" y="266953"/>
                  </a:lnTo>
                  <a:lnTo>
                    <a:pt x="579120" y="248538"/>
                  </a:lnTo>
                  <a:lnTo>
                    <a:pt x="579174" y="133931"/>
                  </a:lnTo>
                  <a:lnTo>
                    <a:pt x="579286" y="127325"/>
                  </a:lnTo>
                  <a:lnTo>
                    <a:pt x="579786" y="119729"/>
                  </a:lnTo>
                  <a:lnTo>
                    <a:pt x="580532" y="114933"/>
                  </a:lnTo>
                  <a:lnTo>
                    <a:pt x="580620" y="114371"/>
                  </a:lnTo>
                  <a:lnTo>
                    <a:pt x="581787" y="111251"/>
                  </a:lnTo>
                  <a:lnTo>
                    <a:pt x="583438" y="108585"/>
                  </a:lnTo>
                  <a:lnTo>
                    <a:pt x="584912" y="107187"/>
                  </a:lnTo>
                  <a:close/>
                </a:path>
                <a:path w="1010284" h="283844">
                  <a:moveTo>
                    <a:pt x="606933" y="94234"/>
                  </a:moveTo>
                  <a:lnTo>
                    <a:pt x="443102" y="94234"/>
                  </a:lnTo>
                  <a:lnTo>
                    <a:pt x="443102" y="101853"/>
                  </a:lnTo>
                  <a:lnTo>
                    <a:pt x="455549" y="102742"/>
                  </a:lnTo>
                  <a:lnTo>
                    <a:pt x="463296" y="105537"/>
                  </a:lnTo>
                  <a:lnTo>
                    <a:pt x="470789" y="147954"/>
                  </a:lnTo>
                  <a:lnTo>
                    <a:pt x="470789" y="188467"/>
                  </a:lnTo>
                  <a:lnTo>
                    <a:pt x="470545" y="204670"/>
                  </a:lnTo>
                  <a:lnTo>
                    <a:pt x="470527" y="205920"/>
                  </a:lnTo>
                  <a:lnTo>
                    <a:pt x="464099" y="250698"/>
                  </a:lnTo>
                  <a:lnTo>
                    <a:pt x="459486" y="256412"/>
                  </a:lnTo>
                  <a:lnTo>
                    <a:pt x="477736" y="256412"/>
                  </a:lnTo>
                  <a:lnTo>
                    <a:pt x="484846" y="205920"/>
                  </a:lnTo>
                  <a:lnTo>
                    <a:pt x="484899" y="204670"/>
                  </a:lnTo>
                  <a:lnTo>
                    <a:pt x="485091" y="188467"/>
                  </a:lnTo>
                  <a:lnTo>
                    <a:pt x="485140" y="107187"/>
                  </a:lnTo>
                  <a:lnTo>
                    <a:pt x="584912" y="107187"/>
                  </a:lnTo>
                  <a:lnTo>
                    <a:pt x="585851" y="106299"/>
                  </a:lnTo>
                  <a:lnTo>
                    <a:pt x="588772" y="104521"/>
                  </a:lnTo>
                  <a:lnTo>
                    <a:pt x="591820" y="102742"/>
                  </a:lnTo>
                  <a:lnTo>
                    <a:pt x="597916" y="101853"/>
                  </a:lnTo>
                  <a:lnTo>
                    <a:pt x="606933" y="101853"/>
                  </a:lnTo>
                  <a:lnTo>
                    <a:pt x="606933" y="94234"/>
                  </a:lnTo>
                  <a:close/>
                </a:path>
                <a:path w="1010284" h="283844">
                  <a:moveTo>
                    <a:pt x="705358" y="270001"/>
                  </a:moveTo>
                  <a:lnTo>
                    <a:pt x="620776" y="270001"/>
                  </a:lnTo>
                  <a:lnTo>
                    <a:pt x="620776" y="277367"/>
                  </a:lnTo>
                  <a:lnTo>
                    <a:pt x="705358" y="277367"/>
                  </a:lnTo>
                  <a:lnTo>
                    <a:pt x="705358" y="270001"/>
                  </a:lnTo>
                  <a:close/>
                </a:path>
                <a:path w="1010284" h="283844">
                  <a:moveTo>
                    <a:pt x="821563" y="270001"/>
                  </a:moveTo>
                  <a:lnTo>
                    <a:pt x="732917" y="270001"/>
                  </a:lnTo>
                  <a:lnTo>
                    <a:pt x="732917" y="277367"/>
                  </a:lnTo>
                  <a:lnTo>
                    <a:pt x="821563" y="277367"/>
                  </a:lnTo>
                  <a:lnTo>
                    <a:pt x="821563" y="270001"/>
                  </a:lnTo>
                  <a:close/>
                </a:path>
                <a:path w="1010284" h="283844">
                  <a:moveTo>
                    <a:pt x="699552" y="101980"/>
                  </a:moveTo>
                  <a:lnTo>
                    <a:pt x="630967" y="101980"/>
                  </a:lnTo>
                  <a:lnTo>
                    <a:pt x="636524" y="102870"/>
                  </a:lnTo>
                  <a:lnTo>
                    <a:pt x="642620" y="106934"/>
                  </a:lnTo>
                  <a:lnTo>
                    <a:pt x="644905" y="109347"/>
                  </a:lnTo>
                  <a:lnTo>
                    <a:pt x="646375" y="112013"/>
                  </a:lnTo>
                  <a:lnTo>
                    <a:pt x="647722" y="114371"/>
                  </a:lnTo>
                  <a:lnTo>
                    <a:pt x="647826" y="114553"/>
                  </a:lnTo>
                  <a:lnTo>
                    <a:pt x="648589" y="122936"/>
                  </a:lnTo>
                  <a:lnTo>
                    <a:pt x="648589" y="234441"/>
                  </a:lnTo>
                  <a:lnTo>
                    <a:pt x="648277" y="244701"/>
                  </a:lnTo>
                  <a:lnTo>
                    <a:pt x="647334" y="252983"/>
                  </a:lnTo>
                  <a:lnTo>
                    <a:pt x="645796" y="259079"/>
                  </a:lnTo>
                  <a:lnTo>
                    <a:pt x="645749" y="259266"/>
                  </a:lnTo>
                  <a:lnTo>
                    <a:pt x="643509" y="263525"/>
                  </a:lnTo>
                  <a:lnTo>
                    <a:pt x="640207" y="267842"/>
                  </a:lnTo>
                  <a:lnTo>
                    <a:pt x="632587" y="270001"/>
                  </a:lnTo>
                  <a:lnTo>
                    <a:pt x="695945" y="270001"/>
                  </a:lnTo>
                  <a:lnTo>
                    <a:pt x="689722" y="267842"/>
                  </a:lnTo>
                  <a:lnTo>
                    <a:pt x="689445" y="267842"/>
                  </a:lnTo>
                  <a:lnTo>
                    <a:pt x="686397" y="263525"/>
                  </a:lnTo>
                  <a:lnTo>
                    <a:pt x="681713" y="244701"/>
                  </a:lnTo>
                  <a:lnTo>
                    <a:pt x="681609" y="240029"/>
                  </a:lnTo>
                  <a:lnTo>
                    <a:pt x="698024" y="220979"/>
                  </a:lnTo>
                  <a:lnTo>
                    <a:pt x="681609" y="220979"/>
                  </a:lnTo>
                  <a:lnTo>
                    <a:pt x="681724" y="129412"/>
                  </a:lnTo>
                  <a:lnTo>
                    <a:pt x="681755" y="127325"/>
                  </a:lnTo>
                  <a:lnTo>
                    <a:pt x="682212" y="119729"/>
                  </a:lnTo>
                  <a:lnTo>
                    <a:pt x="682975" y="114553"/>
                  </a:lnTo>
                  <a:lnTo>
                    <a:pt x="683002" y="114371"/>
                  </a:lnTo>
                  <a:lnTo>
                    <a:pt x="684149" y="111251"/>
                  </a:lnTo>
                  <a:lnTo>
                    <a:pt x="685926" y="108585"/>
                  </a:lnTo>
                  <a:lnTo>
                    <a:pt x="688340" y="106299"/>
                  </a:lnTo>
                  <a:lnTo>
                    <a:pt x="694436" y="102742"/>
                  </a:lnTo>
                  <a:lnTo>
                    <a:pt x="699552" y="101980"/>
                  </a:lnTo>
                  <a:close/>
                </a:path>
                <a:path w="1010284" h="283844">
                  <a:moveTo>
                    <a:pt x="793750" y="148209"/>
                  </a:moveTo>
                  <a:lnTo>
                    <a:pt x="760729" y="148209"/>
                  </a:lnTo>
                  <a:lnTo>
                    <a:pt x="760729" y="234441"/>
                  </a:lnTo>
                  <a:lnTo>
                    <a:pt x="760404" y="244701"/>
                  </a:lnTo>
                  <a:lnTo>
                    <a:pt x="751574" y="267842"/>
                  </a:lnTo>
                  <a:lnTo>
                    <a:pt x="751459" y="267970"/>
                  </a:lnTo>
                  <a:lnTo>
                    <a:pt x="743966" y="270001"/>
                  </a:lnTo>
                  <a:lnTo>
                    <a:pt x="812165" y="270001"/>
                  </a:lnTo>
                  <a:lnTo>
                    <a:pt x="805942" y="268986"/>
                  </a:lnTo>
                  <a:lnTo>
                    <a:pt x="802894" y="266953"/>
                  </a:lnTo>
                  <a:lnTo>
                    <a:pt x="793750" y="248538"/>
                  </a:lnTo>
                  <a:lnTo>
                    <a:pt x="793750" y="148209"/>
                  </a:lnTo>
                  <a:close/>
                </a:path>
                <a:path w="1010284" h="283844">
                  <a:moveTo>
                    <a:pt x="811802" y="101980"/>
                  </a:moveTo>
                  <a:lnTo>
                    <a:pt x="745109" y="101980"/>
                  </a:lnTo>
                  <a:lnTo>
                    <a:pt x="751332" y="104012"/>
                  </a:lnTo>
                  <a:lnTo>
                    <a:pt x="758571" y="112013"/>
                  </a:lnTo>
                  <a:lnTo>
                    <a:pt x="760476" y="119125"/>
                  </a:lnTo>
                  <a:lnTo>
                    <a:pt x="760570" y="122936"/>
                  </a:lnTo>
                  <a:lnTo>
                    <a:pt x="760678" y="127325"/>
                  </a:lnTo>
                  <a:lnTo>
                    <a:pt x="760729" y="129412"/>
                  </a:lnTo>
                  <a:lnTo>
                    <a:pt x="681609" y="220979"/>
                  </a:lnTo>
                  <a:lnTo>
                    <a:pt x="698024" y="220979"/>
                  </a:lnTo>
                  <a:lnTo>
                    <a:pt x="760729" y="148209"/>
                  </a:lnTo>
                  <a:lnTo>
                    <a:pt x="793750" y="148209"/>
                  </a:lnTo>
                  <a:lnTo>
                    <a:pt x="793750" y="137160"/>
                  </a:lnTo>
                  <a:lnTo>
                    <a:pt x="793881" y="129412"/>
                  </a:lnTo>
                  <a:lnTo>
                    <a:pt x="793916" y="127325"/>
                  </a:lnTo>
                  <a:lnTo>
                    <a:pt x="794416" y="119729"/>
                  </a:lnTo>
                  <a:lnTo>
                    <a:pt x="795221" y="114553"/>
                  </a:lnTo>
                  <a:lnTo>
                    <a:pt x="795250" y="114371"/>
                  </a:lnTo>
                  <a:lnTo>
                    <a:pt x="796417" y="111251"/>
                  </a:lnTo>
                  <a:lnTo>
                    <a:pt x="798068" y="108585"/>
                  </a:lnTo>
                  <a:lnTo>
                    <a:pt x="800480" y="106299"/>
                  </a:lnTo>
                  <a:lnTo>
                    <a:pt x="806576" y="102742"/>
                  </a:lnTo>
                  <a:lnTo>
                    <a:pt x="811802" y="101980"/>
                  </a:lnTo>
                  <a:close/>
                </a:path>
                <a:path w="1010284" h="283844">
                  <a:moveTo>
                    <a:pt x="709422" y="94234"/>
                  </a:moveTo>
                  <a:lnTo>
                    <a:pt x="620776" y="94234"/>
                  </a:lnTo>
                  <a:lnTo>
                    <a:pt x="620776" y="101980"/>
                  </a:lnTo>
                  <a:lnTo>
                    <a:pt x="709422" y="101980"/>
                  </a:lnTo>
                  <a:lnTo>
                    <a:pt x="709422" y="94234"/>
                  </a:lnTo>
                  <a:close/>
                </a:path>
                <a:path w="1010284" h="283844">
                  <a:moveTo>
                    <a:pt x="821563" y="94234"/>
                  </a:moveTo>
                  <a:lnTo>
                    <a:pt x="736346" y="94234"/>
                  </a:lnTo>
                  <a:lnTo>
                    <a:pt x="736346" y="101980"/>
                  </a:lnTo>
                  <a:lnTo>
                    <a:pt x="821563" y="101980"/>
                  </a:lnTo>
                  <a:lnTo>
                    <a:pt x="821563" y="94234"/>
                  </a:lnTo>
                  <a:close/>
                </a:path>
                <a:path w="1010284" h="283844">
                  <a:moveTo>
                    <a:pt x="1009776" y="94234"/>
                  </a:moveTo>
                  <a:lnTo>
                    <a:pt x="928497" y="94234"/>
                  </a:lnTo>
                  <a:lnTo>
                    <a:pt x="910042" y="95091"/>
                  </a:lnTo>
                  <a:lnTo>
                    <a:pt x="872109" y="107950"/>
                  </a:lnTo>
                  <a:lnTo>
                    <a:pt x="855599" y="140208"/>
                  </a:lnTo>
                  <a:lnTo>
                    <a:pt x="858480" y="155636"/>
                  </a:lnTo>
                  <a:lnTo>
                    <a:pt x="867124" y="168957"/>
                  </a:lnTo>
                  <a:lnTo>
                    <a:pt x="881530" y="180159"/>
                  </a:lnTo>
                  <a:lnTo>
                    <a:pt x="901700" y="189229"/>
                  </a:lnTo>
                  <a:lnTo>
                    <a:pt x="851789" y="259587"/>
                  </a:lnTo>
                  <a:lnTo>
                    <a:pt x="846963" y="265556"/>
                  </a:lnTo>
                  <a:lnTo>
                    <a:pt x="844296" y="267335"/>
                  </a:lnTo>
                  <a:lnTo>
                    <a:pt x="841755" y="269113"/>
                  </a:lnTo>
                  <a:lnTo>
                    <a:pt x="837057" y="270001"/>
                  </a:lnTo>
                  <a:lnTo>
                    <a:pt x="830452" y="270001"/>
                  </a:lnTo>
                  <a:lnTo>
                    <a:pt x="830452" y="277367"/>
                  </a:lnTo>
                  <a:lnTo>
                    <a:pt x="876046" y="277367"/>
                  </a:lnTo>
                  <a:lnTo>
                    <a:pt x="934466" y="194563"/>
                  </a:lnTo>
                  <a:lnTo>
                    <a:pt x="982091" y="194563"/>
                  </a:lnTo>
                  <a:lnTo>
                    <a:pt x="982091" y="181863"/>
                  </a:lnTo>
                  <a:lnTo>
                    <a:pt x="943991" y="181863"/>
                  </a:lnTo>
                  <a:lnTo>
                    <a:pt x="933680" y="181127"/>
                  </a:lnTo>
                  <a:lnTo>
                    <a:pt x="897604" y="157099"/>
                  </a:lnTo>
                  <a:lnTo>
                    <a:pt x="894079" y="140970"/>
                  </a:lnTo>
                  <a:lnTo>
                    <a:pt x="894699" y="134330"/>
                  </a:lnTo>
                  <a:lnTo>
                    <a:pt x="924756" y="107809"/>
                  </a:lnTo>
                  <a:lnTo>
                    <a:pt x="934212" y="107187"/>
                  </a:lnTo>
                  <a:lnTo>
                    <a:pt x="987989" y="107187"/>
                  </a:lnTo>
                  <a:lnTo>
                    <a:pt x="991489" y="105155"/>
                  </a:lnTo>
                  <a:lnTo>
                    <a:pt x="995426" y="102997"/>
                  </a:lnTo>
                  <a:lnTo>
                    <a:pt x="1001014" y="101949"/>
                  </a:lnTo>
                  <a:lnTo>
                    <a:pt x="1009776" y="101949"/>
                  </a:lnTo>
                  <a:lnTo>
                    <a:pt x="1009776" y="94234"/>
                  </a:lnTo>
                  <a:close/>
                </a:path>
                <a:path w="1010284" h="283844">
                  <a:moveTo>
                    <a:pt x="1009776" y="270001"/>
                  </a:moveTo>
                  <a:lnTo>
                    <a:pt x="921258" y="270001"/>
                  </a:lnTo>
                  <a:lnTo>
                    <a:pt x="921258" y="277367"/>
                  </a:lnTo>
                  <a:lnTo>
                    <a:pt x="1009776" y="277367"/>
                  </a:lnTo>
                  <a:lnTo>
                    <a:pt x="1009776" y="270001"/>
                  </a:lnTo>
                  <a:close/>
                </a:path>
                <a:path w="1010284" h="283844">
                  <a:moveTo>
                    <a:pt x="982091" y="194563"/>
                  </a:moveTo>
                  <a:lnTo>
                    <a:pt x="949071" y="194563"/>
                  </a:lnTo>
                  <a:lnTo>
                    <a:pt x="949071" y="234441"/>
                  </a:lnTo>
                  <a:lnTo>
                    <a:pt x="948715" y="245064"/>
                  </a:lnTo>
                  <a:lnTo>
                    <a:pt x="947627" y="253618"/>
                  </a:lnTo>
                  <a:lnTo>
                    <a:pt x="945964" y="259587"/>
                  </a:lnTo>
                  <a:lnTo>
                    <a:pt x="945909" y="259784"/>
                  </a:lnTo>
                  <a:lnTo>
                    <a:pt x="943483" y="263905"/>
                  </a:lnTo>
                  <a:lnTo>
                    <a:pt x="939673" y="267970"/>
                  </a:lnTo>
                  <a:lnTo>
                    <a:pt x="932307" y="270001"/>
                  </a:lnTo>
                  <a:lnTo>
                    <a:pt x="1001522" y="270001"/>
                  </a:lnTo>
                  <a:lnTo>
                    <a:pt x="982091" y="245999"/>
                  </a:lnTo>
                  <a:lnTo>
                    <a:pt x="982091" y="194563"/>
                  </a:lnTo>
                  <a:close/>
                </a:path>
                <a:path w="1010284" h="283844">
                  <a:moveTo>
                    <a:pt x="987989" y="107187"/>
                  </a:moveTo>
                  <a:lnTo>
                    <a:pt x="938911" y="107187"/>
                  </a:lnTo>
                  <a:lnTo>
                    <a:pt x="943864" y="107950"/>
                  </a:lnTo>
                  <a:lnTo>
                    <a:pt x="949071" y="109474"/>
                  </a:lnTo>
                  <a:lnTo>
                    <a:pt x="949071" y="181355"/>
                  </a:lnTo>
                  <a:lnTo>
                    <a:pt x="946531" y="181863"/>
                  </a:lnTo>
                  <a:lnTo>
                    <a:pt x="982091" y="181863"/>
                  </a:lnTo>
                  <a:lnTo>
                    <a:pt x="982091" y="125095"/>
                  </a:lnTo>
                  <a:lnTo>
                    <a:pt x="982599" y="117221"/>
                  </a:lnTo>
                  <a:lnTo>
                    <a:pt x="983869" y="113791"/>
                  </a:lnTo>
                  <a:lnTo>
                    <a:pt x="985012" y="110362"/>
                  </a:lnTo>
                  <a:lnTo>
                    <a:pt x="987551" y="107441"/>
                  </a:lnTo>
                  <a:lnTo>
                    <a:pt x="987989" y="107187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457438" y="3000501"/>
              <a:ext cx="179196" cy="188340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8654668" y="2916047"/>
              <a:ext cx="650875" cy="274955"/>
            </a:xfrm>
            <a:custGeom>
              <a:avLst/>
              <a:gdLst/>
              <a:ahLst/>
              <a:cxnLst/>
              <a:rect l="l" t="t" r="r" b="b"/>
              <a:pathLst>
                <a:path w="650875" h="274955">
                  <a:moveTo>
                    <a:pt x="117221" y="0"/>
                  </a:moveTo>
                  <a:lnTo>
                    <a:pt x="0" y="0"/>
                  </a:lnTo>
                  <a:lnTo>
                    <a:pt x="0" y="7365"/>
                  </a:lnTo>
                  <a:lnTo>
                    <a:pt x="20447" y="7365"/>
                  </a:lnTo>
                  <a:lnTo>
                    <a:pt x="28194" y="10287"/>
                  </a:lnTo>
                  <a:lnTo>
                    <a:pt x="39242" y="48005"/>
                  </a:lnTo>
                  <a:lnTo>
                    <a:pt x="39154" y="226355"/>
                  </a:lnTo>
                  <a:lnTo>
                    <a:pt x="18113" y="263110"/>
                  </a:lnTo>
                  <a:lnTo>
                    <a:pt x="10159" y="263778"/>
                  </a:lnTo>
                  <a:lnTo>
                    <a:pt x="0" y="263778"/>
                  </a:lnTo>
                  <a:lnTo>
                    <a:pt x="0" y="271144"/>
                  </a:lnTo>
                  <a:lnTo>
                    <a:pt x="128015" y="271144"/>
                  </a:lnTo>
                  <a:lnTo>
                    <a:pt x="149421" y="270619"/>
                  </a:lnTo>
                  <a:lnTo>
                    <a:pt x="196087" y="262636"/>
                  </a:lnTo>
                  <a:lnTo>
                    <a:pt x="207990" y="256920"/>
                  </a:lnTo>
                  <a:lnTo>
                    <a:pt x="123444" y="256920"/>
                  </a:lnTo>
                  <a:lnTo>
                    <a:pt x="112083" y="256587"/>
                  </a:lnTo>
                  <a:lnTo>
                    <a:pt x="100663" y="255587"/>
                  </a:lnTo>
                  <a:lnTo>
                    <a:pt x="89171" y="253920"/>
                  </a:lnTo>
                  <a:lnTo>
                    <a:pt x="78148" y="251698"/>
                  </a:lnTo>
                  <a:lnTo>
                    <a:pt x="77597" y="251698"/>
                  </a:lnTo>
                  <a:lnTo>
                    <a:pt x="77597" y="140335"/>
                  </a:lnTo>
                  <a:lnTo>
                    <a:pt x="81152" y="139700"/>
                  </a:lnTo>
                  <a:lnTo>
                    <a:pt x="85978" y="139318"/>
                  </a:lnTo>
                  <a:lnTo>
                    <a:pt x="91821" y="138937"/>
                  </a:lnTo>
                  <a:lnTo>
                    <a:pt x="97662" y="138683"/>
                  </a:lnTo>
                  <a:lnTo>
                    <a:pt x="202027" y="138683"/>
                  </a:lnTo>
                  <a:lnTo>
                    <a:pt x="195585" y="136249"/>
                  </a:lnTo>
                  <a:lnTo>
                    <a:pt x="182372" y="132841"/>
                  </a:lnTo>
                  <a:lnTo>
                    <a:pt x="193730" y="128412"/>
                  </a:lnTo>
                  <a:lnTo>
                    <a:pt x="200175" y="124840"/>
                  </a:lnTo>
                  <a:lnTo>
                    <a:pt x="107823" y="124840"/>
                  </a:lnTo>
                  <a:lnTo>
                    <a:pt x="100837" y="124587"/>
                  </a:lnTo>
                  <a:lnTo>
                    <a:pt x="88137" y="123570"/>
                  </a:lnTo>
                  <a:lnTo>
                    <a:pt x="82550" y="122936"/>
                  </a:lnTo>
                  <a:lnTo>
                    <a:pt x="77597" y="122047"/>
                  </a:lnTo>
                  <a:lnTo>
                    <a:pt x="77597" y="17779"/>
                  </a:lnTo>
                  <a:lnTo>
                    <a:pt x="85838" y="15853"/>
                  </a:lnTo>
                  <a:lnTo>
                    <a:pt x="94567" y="14462"/>
                  </a:lnTo>
                  <a:lnTo>
                    <a:pt x="103796" y="13618"/>
                  </a:lnTo>
                  <a:lnTo>
                    <a:pt x="113537" y="13335"/>
                  </a:lnTo>
                  <a:lnTo>
                    <a:pt x="193094" y="13335"/>
                  </a:lnTo>
                  <a:lnTo>
                    <a:pt x="183892" y="9118"/>
                  </a:lnTo>
                  <a:lnTo>
                    <a:pt x="169799" y="4825"/>
                  </a:lnTo>
                  <a:lnTo>
                    <a:pt x="159083" y="2732"/>
                  </a:lnTo>
                  <a:lnTo>
                    <a:pt x="146748" y="1222"/>
                  </a:lnTo>
                  <a:lnTo>
                    <a:pt x="132794" y="307"/>
                  </a:lnTo>
                  <a:lnTo>
                    <a:pt x="117221" y="0"/>
                  </a:lnTo>
                  <a:close/>
                </a:path>
                <a:path w="650875" h="274955">
                  <a:moveTo>
                    <a:pt x="202027" y="138683"/>
                  </a:moveTo>
                  <a:lnTo>
                    <a:pt x="116355" y="138683"/>
                  </a:lnTo>
                  <a:lnTo>
                    <a:pt x="126746" y="139080"/>
                  </a:lnTo>
                  <a:lnTo>
                    <a:pt x="139319" y="140652"/>
                  </a:lnTo>
                  <a:lnTo>
                    <a:pt x="177720" y="156908"/>
                  </a:lnTo>
                  <a:lnTo>
                    <a:pt x="197066" y="192571"/>
                  </a:lnTo>
                  <a:lnTo>
                    <a:pt x="197611" y="200405"/>
                  </a:lnTo>
                  <a:lnTo>
                    <a:pt x="196421" y="211929"/>
                  </a:lnTo>
                  <a:lnTo>
                    <a:pt x="168038" y="247812"/>
                  </a:lnTo>
                  <a:lnTo>
                    <a:pt x="155098" y="252983"/>
                  </a:lnTo>
                  <a:lnTo>
                    <a:pt x="154869" y="252983"/>
                  </a:lnTo>
                  <a:lnTo>
                    <a:pt x="140467" y="255916"/>
                  </a:lnTo>
                  <a:lnTo>
                    <a:pt x="123444" y="256920"/>
                  </a:lnTo>
                  <a:lnTo>
                    <a:pt x="207990" y="256920"/>
                  </a:lnTo>
                  <a:lnTo>
                    <a:pt x="236787" y="226355"/>
                  </a:lnTo>
                  <a:lnTo>
                    <a:pt x="243966" y="196976"/>
                  </a:lnTo>
                  <a:lnTo>
                    <a:pt x="242820" y="184880"/>
                  </a:lnTo>
                  <a:lnTo>
                    <a:pt x="216679" y="145825"/>
                  </a:lnTo>
                  <a:lnTo>
                    <a:pt x="206395" y="140335"/>
                  </a:lnTo>
                  <a:lnTo>
                    <a:pt x="202027" y="138683"/>
                  </a:lnTo>
                  <a:close/>
                </a:path>
                <a:path w="650875" h="274955">
                  <a:moveTo>
                    <a:pt x="193094" y="13335"/>
                  </a:moveTo>
                  <a:lnTo>
                    <a:pt x="113537" y="13335"/>
                  </a:lnTo>
                  <a:lnTo>
                    <a:pt x="132045" y="14462"/>
                  </a:lnTo>
                  <a:lnTo>
                    <a:pt x="131353" y="14462"/>
                  </a:lnTo>
                  <a:lnTo>
                    <a:pt x="170302" y="30352"/>
                  </a:lnTo>
                  <a:lnTo>
                    <a:pt x="189610" y="70738"/>
                  </a:lnTo>
                  <a:lnTo>
                    <a:pt x="189112" y="78309"/>
                  </a:lnTo>
                  <a:lnTo>
                    <a:pt x="166181" y="114921"/>
                  </a:lnTo>
                  <a:lnTo>
                    <a:pt x="129111" y="124438"/>
                  </a:lnTo>
                  <a:lnTo>
                    <a:pt x="115442" y="124840"/>
                  </a:lnTo>
                  <a:lnTo>
                    <a:pt x="200175" y="124840"/>
                  </a:lnTo>
                  <a:lnTo>
                    <a:pt x="228266" y="91709"/>
                  </a:lnTo>
                  <a:lnTo>
                    <a:pt x="231394" y="72389"/>
                  </a:lnTo>
                  <a:lnTo>
                    <a:pt x="230415" y="60838"/>
                  </a:lnTo>
                  <a:lnTo>
                    <a:pt x="206839" y="21845"/>
                  </a:lnTo>
                  <a:lnTo>
                    <a:pt x="196246" y="14779"/>
                  </a:lnTo>
                  <a:lnTo>
                    <a:pt x="193094" y="13335"/>
                  </a:lnTo>
                  <a:close/>
                </a:path>
                <a:path w="650875" h="274955">
                  <a:moveTo>
                    <a:pt x="291337" y="236727"/>
                  </a:moveTo>
                  <a:lnTo>
                    <a:pt x="282194" y="236727"/>
                  </a:lnTo>
                  <a:lnTo>
                    <a:pt x="278637" y="238378"/>
                  </a:lnTo>
                  <a:lnTo>
                    <a:pt x="275971" y="241426"/>
                  </a:lnTo>
                  <a:lnTo>
                    <a:pt x="273176" y="244475"/>
                  </a:lnTo>
                  <a:lnTo>
                    <a:pt x="272050" y="247650"/>
                  </a:lnTo>
                  <a:lnTo>
                    <a:pt x="271948" y="247935"/>
                  </a:lnTo>
                  <a:lnTo>
                    <a:pt x="271824" y="253491"/>
                  </a:lnTo>
                  <a:lnTo>
                    <a:pt x="273333" y="262127"/>
                  </a:lnTo>
                  <a:lnTo>
                    <a:pt x="273395" y="262479"/>
                  </a:lnTo>
                  <a:lnTo>
                    <a:pt x="278225" y="269065"/>
                  </a:lnTo>
                  <a:lnTo>
                    <a:pt x="286246" y="273008"/>
                  </a:lnTo>
                  <a:lnTo>
                    <a:pt x="297433" y="274319"/>
                  </a:lnTo>
                  <a:lnTo>
                    <a:pt x="304649" y="273796"/>
                  </a:lnTo>
                  <a:lnTo>
                    <a:pt x="335623" y="250189"/>
                  </a:lnTo>
                  <a:lnTo>
                    <a:pt x="308736" y="250189"/>
                  </a:lnTo>
                  <a:lnTo>
                    <a:pt x="304800" y="247650"/>
                  </a:lnTo>
                  <a:lnTo>
                    <a:pt x="295655" y="238760"/>
                  </a:lnTo>
                  <a:lnTo>
                    <a:pt x="291337" y="236727"/>
                  </a:lnTo>
                  <a:close/>
                </a:path>
                <a:path w="650875" h="274955">
                  <a:moveTo>
                    <a:pt x="464820" y="263778"/>
                  </a:moveTo>
                  <a:lnTo>
                    <a:pt x="370077" y="263778"/>
                  </a:lnTo>
                  <a:lnTo>
                    <a:pt x="370077" y="271144"/>
                  </a:lnTo>
                  <a:lnTo>
                    <a:pt x="464820" y="271144"/>
                  </a:lnTo>
                  <a:lnTo>
                    <a:pt x="464820" y="263778"/>
                  </a:lnTo>
                  <a:close/>
                </a:path>
                <a:path w="650875" h="274955">
                  <a:moveTo>
                    <a:pt x="442799" y="100964"/>
                  </a:moveTo>
                  <a:lnTo>
                    <a:pt x="403986" y="100964"/>
                  </a:lnTo>
                  <a:lnTo>
                    <a:pt x="403965" y="229169"/>
                  </a:lnTo>
                  <a:lnTo>
                    <a:pt x="403828" y="235076"/>
                  </a:lnTo>
                  <a:lnTo>
                    <a:pt x="391286" y="262127"/>
                  </a:lnTo>
                  <a:lnTo>
                    <a:pt x="387350" y="263270"/>
                  </a:lnTo>
                  <a:lnTo>
                    <a:pt x="380237" y="263778"/>
                  </a:lnTo>
                  <a:lnTo>
                    <a:pt x="455422" y="263778"/>
                  </a:lnTo>
                  <a:lnTo>
                    <a:pt x="449199" y="262763"/>
                  </a:lnTo>
                  <a:lnTo>
                    <a:pt x="446150" y="260730"/>
                  </a:lnTo>
                  <a:lnTo>
                    <a:pt x="437006" y="242315"/>
                  </a:lnTo>
                  <a:lnTo>
                    <a:pt x="437061" y="127708"/>
                  </a:lnTo>
                  <a:lnTo>
                    <a:pt x="437173" y="121102"/>
                  </a:lnTo>
                  <a:lnTo>
                    <a:pt x="437673" y="113506"/>
                  </a:lnTo>
                  <a:lnTo>
                    <a:pt x="438419" y="108710"/>
                  </a:lnTo>
                  <a:lnTo>
                    <a:pt x="438507" y="108148"/>
                  </a:lnTo>
                  <a:lnTo>
                    <a:pt x="439674" y="105028"/>
                  </a:lnTo>
                  <a:lnTo>
                    <a:pt x="441325" y="102362"/>
                  </a:lnTo>
                  <a:lnTo>
                    <a:pt x="442799" y="100964"/>
                  </a:lnTo>
                  <a:close/>
                </a:path>
                <a:path w="650875" h="274955">
                  <a:moveTo>
                    <a:pt x="464820" y="88011"/>
                  </a:moveTo>
                  <a:lnTo>
                    <a:pt x="300989" y="88011"/>
                  </a:lnTo>
                  <a:lnTo>
                    <a:pt x="300989" y="95630"/>
                  </a:lnTo>
                  <a:lnTo>
                    <a:pt x="313435" y="96519"/>
                  </a:lnTo>
                  <a:lnTo>
                    <a:pt x="321182" y="99313"/>
                  </a:lnTo>
                  <a:lnTo>
                    <a:pt x="328675" y="141731"/>
                  </a:lnTo>
                  <a:lnTo>
                    <a:pt x="328675" y="182244"/>
                  </a:lnTo>
                  <a:lnTo>
                    <a:pt x="328432" y="198447"/>
                  </a:lnTo>
                  <a:lnTo>
                    <a:pt x="328414" y="199697"/>
                  </a:lnTo>
                  <a:lnTo>
                    <a:pt x="321986" y="244475"/>
                  </a:lnTo>
                  <a:lnTo>
                    <a:pt x="317373" y="250189"/>
                  </a:lnTo>
                  <a:lnTo>
                    <a:pt x="335623" y="250189"/>
                  </a:lnTo>
                  <a:lnTo>
                    <a:pt x="342733" y="199697"/>
                  </a:lnTo>
                  <a:lnTo>
                    <a:pt x="342786" y="198447"/>
                  </a:lnTo>
                  <a:lnTo>
                    <a:pt x="342978" y="182244"/>
                  </a:lnTo>
                  <a:lnTo>
                    <a:pt x="343026" y="100964"/>
                  </a:lnTo>
                  <a:lnTo>
                    <a:pt x="442799" y="100964"/>
                  </a:lnTo>
                  <a:lnTo>
                    <a:pt x="443737" y="100075"/>
                  </a:lnTo>
                  <a:lnTo>
                    <a:pt x="446658" y="98298"/>
                  </a:lnTo>
                  <a:lnTo>
                    <a:pt x="449706" y="96519"/>
                  </a:lnTo>
                  <a:lnTo>
                    <a:pt x="455802" y="95630"/>
                  </a:lnTo>
                  <a:lnTo>
                    <a:pt x="464820" y="95630"/>
                  </a:lnTo>
                  <a:lnTo>
                    <a:pt x="464820" y="88011"/>
                  </a:lnTo>
                  <a:close/>
                </a:path>
                <a:path w="650875" h="274955">
                  <a:moveTo>
                    <a:pt x="604036" y="94741"/>
                  </a:moveTo>
                  <a:lnTo>
                    <a:pt x="552069" y="94741"/>
                  </a:lnTo>
                  <a:lnTo>
                    <a:pt x="559857" y="95384"/>
                  </a:lnTo>
                  <a:lnTo>
                    <a:pt x="566658" y="97313"/>
                  </a:lnTo>
                  <a:lnTo>
                    <a:pt x="585961" y="139318"/>
                  </a:lnTo>
                  <a:lnTo>
                    <a:pt x="586104" y="149732"/>
                  </a:lnTo>
                  <a:lnTo>
                    <a:pt x="564171" y="158047"/>
                  </a:lnTo>
                  <a:lnTo>
                    <a:pt x="545607" y="165671"/>
                  </a:lnTo>
                  <a:lnTo>
                    <a:pt x="509184" y="185058"/>
                  </a:lnTo>
                  <a:lnTo>
                    <a:pt x="483997" y="218820"/>
                  </a:lnTo>
                  <a:lnTo>
                    <a:pt x="484063" y="228695"/>
                  </a:lnTo>
                  <a:lnTo>
                    <a:pt x="484778" y="237908"/>
                  </a:lnTo>
                  <a:lnTo>
                    <a:pt x="486924" y="246252"/>
                  </a:lnTo>
                  <a:lnTo>
                    <a:pt x="486990" y="246506"/>
                  </a:lnTo>
                  <a:lnTo>
                    <a:pt x="487108" y="246967"/>
                  </a:lnTo>
                  <a:lnTo>
                    <a:pt x="518586" y="274145"/>
                  </a:lnTo>
                  <a:lnTo>
                    <a:pt x="527684" y="274954"/>
                  </a:lnTo>
                  <a:lnTo>
                    <a:pt x="535812" y="274954"/>
                  </a:lnTo>
                  <a:lnTo>
                    <a:pt x="573317" y="254517"/>
                  </a:lnTo>
                  <a:lnTo>
                    <a:pt x="576814" y="251840"/>
                  </a:lnTo>
                  <a:lnTo>
                    <a:pt x="538606" y="251840"/>
                  </a:lnTo>
                  <a:lnTo>
                    <a:pt x="532002" y="248665"/>
                  </a:lnTo>
                  <a:lnTo>
                    <a:pt x="520573" y="235965"/>
                  </a:lnTo>
                  <a:lnTo>
                    <a:pt x="517651" y="227964"/>
                  </a:lnTo>
                  <a:lnTo>
                    <a:pt x="517651" y="210819"/>
                  </a:lnTo>
                  <a:lnTo>
                    <a:pt x="546988" y="178942"/>
                  </a:lnTo>
                  <a:lnTo>
                    <a:pt x="586104" y="161925"/>
                  </a:lnTo>
                  <a:lnTo>
                    <a:pt x="619013" y="161925"/>
                  </a:lnTo>
                  <a:lnTo>
                    <a:pt x="618889" y="139318"/>
                  </a:lnTo>
                  <a:lnTo>
                    <a:pt x="608314" y="98710"/>
                  </a:lnTo>
                  <a:lnTo>
                    <a:pt x="604036" y="94741"/>
                  </a:lnTo>
                  <a:close/>
                </a:path>
                <a:path w="650875" h="274955">
                  <a:moveTo>
                    <a:pt x="621138" y="244728"/>
                  </a:moveTo>
                  <a:lnTo>
                    <a:pt x="586104" y="244728"/>
                  </a:lnTo>
                  <a:lnTo>
                    <a:pt x="586231" y="255777"/>
                  </a:lnTo>
                  <a:lnTo>
                    <a:pt x="588136" y="263398"/>
                  </a:lnTo>
                  <a:lnTo>
                    <a:pt x="592074" y="267969"/>
                  </a:lnTo>
                  <a:lnTo>
                    <a:pt x="595883" y="272541"/>
                  </a:lnTo>
                  <a:lnTo>
                    <a:pt x="601380" y="274954"/>
                  </a:lnTo>
                  <a:lnTo>
                    <a:pt x="606998" y="274954"/>
                  </a:lnTo>
                  <a:lnTo>
                    <a:pt x="618007" y="272946"/>
                  </a:lnTo>
                  <a:lnTo>
                    <a:pt x="628570" y="267303"/>
                  </a:lnTo>
                  <a:lnTo>
                    <a:pt x="639395" y="257897"/>
                  </a:lnTo>
                  <a:lnTo>
                    <a:pt x="646426" y="249554"/>
                  </a:lnTo>
                  <a:lnTo>
                    <a:pt x="626617" y="249554"/>
                  </a:lnTo>
                  <a:lnTo>
                    <a:pt x="624839" y="248919"/>
                  </a:lnTo>
                  <a:lnTo>
                    <a:pt x="623315" y="247523"/>
                  </a:lnTo>
                  <a:lnTo>
                    <a:pt x="621791" y="246252"/>
                  </a:lnTo>
                  <a:lnTo>
                    <a:pt x="621138" y="244728"/>
                  </a:lnTo>
                  <a:close/>
                </a:path>
                <a:path w="650875" h="274955">
                  <a:moveTo>
                    <a:pt x="619013" y="161925"/>
                  </a:moveTo>
                  <a:lnTo>
                    <a:pt x="586104" y="161925"/>
                  </a:lnTo>
                  <a:lnTo>
                    <a:pt x="586104" y="231775"/>
                  </a:lnTo>
                  <a:lnTo>
                    <a:pt x="574246" y="240536"/>
                  </a:lnTo>
                  <a:lnTo>
                    <a:pt x="563626" y="246808"/>
                  </a:lnTo>
                  <a:lnTo>
                    <a:pt x="554243" y="250580"/>
                  </a:lnTo>
                  <a:lnTo>
                    <a:pt x="546100" y="251840"/>
                  </a:lnTo>
                  <a:lnTo>
                    <a:pt x="576814" y="251840"/>
                  </a:lnTo>
                  <a:lnTo>
                    <a:pt x="586104" y="244728"/>
                  </a:lnTo>
                  <a:lnTo>
                    <a:pt x="621138" y="244728"/>
                  </a:lnTo>
                  <a:lnTo>
                    <a:pt x="620649" y="243586"/>
                  </a:lnTo>
                  <a:lnTo>
                    <a:pt x="620013" y="239649"/>
                  </a:lnTo>
                  <a:lnTo>
                    <a:pt x="619641" y="235965"/>
                  </a:lnTo>
                  <a:lnTo>
                    <a:pt x="619587" y="235434"/>
                  </a:lnTo>
                  <a:lnTo>
                    <a:pt x="619267" y="228695"/>
                  </a:lnTo>
                  <a:lnTo>
                    <a:pt x="619067" y="219432"/>
                  </a:lnTo>
                  <a:lnTo>
                    <a:pt x="619013" y="161925"/>
                  </a:lnTo>
                  <a:close/>
                </a:path>
                <a:path w="650875" h="274955">
                  <a:moveTo>
                    <a:pt x="650494" y="233552"/>
                  </a:moveTo>
                  <a:lnTo>
                    <a:pt x="642492" y="241553"/>
                  </a:lnTo>
                  <a:lnTo>
                    <a:pt x="637031" y="246506"/>
                  </a:lnTo>
                  <a:lnTo>
                    <a:pt x="634237" y="248157"/>
                  </a:lnTo>
                  <a:lnTo>
                    <a:pt x="632586" y="249174"/>
                  </a:lnTo>
                  <a:lnTo>
                    <a:pt x="630808" y="249554"/>
                  </a:lnTo>
                  <a:lnTo>
                    <a:pt x="646426" y="249554"/>
                  </a:lnTo>
                  <a:lnTo>
                    <a:pt x="650494" y="244728"/>
                  </a:lnTo>
                  <a:lnTo>
                    <a:pt x="650494" y="233552"/>
                  </a:lnTo>
                  <a:close/>
                </a:path>
                <a:path w="650875" h="274955">
                  <a:moveTo>
                    <a:pt x="558037" y="82550"/>
                  </a:moveTo>
                  <a:lnTo>
                    <a:pt x="518183" y="90804"/>
                  </a:lnTo>
                  <a:lnTo>
                    <a:pt x="492204" y="120173"/>
                  </a:lnTo>
                  <a:lnTo>
                    <a:pt x="491108" y="128777"/>
                  </a:lnTo>
                  <a:lnTo>
                    <a:pt x="491191" y="134874"/>
                  </a:lnTo>
                  <a:lnTo>
                    <a:pt x="492632" y="139318"/>
                  </a:lnTo>
                  <a:lnTo>
                    <a:pt x="495690" y="142620"/>
                  </a:lnTo>
                  <a:lnTo>
                    <a:pt x="498855" y="146303"/>
                  </a:lnTo>
                  <a:lnTo>
                    <a:pt x="502920" y="147954"/>
                  </a:lnTo>
                  <a:lnTo>
                    <a:pt x="512952" y="147954"/>
                  </a:lnTo>
                  <a:lnTo>
                    <a:pt x="517016" y="146303"/>
                  </a:lnTo>
                  <a:lnTo>
                    <a:pt x="520426" y="142748"/>
                  </a:lnTo>
                  <a:lnTo>
                    <a:pt x="523239" y="139700"/>
                  </a:lnTo>
                  <a:lnTo>
                    <a:pt x="524890" y="134874"/>
                  </a:lnTo>
                  <a:lnTo>
                    <a:pt x="524890" y="128777"/>
                  </a:lnTo>
                  <a:lnTo>
                    <a:pt x="524710" y="123301"/>
                  </a:lnTo>
                  <a:lnTo>
                    <a:pt x="524606" y="111170"/>
                  </a:lnTo>
                  <a:lnTo>
                    <a:pt x="526923" y="106172"/>
                  </a:lnTo>
                  <a:lnTo>
                    <a:pt x="532002" y="101600"/>
                  </a:lnTo>
                  <a:lnTo>
                    <a:pt x="536955" y="97027"/>
                  </a:lnTo>
                  <a:lnTo>
                    <a:pt x="543686" y="94741"/>
                  </a:lnTo>
                  <a:lnTo>
                    <a:pt x="604036" y="94741"/>
                  </a:lnTo>
                  <a:lnTo>
                    <a:pt x="603565" y="94305"/>
                  </a:lnTo>
                  <a:lnTo>
                    <a:pt x="598042" y="90804"/>
                  </a:lnTo>
                  <a:lnTo>
                    <a:pt x="589684" y="87211"/>
                  </a:lnTo>
                  <a:lnTo>
                    <a:pt x="580231" y="84629"/>
                  </a:lnTo>
                  <a:lnTo>
                    <a:pt x="569682" y="83071"/>
                  </a:lnTo>
                  <a:lnTo>
                    <a:pt x="558037" y="82550"/>
                  </a:lnTo>
                  <a:close/>
                </a:path>
              </a:pathLst>
            </a:custGeom>
            <a:solidFill>
              <a:srgbClr val="FFFF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/>
          <p:nvPr/>
        </p:nvSpPr>
        <p:spPr>
          <a:xfrm>
            <a:off x="1895094" y="3436746"/>
            <a:ext cx="1081405" cy="276225"/>
          </a:xfrm>
          <a:custGeom>
            <a:avLst/>
            <a:gdLst/>
            <a:ahLst/>
            <a:cxnLst/>
            <a:rect l="l" t="t" r="r" b="b"/>
            <a:pathLst>
              <a:path w="1081405" h="276225">
                <a:moveTo>
                  <a:pt x="194182" y="5461"/>
                </a:moveTo>
                <a:lnTo>
                  <a:pt x="32638" y="5461"/>
                </a:lnTo>
                <a:lnTo>
                  <a:pt x="32638" y="13080"/>
                </a:lnTo>
                <a:lnTo>
                  <a:pt x="46672" y="15748"/>
                </a:lnTo>
                <a:lnTo>
                  <a:pt x="46300" y="15748"/>
                </a:lnTo>
                <a:lnTo>
                  <a:pt x="52133" y="19812"/>
                </a:lnTo>
                <a:lnTo>
                  <a:pt x="55890" y="22478"/>
                </a:lnTo>
                <a:lnTo>
                  <a:pt x="61678" y="33315"/>
                </a:lnTo>
                <a:lnTo>
                  <a:pt x="63626" y="48387"/>
                </a:lnTo>
                <a:lnTo>
                  <a:pt x="62984" y="65984"/>
                </a:lnTo>
                <a:lnTo>
                  <a:pt x="53339" y="119633"/>
                </a:lnTo>
                <a:lnTo>
                  <a:pt x="36320" y="160585"/>
                </a:lnTo>
                <a:lnTo>
                  <a:pt x="0" y="181228"/>
                </a:lnTo>
                <a:lnTo>
                  <a:pt x="0" y="239394"/>
                </a:lnTo>
                <a:lnTo>
                  <a:pt x="7366" y="239394"/>
                </a:lnTo>
                <a:lnTo>
                  <a:pt x="8583" y="231465"/>
                </a:lnTo>
                <a:lnTo>
                  <a:pt x="8703" y="230683"/>
                </a:lnTo>
                <a:lnTo>
                  <a:pt x="32277" y="194982"/>
                </a:lnTo>
                <a:lnTo>
                  <a:pt x="61561" y="188906"/>
                </a:lnTo>
                <a:lnTo>
                  <a:pt x="60045" y="188906"/>
                </a:lnTo>
                <a:lnTo>
                  <a:pt x="72643" y="188594"/>
                </a:lnTo>
                <a:lnTo>
                  <a:pt x="194182" y="188594"/>
                </a:lnTo>
                <a:lnTo>
                  <a:pt x="194182" y="181228"/>
                </a:lnTo>
                <a:lnTo>
                  <a:pt x="182118" y="180847"/>
                </a:lnTo>
                <a:lnTo>
                  <a:pt x="174498" y="178434"/>
                </a:lnTo>
                <a:lnTo>
                  <a:pt x="172443" y="175640"/>
                </a:lnTo>
                <a:lnTo>
                  <a:pt x="41148" y="175640"/>
                </a:lnTo>
                <a:lnTo>
                  <a:pt x="56743" y="148496"/>
                </a:lnTo>
                <a:lnTo>
                  <a:pt x="67897" y="115077"/>
                </a:lnTo>
                <a:lnTo>
                  <a:pt x="74598" y="75396"/>
                </a:lnTo>
                <a:lnTo>
                  <a:pt x="76647" y="33315"/>
                </a:lnTo>
                <a:lnTo>
                  <a:pt x="76762" y="30956"/>
                </a:lnTo>
                <a:lnTo>
                  <a:pt x="76835" y="18414"/>
                </a:lnTo>
                <a:lnTo>
                  <a:pt x="172162" y="18414"/>
                </a:lnTo>
                <a:lnTo>
                  <a:pt x="173100" y="17525"/>
                </a:lnTo>
                <a:lnTo>
                  <a:pt x="176022" y="15748"/>
                </a:lnTo>
                <a:lnTo>
                  <a:pt x="179069" y="13969"/>
                </a:lnTo>
                <a:lnTo>
                  <a:pt x="185166" y="13080"/>
                </a:lnTo>
                <a:lnTo>
                  <a:pt x="194182" y="13080"/>
                </a:lnTo>
                <a:lnTo>
                  <a:pt x="194182" y="5461"/>
                </a:lnTo>
                <a:close/>
              </a:path>
              <a:path w="1081405" h="276225">
                <a:moveTo>
                  <a:pt x="194182" y="188594"/>
                </a:moveTo>
                <a:lnTo>
                  <a:pt x="119761" y="188594"/>
                </a:lnTo>
                <a:lnTo>
                  <a:pt x="131720" y="188906"/>
                </a:lnTo>
                <a:lnTo>
                  <a:pt x="142097" y="189849"/>
                </a:lnTo>
                <a:lnTo>
                  <a:pt x="178435" y="210819"/>
                </a:lnTo>
                <a:lnTo>
                  <a:pt x="186562" y="239394"/>
                </a:lnTo>
                <a:lnTo>
                  <a:pt x="194182" y="239394"/>
                </a:lnTo>
                <a:lnTo>
                  <a:pt x="194182" y="188594"/>
                </a:lnTo>
                <a:close/>
              </a:path>
              <a:path w="1081405" h="276225">
                <a:moveTo>
                  <a:pt x="172162" y="18414"/>
                </a:moveTo>
                <a:lnTo>
                  <a:pt x="133223" y="18414"/>
                </a:lnTo>
                <a:lnTo>
                  <a:pt x="133223" y="162813"/>
                </a:lnTo>
                <a:lnTo>
                  <a:pt x="132331" y="169497"/>
                </a:lnTo>
                <a:lnTo>
                  <a:pt x="132206" y="170433"/>
                </a:lnTo>
                <a:lnTo>
                  <a:pt x="130429" y="172592"/>
                </a:lnTo>
                <a:lnTo>
                  <a:pt x="128524" y="174625"/>
                </a:lnTo>
                <a:lnTo>
                  <a:pt x="121412" y="175640"/>
                </a:lnTo>
                <a:lnTo>
                  <a:pt x="172443" y="175640"/>
                </a:lnTo>
                <a:lnTo>
                  <a:pt x="166369" y="139064"/>
                </a:lnTo>
                <a:lnTo>
                  <a:pt x="166369" y="48387"/>
                </a:lnTo>
                <a:lnTo>
                  <a:pt x="170687" y="19812"/>
                </a:lnTo>
                <a:lnTo>
                  <a:pt x="172162" y="18414"/>
                </a:lnTo>
                <a:close/>
              </a:path>
              <a:path w="1081405" h="276225">
                <a:moveTo>
                  <a:pt x="298195" y="181228"/>
                </a:moveTo>
                <a:lnTo>
                  <a:pt x="213487" y="181228"/>
                </a:lnTo>
                <a:lnTo>
                  <a:pt x="213487" y="188594"/>
                </a:lnTo>
                <a:lnTo>
                  <a:pt x="298195" y="188594"/>
                </a:lnTo>
                <a:lnTo>
                  <a:pt x="298195" y="181228"/>
                </a:lnTo>
                <a:close/>
              </a:path>
              <a:path w="1081405" h="276225">
                <a:moveTo>
                  <a:pt x="414274" y="181228"/>
                </a:moveTo>
                <a:lnTo>
                  <a:pt x="325755" y="181228"/>
                </a:lnTo>
                <a:lnTo>
                  <a:pt x="325755" y="188594"/>
                </a:lnTo>
                <a:lnTo>
                  <a:pt x="414274" y="188594"/>
                </a:lnTo>
                <a:lnTo>
                  <a:pt x="414274" y="181228"/>
                </a:lnTo>
                <a:close/>
              </a:path>
              <a:path w="1081405" h="276225">
                <a:moveTo>
                  <a:pt x="292372" y="13207"/>
                </a:moveTo>
                <a:lnTo>
                  <a:pt x="223789" y="13207"/>
                </a:lnTo>
                <a:lnTo>
                  <a:pt x="229235" y="14097"/>
                </a:lnTo>
                <a:lnTo>
                  <a:pt x="232282" y="16128"/>
                </a:lnTo>
                <a:lnTo>
                  <a:pt x="235457" y="18161"/>
                </a:lnTo>
                <a:lnTo>
                  <a:pt x="237617" y="20574"/>
                </a:lnTo>
                <a:lnTo>
                  <a:pt x="239213" y="23240"/>
                </a:lnTo>
                <a:lnTo>
                  <a:pt x="240560" y="25598"/>
                </a:lnTo>
                <a:lnTo>
                  <a:pt x="240664" y="25780"/>
                </a:lnTo>
                <a:lnTo>
                  <a:pt x="241300" y="34162"/>
                </a:lnTo>
                <a:lnTo>
                  <a:pt x="241300" y="145668"/>
                </a:lnTo>
                <a:lnTo>
                  <a:pt x="232947" y="179196"/>
                </a:lnTo>
                <a:lnTo>
                  <a:pt x="232596" y="179196"/>
                </a:lnTo>
                <a:lnTo>
                  <a:pt x="225425" y="181228"/>
                </a:lnTo>
                <a:lnTo>
                  <a:pt x="288790" y="181228"/>
                </a:lnTo>
                <a:lnTo>
                  <a:pt x="282067" y="178942"/>
                </a:lnTo>
                <a:lnTo>
                  <a:pt x="276351" y="170493"/>
                </a:lnTo>
                <a:lnTo>
                  <a:pt x="276225" y="170306"/>
                </a:lnTo>
                <a:lnTo>
                  <a:pt x="274574" y="162560"/>
                </a:lnTo>
                <a:lnTo>
                  <a:pt x="274511" y="159765"/>
                </a:lnTo>
                <a:lnTo>
                  <a:pt x="274424" y="155928"/>
                </a:lnTo>
                <a:lnTo>
                  <a:pt x="274319" y="151256"/>
                </a:lnTo>
                <a:lnTo>
                  <a:pt x="290761" y="132206"/>
                </a:lnTo>
                <a:lnTo>
                  <a:pt x="274319" y="132206"/>
                </a:lnTo>
                <a:lnTo>
                  <a:pt x="274319" y="48387"/>
                </a:lnTo>
                <a:lnTo>
                  <a:pt x="274451" y="40639"/>
                </a:lnTo>
                <a:lnTo>
                  <a:pt x="274486" y="38552"/>
                </a:lnTo>
                <a:lnTo>
                  <a:pt x="274986" y="30956"/>
                </a:lnTo>
                <a:lnTo>
                  <a:pt x="275791" y="25780"/>
                </a:lnTo>
                <a:lnTo>
                  <a:pt x="275820" y="25598"/>
                </a:lnTo>
                <a:lnTo>
                  <a:pt x="276987" y="22478"/>
                </a:lnTo>
                <a:lnTo>
                  <a:pt x="278638" y="19812"/>
                </a:lnTo>
                <a:lnTo>
                  <a:pt x="281050" y="17525"/>
                </a:lnTo>
                <a:lnTo>
                  <a:pt x="287147" y="13969"/>
                </a:lnTo>
                <a:lnTo>
                  <a:pt x="292372" y="13207"/>
                </a:lnTo>
                <a:close/>
              </a:path>
              <a:path w="1081405" h="276225">
                <a:moveTo>
                  <a:pt x="386588" y="59436"/>
                </a:moveTo>
                <a:lnTo>
                  <a:pt x="353568" y="59436"/>
                </a:lnTo>
                <a:lnTo>
                  <a:pt x="353568" y="145668"/>
                </a:lnTo>
                <a:lnTo>
                  <a:pt x="353224" y="155928"/>
                </a:lnTo>
                <a:lnTo>
                  <a:pt x="336804" y="181228"/>
                </a:lnTo>
                <a:lnTo>
                  <a:pt x="405003" y="181228"/>
                </a:lnTo>
                <a:lnTo>
                  <a:pt x="388502" y="170493"/>
                </a:lnTo>
                <a:lnTo>
                  <a:pt x="387223" y="168148"/>
                </a:lnTo>
                <a:lnTo>
                  <a:pt x="386588" y="159765"/>
                </a:lnTo>
                <a:lnTo>
                  <a:pt x="386588" y="59436"/>
                </a:lnTo>
                <a:close/>
              </a:path>
              <a:path w="1081405" h="276225">
                <a:moveTo>
                  <a:pt x="404531" y="13207"/>
                </a:moveTo>
                <a:lnTo>
                  <a:pt x="337947" y="13207"/>
                </a:lnTo>
                <a:lnTo>
                  <a:pt x="344169" y="15239"/>
                </a:lnTo>
                <a:lnTo>
                  <a:pt x="347725" y="19303"/>
                </a:lnTo>
                <a:lnTo>
                  <a:pt x="351281" y="23240"/>
                </a:lnTo>
                <a:lnTo>
                  <a:pt x="353313" y="30352"/>
                </a:lnTo>
                <a:lnTo>
                  <a:pt x="353408" y="34162"/>
                </a:lnTo>
                <a:lnTo>
                  <a:pt x="353516" y="38552"/>
                </a:lnTo>
                <a:lnTo>
                  <a:pt x="353568" y="40639"/>
                </a:lnTo>
                <a:lnTo>
                  <a:pt x="274319" y="132206"/>
                </a:lnTo>
                <a:lnTo>
                  <a:pt x="290761" y="132206"/>
                </a:lnTo>
                <a:lnTo>
                  <a:pt x="353568" y="59436"/>
                </a:lnTo>
                <a:lnTo>
                  <a:pt x="386588" y="59436"/>
                </a:lnTo>
                <a:lnTo>
                  <a:pt x="390906" y="19812"/>
                </a:lnTo>
                <a:lnTo>
                  <a:pt x="399414" y="13969"/>
                </a:lnTo>
                <a:lnTo>
                  <a:pt x="404531" y="13207"/>
                </a:lnTo>
                <a:close/>
              </a:path>
              <a:path w="1081405" h="276225">
                <a:moveTo>
                  <a:pt x="302132" y="5461"/>
                </a:moveTo>
                <a:lnTo>
                  <a:pt x="213487" y="5461"/>
                </a:lnTo>
                <a:lnTo>
                  <a:pt x="213487" y="13207"/>
                </a:lnTo>
                <a:lnTo>
                  <a:pt x="302132" y="13207"/>
                </a:lnTo>
                <a:lnTo>
                  <a:pt x="302132" y="5461"/>
                </a:lnTo>
                <a:close/>
              </a:path>
              <a:path w="1081405" h="276225">
                <a:moveTo>
                  <a:pt x="414274" y="5461"/>
                </a:moveTo>
                <a:lnTo>
                  <a:pt x="329183" y="5461"/>
                </a:lnTo>
                <a:lnTo>
                  <a:pt x="329183" y="13207"/>
                </a:lnTo>
                <a:lnTo>
                  <a:pt x="414274" y="13207"/>
                </a:lnTo>
                <a:lnTo>
                  <a:pt x="414274" y="5461"/>
                </a:lnTo>
                <a:close/>
              </a:path>
              <a:path w="1081405" h="276225">
                <a:moveTo>
                  <a:pt x="502666" y="181228"/>
                </a:moveTo>
                <a:lnTo>
                  <a:pt x="432562" y="181228"/>
                </a:lnTo>
                <a:lnTo>
                  <a:pt x="432562" y="188594"/>
                </a:lnTo>
                <a:lnTo>
                  <a:pt x="502666" y="188594"/>
                </a:lnTo>
                <a:lnTo>
                  <a:pt x="502666" y="181228"/>
                </a:lnTo>
                <a:close/>
              </a:path>
              <a:path w="1081405" h="276225">
                <a:moveTo>
                  <a:pt x="509715" y="35432"/>
                </a:moveTo>
                <a:lnTo>
                  <a:pt x="474853" y="35432"/>
                </a:lnTo>
                <a:lnTo>
                  <a:pt x="540766" y="188594"/>
                </a:lnTo>
                <a:lnTo>
                  <a:pt x="547751" y="188594"/>
                </a:lnTo>
                <a:lnTo>
                  <a:pt x="567984" y="140842"/>
                </a:lnTo>
                <a:lnTo>
                  <a:pt x="554608" y="140842"/>
                </a:lnTo>
                <a:lnTo>
                  <a:pt x="509715" y="35432"/>
                </a:lnTo>
                <a:close/>
              </a:path>
              <a:path w="1081405" h="276225">
                <a:moveTo>
                  <a:pt x="673607" y="181228"/>
                </a:moveTo>
                <a:lnTo>
                  <a:pt x="584962" y="181228"/>
                </a:lnTo>
                <a:lnTo>
                  <a:pt x="584962" y="188594"/>
                </a:lnTo>
                <a:lnTo>
                  <a:pt x="673607" y="188594"/>
                </a:lnTo>
                <a:lnTo>
                  <a:pt x="673607" y="181228"/>
                </a:lnTo>
                <a:close/>
              </a:path>
              <a:path w="1081405" h="276225">
                <a:moveTo>
                  <a:pt x="496950" y="5461"/>
                </a:moveTo>
                <a:lnTo>
                  <a:pt x="432562" y="5461"/>
                </a:lnTo>
                <a:lnTo>
                  <a:pt x="432562" y="13080"/>
                </a:lnTo>
                <a:lnTo>
                  <a:pt x="442087" y="13080"/>
                </a:lnTo>
                <a:lnTo>
                  <a:pt x="448310" y="14097"/>
                </a:lnTo>
                <a:lnTo>
                  <a:pt x="451357" y="16128"/>
                </a:lnTo>
                <a:lnTo>
                  <a:pt x="454532" y="18161"/>
                </a:lnTo>
                <a:lnTo>
                  <a:pt x="456692" y="20574"/>
                </a:lnTo>
                <a:lnTo>
                  <a:pt x="458216" y="23113"/>
                </a:lnTo>
                <a:lnTo>
                  <a:pt x="459635" y="25598"/>
                </a:lnTo>
                <a:lnTo>
                  <a:pt x="459739" y="25780"/>
                </a:lnTo>
                <a:lnTo>
                  <a:pt x="460375" y="34162"/>
                </a:lnTo>
                <a:lnTo>
                  <a:pt x="460375" y="145668"/>
                </a:lnTo>
                <a:lnTo>
                  <a:pt x="452022" y="179196"/>
                </a:lnTo>
                <a:lnTo>
                  <a:pt x="451671" y="179196"/>
                </a:lnTo>
                <a:lnTo>
                  <a:pt x="444500" y="181228"/>
                </a:lnTo>
                <a:lnTo>
                  <a:pt x="494538" y="181228"/>
                </a:lnTo>
                <a:lnTo>
                  <a:pt x="488442" y="180339"/>
                </a:lnTo>
                <a:lnTo>
                  <a:pt x="484631" y="178434"/>
                </a:lnTo>
                <a:lnTo>
                  <a:pt x="480694" y="176529"/>
                </a:lnTo>
                <a:lnTo>
                  <a:pt x="478155" y="173735"/>
                </a:lnTo>
                <a:lnTo>
                  <a:pt x="476881" y="170493"/>
                </a:lnTo>
                <a:lnTo>
                  <a:pt x="476757" y="170179"/>
                </a:lnTo>
                <a:lnTo>
                  <a:pt x="475488" y="166497"/>
                </a:lnTo>
                <a:lnTo>
                  <a:pt x="474853" y="158241"/>
                </a:lnTo>
                <a:lnTo>
                  <a:pt x="474853" y="35432"/>
                </a:lnTo>
                <a:lnTo>
                  <a:pt x="509715" y="35432"/>
                </a:lnTo>
                <a:lnTo>
                  <a:pt x="496950" y="5461"/>
                </a:lnTo>
                <a:close/>
              </a:path>
              <a:path w="1081405" h="276225">
                <a:moveTo>
                  <a:pt x="646167" y="35432"/>
                </a:moveTo>
                <a:lnTo>
                  <a:pt x="612648" y="35432"/>
                </a:lnTo>
                <a:lnTo>
                  <a:pt x="612648" y="145668"/>
                </a:lnTo>
                <a:lnTo>
                  <a:pt x="612304" y="155928"/>
                </a:lnTo>
                <a:lnTo>
                  <a:pt x="595883" y="181228"/>
                </a:lnTo>
                <a:lnTo>
                  <a:pt x="665480" y="181228"/>
                </a:lnTo>
                <a:lnTo>
                  <a:pt x="645794" y="158241"/>
                </a:lnTo>
                <a:lnTo>
                  <a:pt x="645794" y="48387"/>
                </a:lnTo>
                <a:lnTo>
                  <a:pt x="645961" y="38552"/>
                </a:lnTo>
                <a:lnTo>
                  <a:pt x="646167" y="35432"/>
                </a:lnTo>
                <a:close/>
              </a:path>
              <a:path w="1081405" h="276225">
                <a:moveTo>
                  <a:pt x="673607" y="5461"/>
                </a:moveTo>
                <a:lnTo>
                  <a:pt x="611758" y="5461"/>
                </a:lnTo>
                <a:lnTo>
                  <a:pt x="554608" y="140842"/>
                </a:lnTo>
                <a:lnTo>
                  <a:pt x="567984" y="140842"/>
                </a:lnTo>
                <a:lnTo>
                  <a:pt x="612648" y="35432"/>
                </a:lnTo>
                <a:lnTo>
                  <a:pt x="646167" y="35432"/>
                </a:lnTo>
                <a:lnTo>
                  <a:pt x="646461" y="30956"/>
                </a:lnTo>
                <a:lnTo>
                  <a:pt x="647266" y="25780"/>
                </a:lnTo>
                <a:lnTo>
                  <a:pt x="647295" y="25598"/>
                </a:lnTo>
                <a:lnTo>
                  <a:pt x="664591" y="13080"/>
                </a:lnTo>
                <a:lnTo>
                  <a:pt x="673607" y="13080"/>
                </a:lnTo>
                <a:lnTo>
                  <a:pt x="673607" y="5461"/>
                </a:lnTo>
                <a:close/>
              </a:path>
              <a:path w="1081405" h="276225">
                <a:moveTo>
                  <a:pt x="984757" y="268985"/>
                </a:moveTo>
                <a:lnTo>
                  <a:pt x="888745" y="268985"/>
                </a:lnTo>
                <a:lnTo>
                  <a:pt x="888745" y="276225"/>
                </a:lnTo>
                <a:lnTo>
                  <a:pt x="984757" y="276225"/>
                </a:lnTo>
                <a:lnTo>
                  <a:pt x="984757" y="268985"/>
                </a:lnTo>
                <a:close/>
              </a:path>
              <a:path w="1081405" h="276225">
                <a:moveTo>
                  <a:pt x="953769" y="27177"/>
                </a:moveTo>
                <a:lnTo>
                  <a:pt x="908304" y="27177"/>
                </a:lnTo>
                <a:lnTo>
                  <a:pt x="911932" y="28193"/>
                </a:lnTo>
                <a:lnTo>
                  <a:pt x="911680" y="28193"/>
                </a:lnTo>
                <a:lnTo>
                  <a:pt x="920478" y="47355"/>
                </a:lnTo>
                <a:lnTo>
                  <a:pt x="920466" y="246379"/>
                </a:lnTo>
                <a:lnTo>
                  <a:pt x="901064" y="268985"/>
                </a:lnTo>
                <a:lnTo>
                  <a:pt x="975582" y="268985"/>
                </a:lnTo>
                <a:lnTo>
                  <a:pt x="967867" y="267842"/>
                </a:lnTo>
                <a:lnTo>
                  <a:pt x="960247" y="263778"/>
                </a:lnTo>
                <a:lnTo>
                  <a:pt x="957580" y="261111"/>
                </a:lnTo>
                <a:lnTo>
                  <a:pt x="956056" y="257682"/>
                </a:lnTo>
                <a:lnTo>
                  <a:pt x="954532" y="254380"/>
                </a:lnTo>
                <a:lnTo>
                  <a:pt x="953769" y="246379"/>
                </a:lnTo>
                <a:lnTo>
                  <a:pt x="953769" y="178180"/>
                </a:lnTo>
                <a:lnTo>
                  <a:pt x="977104" y="178180"/>
                </a:lnTo>
                <a:lnTo>
                  <a:pt x="975050" y="177315"/>
                </a:lnTo>
                <a:lnTo>
                  <a:pt x="954182" y="142239"/>
                </a:lnTo>
                <a:lnTo>
                  <a:pt x="953769" y="55499"/>
                </a:lnTo>
                <a:lnTo>
                  <a:pt x="961463" y="47355"/>
                </a:lnTo>
                <a:lnTo>
                  <a:pt x="965235" y="43687"/>
                </a:lnTo>
                <a:lnTo>
                  <a:pt x="953769" y="43687"/>
                </a:lnTo>
                <a:lnTo>
                  <a:pt x="953769" y="27177"/>
                </a:lnTo>
                <a:close/>
              </a:path>
              <a:path w="1081405" h="276225">
                <a:moveTo>
                  <a:pt x="977104" y="178180"/>
                </a:moveTo>
                <a:lnTo>
                  <a:pt x="953910" y="178180"/>
                </a:lnTo>
                <a:lnTo>
                  <a:pt x="960374" y="184022"/>
                </a:lnTo>
                <a:lnTo>
                  <a:pt x="997331" y="194182"/>
                </a:lnTo>
                <a:lnTo>
                  <a:pt x="1013642" y="192607"/>
                </a:lnTo>
                <a:lnTo>
                  <a:pt x="1028477" y="187864"/>
                </a:lnTo>
                <a:lnTo>
                  <a:pt x="1037940" y="182244"/>
                </a:lnTo>
                <a:lnTo>
                  <a:pt x="996695" y="182244"/>
                </a:lnTo>
                <a:lnTo>
                  <a:pt x="988766" y="181697"/>
                </a:lnTo>
                <a:lnTo>
                  <a:pt x="981551" y="180054"/>
                </a:lnTo>
                <a:lnTo>
                  <a:pt x="977104" y="178180"/>
                </a:lnTo>
                <a:close/>
              </a:path>
              <a:path w="1081405" h="276225">
                <a:moveTo>
                  <a:pt x="774445" y="181268"/>
                </a:moveTo>
                <a:lnTo>
                  <a:pt x="689737" y="181268"/>
                </a:lnTo>
                <a:lnTo>
                  <a:pt x="689737" y="188594"/>
                </a:lnTo>
                <a:lnTo>
                  <a:pt x="774445" y="188594"/>
                </a:lnTo>
                <a:lnTo>
                  <a:pt x="774445" y="181268"/>
                </a:lnTo>
                <a:close/>
              </a:path>
              <a:path w="1081405" h="276225">
                <a:moveTo>
                  <a:pt x="890524" y="181268"/>
                </a:moveTo>
                <a:lnTo>
                  <a:pt x="802005" y="181268"/>
                </a:lnTo>
                <a:lnTo>
                  <a:pt x="802005" y="188594"/>
                </a:lnTo>
                <a:lnTo>
                  <a:pt x="890524" y="188594"/>
                </a:lnTo>
                <a:lnTo>
                  <a:pt x="890524" y="181268"/>
                </a:lnTo>
                <a:close/>
              </a:path>
              <a:path w="1081405" h="276225">
                <a:moveTo>
                  <a:pt x="1063505" y="29082"/>
                </a:moveTo>
                <a:lnTo>
                  <a:pt x="996569" y="29082"/>
                </a:lnTo>
                <a:lnTo>
                  <a:pt x="1005406" y="30099"/>
                </a:lnTo>
                <a:lnTo>
                  <a:pt x="1005157" y="30099"/>
                </a:lnTo>
                <a:lnTo>
                  <a:pt x="1034996" y="57124"/>
                </a:lnTo>
                <a:lnTo>
                  <a:pt x="1045337" y="109219"/>
                </a:lnTo>
                <a:lnTo>
                  <a:pt x="1044315" y="126672"/>
                </a:lnTo>
                <a:lnTo>
                  <a:pt x="1029081" y="166624"/>
                </a:lnTo>
                <a:lnTo>
                  <a:pt x="996695" y="182244"/>
                </a:lnTo>
                <a:lnTo>
                  <a:pt x="1037940" y="182244"/>
                </a:lnTo>
                <a:lnTo>
                  <a:pt x="1065627" y="152306"/>
                </a:lnTo>
                <a:lnTo>
                  <a:pt x="1074003" y="133996"/>
                </a:lnTo>
                <a:lnTo>
                  <a:pt x="1074118" y="133746"/>
                </a:lnTo>
                <a:lnTo>
                  <a:pt x="1079204" y="113115"/>
                </a:lnTo>
                <a:lnTo>
                  <a:pt x="1080897" y="90424"/>
                </a:lnTo>
                <a:lnTo>
                  <a:pt x="1079490" y="70256"/>
                </a:lnTo>
                <a:lnTo>
                  <a:pt x="1075261" y="52054"/>
                </a:lnTo>
                <a:lnTo>
                  <a:pt x="1068198" y="35827"/>
                </a:lnTo>
                <a:lnTo>
                  <a:pt x="1063505" y="29082"/>
                </a:lnTo>
                <a:close/>
              </a:path>
              <a:path w="1081405" h="276225">
                <a:moveTo>
                  <a:pt x="768622" y="13207"/>
                </a:moveTo>
                <a:lnTo>
                  <a:pt x="700039" y="13207"/>
                </a:lnTo>
                <a:lnTo>
                  <a:pt x="705485" y="14097"/>
                </a:lnTo>
                <a:lnTo>
                  <a:pt x="708532" y="16128"/>
                </a:lnTo>
                <a:lnTo>
                  <a:pt x="711707" y="18161"/>
                </a:lnTo>
                <a:lnTo>
                  <a:pt x="713867" y="20574"/>
                </a:lnTo>
                <a:lnTo>
                  <a:pt x="715463" y="23240"/>
                </a:lnTo>
                <a:lnTo>
                  <a:pt x="716810" y="25598"/>
                </a:lnTo>
                <a:lnTo>
                  <a:pt x="716914" y="25780"/>
                </a:lnTo>
                <a:lnTo>
                  <a:pt x="717020" y="27177"/>
                </a:lnTo>
                <a:lnTo>
                  <a:pt x="717097" y="28193"/>
                </a:lnTo>
                <a:lnTo>
                  <a:pt x="717199" y="156291"/>
                </a:lnTo>
                <a:lnTo>
                  <a:pt x="709197" y="179196"/>
                </a:lnTo>
                <a:lnTo>
                  <a:pt x="708846" y="179196"/>
                </a:lnTo>
                <a:lnTo>
                  <a:pt x="701534" y="181268"/>
                </a:lnTo>
                <a:lnTo>
                  <a:pt x="765157" y="181268"/>
                </a:lnTo>
                <a:lnTo>
                  <a:pt x="758317" y="178942"/>
                </a:lnTo>
                <a:lnTo>
                  <a:pt x="752601" y="170493"/>
                </a:lnTo>
                <a:lnTo>
                  <a:pt x="752475" y="170306"/>
                </a:lnTo>
                <a:lnTo>
                  <a:pt x="750824" y="162560"/>
                </a:lnTo>
                <a:lnTo>
                  <a:pt x="750761" y="159765"/>
                </a:lnTo>
                <a:lnTo>
                  <a:pt x="750662" y="155386"/>
                </a:lnTo>
                <a:lnTo>
                  <a:pt x="750569" y="151256"/>
                </a:lnTo>
                <a:lnTo>
                  <a:pt x="767011" y="132206"/>
                </a:lnTo>
                <a:lnTo>
                  <a:pt x="750569" y="132206"/>
                </a:lnTo>
                <a:lnTo>
                  <a:pt x="750694" y="41020"/>
                </a:lnTo>
                <a:lnTo>
                  <a:pt x="750785" y="37816"/>
                </a:lnTo>
                <a:lnTo>
                  <a:pt x="750872" y="36496"/>
                </a:lnTo>
                <a:lnTo>
                  <a:pt x="750916" y="35827"/>
                </a:lnTo>
                <a:lnTo>
                  <a:pt x="751025" y="34162"/>
                </a:lnTo>
                <a:lnTo>
                  <a:pt x="751135" y="32496"/>
                </a:lnTo>
                <a:lnTo>
                  <a:pt x="751236" y="30956"/>
                </a:lnTo>
                <a:lnTo>
                  <a:pt x="752041" y="25780"/>
                </a:lnTo>
                <a:lnTo>
                  <a:pt x="763397" y="13969"/>
                </a:lnTo>
                <a:lnTo>
                  <a:pt x="768622" y="13207"/>
                </a:lnTo>
                <a:close/>
              </a:path>
              <a:path w="1081405" h="276225">
                <a:moveTo>
                  <a:pt x="862838" y="59436"/>
                </a:moveTo>
                <a:lnTo>
                  <a:pt x="829818" y="59436"/>
                </a:lnTo>
                <a:lnTo>
                  <a:pt x="829720" y="148578"/>
                </a:lnTo>
                <a:lnTo>
                  <a:pt x="829631" y="151256"/>
                </a:lnTo>
                <a:lnTo>
                  <a:pt x="829571" y="153035"/>
                </a:lnTo>
                <a:lnTo>
                  <a:pt x="829462" y="156291"/>
                </a:lnTo>
                <a:lnTo>
                  <a:pt x="828470" y="164210"/>
                </a:lnTo>
                <a:lnTo>
                  <a:pt x="812910" y="181268"/>
                </a:lnTo>
                <a:lnTo>
                  <a:pt x="881496" y="181268"/>
                </a:lnTo>
                <a:lnTo>
                  <a:pt x="864752" y="170493"/>
                </a:lnTo>
                <a:lnTo>
                  <a:pt x="863473" y="168148"/>
                </a:lnTo>
                <a:lnTo>
                  <a:pt x="862914" y="160781"/>
                </a:lnTo>
                <a:lnTo>
                  <a:pt x="862838" y="59436"/>
                </a:lnTo>
                <a:close/>
              </a:path>
              <a:path w="1081405" h="276225">
                <a:moveTo>
                  <a:pt x="880781" y="13207"/>
                </a:moveTo>
                <a:lnTo>
                  <a:pt x="814197" y="13207"/>
                </a:lnTo>
                <a:lnTo>
                  <a:pt x="820419" y="15239"/>
                </a:lnTo>
                <a:lnTo>
                  <a:pt x="823976" y="19303"/>
                </a:lnTo>
                <a:lnTo>
                  <a:pt x="827532" y="23240"/>
                </a:lnTo>
                <a:lnTo>
                  <a:pt x="829491" y="30099"/>
                </a:lnTo>
                <a:lnTo>
                  <a:pt x="829578" y="30956"/>
                </a:lnTo>
                <a:lnTo>
                  <a:pt x="829699" y="35827"/>
                </a:lnTo>
                <a:lnTo>
                  <a:pt x="829818" y="40639"/>
                </a:lnTo>
                <a:lnTo>
                  <a:pt x="750569" y="132206"/>
                </a:lnTo>
                <a:lnTo>
                  <a:pt x="767011" y="132206"/>
                </a:lnTo>
                <a:lnTo>
                  <a:pt x="829818" y="59436"/>
                </a:lnTo>
                <a:lnTo>
                  <a:pt x="862838" y="59436"/>
                </a:lnTo>
                <a:lnTo>
                  <a:pt x="863348" y="32496"/>
                </a:lnTo>
                <a:lnTo>
                  <a:pt x="863441" y="30956"/>
                </a:lnTo>
                <a:lnTo>
                  <a:pt x="875664" y="13969"/>
                </a:lnTo>
                <a:lnTo>
                  <a:pt x="880781" y="13207"/>
                </a:lnTo>
                <a:close/>
              </a:path>
              <a:path w="1081405" h="276225">
                <a:moveTo>
                  <a:pt x="1012317" y="0"/>
                </a:moveTo>
                <a:lnTo>
                  <a:pt x="975076" y="15541"/>
                </a:lnTo>
                <a:lnTo>
                  <a:pt x="953769" y="43687"/>
                </a:lnTo>
                <a:lnTo>
                  <a:pt x="965235" y="43687"/>
                </a:lnTo>
                <a:lnTo>
                  <a:pt x="967978" y="41020"/>
                </a:lnTo>
                <a:lnTo>
                  <a:pt x="973326" y="36496"/>
                </a:lnTo>
                <a:lnTo>
                  <a:pt x="977519" y="33781"/>
                </a:lnTo>
                <a:lnTo>
                  <a:pt x="983742" y="30606"/>
                </a:lnTo>
                <a:lnTo>
                  <a:pt x="990092" y="29082"/>
                </a:lnTo>
                <a:lnTo>
                  <a:pt x="1063505" y="29082"/>
                </a:lnTo>
                <a:lnTo>
                  <a:pt x="1058291" y="21589"/>
                </a:lnTo>
                <a:lnTo>
                  <a:pt x="1048553" y="12162"/>
                </a:lnTo>
                <a:lnTo>
                  <a:pt x="1037807" y="5518"/>
                </a:lnTo>
                <a:lnTo>
                  <a:pt x="1037950" y="5518"/>
                </a:lnTo>
                <a:lnTo>
                  <a:pt x="1025554" y="1355"/>
                </a:lnTo>
                <a:lnTo>
                  <a:pt x="1012317" y="0"/>
                </a:lnTo>
                <a:close/>
              </a:path>
              <a:path w="1081405" h="276225">
                <a:moveTo>
                  <a:pt x="953769" y="888"/>
                </a:moveTo>
                <a:lnTo>
                  <a:pt x="946150" y="888"/>
                </a:lnTo>
                <a:lnTo>
                  <a:pt x="889762" y="23622"/>
                </a:lnTo>
                <a:lnTo>
                  <a:pt x="892175" y="30099"/>
                </a:lnTo>
                <a:lnTo>
                  <a:pt x="897128" y="28193"/>
                </a:lnTo>
                <a:lnTo>
                  <a:pt x="901192" y="27177"/>
                </a:lnTo>
                <a:lnTo>
                  <a:pt x="953769" y="27177"/>
                </a:lnTo>
                <a:lnTo>
                  <a:pt x="953769" y="888"/>
                </a:lnTo>
                <a:close/>
              </a:path>
              <a:path w="1081405" h="276225">
                <a:moveTo>
                  <a:pt x="778382" y="5518"/>
                </a:moveTo>
                <a:lnTo>
                  <a:pt x="689737" y="5518"/>
                </a:lnTo>
                <a:lnTo>
                  <a:pt x="689737" y="13207"/>
                </a:lnTo>
                <a:lnTo>
                  <a:pt x="778382" y="13207"/>
                </a:lnTo>
                <a:lnTo>
                  <a:pt x="778382" y="5518"/>
                </a:lnTo>
                <a:close/>
              </a:path>
              <a:path w="1081405" h="276225">
                <a:moveTo>
                  <a:pt x="890524" y="5518"/>
                </a:moveTo>
                <a:lnTo>
                  <a:pt x="805433" y="5518"/>
                </a:lnTo>
                <a:lnTo>
                  <a:pt x="805433" y="13207"/>
                </a:lnTo>
                <a:lnTo>
                  <a:pt x="890524" y="13207"/>
                </a:lnTo>
                <a:lnTo>
                  <a:pt x="890524" y="5518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089655" y="3520192"/>
            <a:ext cx="212090" cy="14604"/>
          </a:xfrm>
          <a:custGeom>
            <a:avLst/>
            <a:gdLst/>
            <a:ahLst/>
            <a:cxnLst/>
            <a:rect l="l" t="t" r="r" b="b"/>
            <a:pathLst>
              <a:path w="212089" h="14604">
                <a:moveTo>
                  <a:pt x="211785" y="0"/>
                </a:moveTo>
                <a:lnTo>
                  <a:pt x="0" y="0"/>
                </a:lnTo>
                <a:lnTo>
                  <a:pt x="0" y="14598"/>
                </a:lnTo>
                <a:lnTo>
                  <a:pt x="211785" y="14598"/>
                </a:lnTo>
                <a:lnTo>
                  <a:pt x="211785" y="0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404234" y="3436746"/>
            <a:ext cx="974725" cy="276225"/>
          </a:xfrm>
          <a:custGeom>
            <a:avLst/>
            <a:gdLst/>
            <a:ahLst/>
            <a:cxnLst/>
            <a:rect l="l" t="t" r="r" b="b"/>
            <a:pathLst>
              <a:path w="974725" h="276225">
                <a:moveTo>
                  <a:pt x="151764" y="5461"/>
                </a:moveTo>
                <a:lnTo>
                  <a:pt x="0" y="5461"/>
                </a:lnTo>
                <a:lnTo>
                  <a:pt x="0" y="13207"/>
                </a:lnTo>
                <a:lnTo>
                  <a:pt x="10287" y="13207"/>
                </a:lnTo>
                <a:lnTo>
                  <a:pt x="17144" y="14097"/>
                </a:lnTo>
                <a:lnTo>
                  <a:pt x="30734" y="145668"/>
                </a:lnTo>
                <a:lnTo>
                  <a:pt x="30396" y="156434"/>
                </a:lnTo>
                <a:lnTo>
                  <a:pt x="29368" y="164925"/>
                </a:lnTo>
                <a:lnTo>
                  <a:pt x="27685" y="170941"/>
                </a:lnTo>
                <a:lnTo>
                  <a:pt x="27626" y="171154"/>
                </a:lnTo>
                <a:lnTo>
                  <a:pt x="0" y="181228"/>
                </a:lnTo>
                <a:lnTo>
                  <a:pt x="0" y="188594"/>
                </a:lnTo>
                <a:lnTo>
                  <a:pt x="91566" y="188594"/>
                </a:lnTo>
                <a:lnTo>
                  <a:pt x="91566" y="181228"/>
                </a:lnTo>
                <a:lnTo>
                  <a:pt x="82295" y="181228"/>
                </a:lnTo>
                <a:lnTo>
                  <a:pt x="75945" y="180212"/>
                </a:lnTo>
                <a:lnTo>
                  <a:pt x="63753" y="159765"/>
                </a:lnTo>
                <a:lnTo>
                  <a:pt x="63753" y="18414"/>
                </a:lnTo>
                <a:lnTo>
                  <a:pt x="153671" y="18414"/>
                </a:lnTo>
                <a:lnTo>
                  <a:pt x="151764" y="5461"/>
                </a:lnTo>
                <a:close/>
              </a:path>
              <a:path w="974725" h="276225">
                <a:moveTo>
                  <a:pt x="153671" y="18414"/>
                </a:moveTo>
                <a:lnTo>
                  <a:pt x="102615" y="18414"/>
                </a:lnTo>
                <a:lnTo>
                  <a:pt x="113928" y="18795"/>
                </a:lnTo>
                <a:lnTo>
                  <a:pt x="123110" y="19938"/>
                </a:lnTo>
                <a:lnTo>
                  <a:pt x="150367" y="55499"/>
                </a:lnTo>
                <a:lnTo>
                  <a:pt x="159130" y="55499"/>
                </a:lnTo>
                <a:lnTo>
                  <a:pt x="153728" y="18795"/>
                </a:lnTo>
                <a:lnTo>
                  <a:pt x="153671" y="18414"/>
                </a:lnTo>
                <a:close/>
              </a:path>
              <a:path w="974725" h="276225">
                <a:moveTo>
                  <a:pt x="267588" y="0"/>
                </a:moveTo>
                <a:lnTo>
                  <a:pt x="224409" y="11937"/>
                </a:lnTo>
                <a:lnTo>
                  <a:pt x="191515" y="48767"/>
                </a:lnTo>
                <a:lnTo>
                  <a:pt x="179890" y="85943"/>
                </a:lnTo>
                <a:lnTo>
                  <a:pt x="179835" y="86236"/>
                </a:lnTo>
                <a:lnTo>
                  <a:pt x="184213" y="131762"/>
                </a:lnTo>
                <a:lnTo>
                  <a:pt x="212905" y="175698"/>
                </a:lnTo>
                <a:lnTo>
                  <a:pt x="265429" y="194182"/>
                </a:lnTo>
                <a:lnTo>
                  <a:pt x="277812" y="193395"/>
                </a:lnTo>
                <a:lnTo>
                  <a:pt x="289623" y="191023"/>
                </a:lnTo>
                <a:lnTo>
                  <a:pt x="300863" y="187057"/>
                </a:lnTo>
                <a:lnTo>
                  <a:pt x="311530" y="181482"/>
                </a:lnTo>
                <a:lnTo>
                  <a:pt x="313429" y="180085"/>
                </a:lnTo>
                <a:lnTo>
                  <a:pt x="274065" y="180085"/>
                </a:lnTo>
                <a:lnTo>
                  <a:pt x="261659" y="178256"/>
                </a:lnTo>
                <a:lnTo>
                  <a:pt x="232155" y="151002"/>
                </a:lnTo>
                <a:lnTo>
                  <a:pt x="217261" y="101353"/>
                </a:lnTo>
                <a:lnTo>
                  <a:pt x="216280" y="82041"/>
                </a:lnTo>
                <a:lnTo>
                  <a:pt x="216466" y="76646"/>
                </a:lnTo>
                <a:lnTo>
                  <a:pt x="216568" y="73691"/>
                </a:lnTo>
                <a:lnTo>
                  <a:pt x="226405" y="34091"/>
                </a:lnTo>
                <a:lnTo>
                  <a:pt x="254380" y="13080"/>
                </a:lnTo>
                <a:lnTo>
                  <a:pt x="313333" y="13080"/>
                </a:lnTo>
                <a:lnTo>
                  <a:pt x="305133" y="7905"/>
                </a:lnTo>
                <a:lnTo>
                  <a:pt x="287402" y="1976"/>
                </a:lnTo>
                <a:lnTo>
                  <a:pt x="267588" y="0"/>
                </a:lnTo>
                <a:close/>
              </a:path>
              <a:path w="974725" h="276225">
                <a:moveTo>
                  <a:pt x="313333" y="13080"/>
                </a:moveTo>
                <a:lnTo>
                  <a:pt x="261365" y="13080"/>
                </a:lnTo>
                <a:lnTo>
                  <a:pt x="271914" y="14273"/>
                </a:lnTo>
                <a:lnTo>
                  <a:pt x="281463" y="17859"/>
                </a:lnTo>
                <a:lnTo>
                  <a:pt x="306802" y="47549"/>
                </a:lnTo>
                <a:lnTo>
                  <a:pt x="317331" y="85943"/>
                </a:lnTo>
                <a:lnTo>
                  <a:pt x="318642" y="109092"/>
                </a:lnTo>
                <a:lnTo>
                  <a:pt x="317857" y="127115"/>
                </a:lnTo>
                <a:lnTo>
                  <a:pt x="306069" y="164083"/>
                </a:lnTo>
                <a:lnTo>
                  <a:pt x="274065" y="180085"/>
                </a:lnTo>
                <a:lnTo>
                  <a:pt x="313429" y="180085"/>
                </a:lnTo>
                <a:lnTo>
                  <a:pt x="344042" y="143382"/>
                </a:lnTo>
                <a:lnTo>
                  <a:pt x="355115" y="105931"/>
                </a:lnTo>
                <a:lnTo>
                  <a:pt x="355853" y="93599"/>
                </a:lnTo>
                <a:lnTo>
                  <a:pt x="354518" y="76646"/>
                </a:lnTo>
                <a:lnTo>
                  <a:pt x="350504" y="60658"/>
                </a:lnTo>
                <a:lnTo>
                  <a:pt x="343798" y="45646"/>
                </a:lnTo>
                <a:lnTo>
                  <a:pt x="334390" y="31623"/>
                </a:lnTo>
                <a:lnTo>
                  <a:pt x="320862" y="17859"/>
                </a:lnTo>
                <a:lnTo>
                  <a:pt x="313333" y="13080"/>
                </a:lnTo>
                <a:close/>
              </a:path>
              <a:path w="974725" h="276225">
                <a:moveTo>
                  <a:pt x="459866" y="268985"/>
                </a:moveTo>
                <a:lnTo>
                  <a:pt x="363854" y="268985"/>
                </a:lnTo>
                <a:lnTo>
                  <a:pt x="363854" y="276225"/>
                </a:lnTo>
                <a:lnTo>
                  <a:pt x="459866" y="276225"/>
                </a:lnTo>
                <a:lnTo>
                  <a:pt x="459866" y="268985"/>
                </a:lnTo>
                <a:close/>
              </a:path>
              <a:path w="974725" h="276225">
                <a:moveTo>
                  <a:pt x="428878" y="27177"/>
                </a:moveTo>
                <a:lnTo>
                  <a:pt x="383413" y="27177"/>
                </a:lnTo>
                <a:lnTo>
                  <a:pt x="387041" y="28193"/>
                </a:lnTo>
                <a:lnTo>
                  <a:pt x="386789" y="28193"/>
                </a:lnTo>
                <a:lnTo>
                  <a:pt x="395587" y="47355"/>
                </a:lnTo>
                <a:lnTo>
                  <a:pt x="395575" y="246379"/>
                </a:lnTo>
                <a:lnTo>
                  <a:pt x="376174" y="268985"/>
                </a:lnTo>
                <a:lnTo>
                  <a:pt x="450691" y="268985"/>
                </a:lnTo>
                <a:lnTo>
                  <a:pt x="442975" y="267842"/>
                </a:lnTo>
                <a:lnTo>
                  <a:pt x="435355" y="263778"/>
                </a:lnTo>
                <a:lnTo>
                  <a:pt x="432688" y="261111"/>
                </a:lnTo>
                <a:lnTo>
                  <a:pt x="431164" y="257682"/>
                </a:lnTo>
                <a:lnTo>
                  <a:pt x="429640" y="254380"/>
                </a:lnTo>
                <a:lnTo>
                  <a:pt x="428878" y="246379"/>
                </a:lnTo>
                <a:lnTo>
                  <a:pt x="428878" y="178053"/>
                </a:lnTo>
                <a:lnTo>
                  <a:pt x="451911" y="178053"/>
                </a:lnTo>
                <a:lnTo>
                  <a:pt x="450159" y="177315"/>
                </a:lnTo>
                <a:lnTo>
                  <a:pt x="429291" y="142239"/>
                </a:lnTo>
                <a:lnTo>
                  <a:pt x="428878" y="55499"/>
                </a:lnTo>
                <a:lnTo>
                  <a:pt x="436572" y="47355"/>
                </a:lnTo>
                <a:lnTo>
                  <a:pt x="440344" y="43687"/>
                </a:lnTo>
                <a:lnTo>
                  <a:pt x="428878" y="43687"/>
                </a:lnTo>
                <a:lnTo>
                  <a:pt x="428878" y="27177"/>
                </a:lnTo>
                <a:close/>
              </a:path>
              <a:path w="974725" h="276225">
                <a:moveTo>
                  <a:pt x="451911" y="178053"/>
                </a:moveTo>
                <a:lnTo>
                  <a:pt x="428878" y="178053"/>
                </a:lnTo>
                <a:lnTo>
                  <a:pt x="435482" y="184022"/>
                </a:lnTo>
                <a:lnTo>
                  <a:pt x="472439" y="194182"/>
                </a:lnTo>
                <a:lnTo>
                  <a:pt x="488751" y="192607"/>
                </a:lnTo>
                <a:lnTo>
                  <a:pt x="503586" y="187864"/>
                </a:lnTo>
                <a:lnTo>
                  <a:pt x="513049" y="182244"/>
                </a:lnTo>
                <a:lnTo>
                  <a:pt x="471804" y="182244"/>
                </a:lnTo>
                <a:lnTo>
                  <a:pt x="463875" y="181697"/>
                </a:lnTo>
                <a:lnTo>
                  <a:pt x="456660" y="180054"/>
                </a:lnTo>
                <a:lnTo>
                  <a:pt x="451911" y="178053"/>
                </a:lnTo>
                <a:close/>
              </a:path>
              <a:path w="974725" h="276225">
                <a:moveTo>
                  <a:pt x="538614" y="29082"/>
                </a:moveTo>
                <a:lnTo>
                  <a:pt x="471677" y="29082"/>
                </a:lnTo>
                <a:lnTo>
                  <a:pt x="480515" y="30099"/>
                </a:lnTo>
                <a:lnTo>
                  <a:pt x="480266" y="30099"/>
                </a:lnTo>
                <a:lnTo>
                  <a:pt x="510105" y="57124"/>
                </a:lnTo>
                <a:lnTo>
                  <a:pt x="520445" y="109219"/>
                </a:lnTo>
                <a:lnTo>
                  <a:pt x="519424" y="126672"/>
                </a:lnTo>
                <a:lnTo>
                  <a:pt x="504189" y="166624"/>
                </a:lnTo>
                <a:lnTo>
                  <a:pt x="471804" y="182244"/>
                </a:lnTo>
                <a:lnTo>
                  <a:pt x="513049" y="182244"/>
                </a:lnTo>
                <a:lnTo>
                  <a:pt x="540736" y="152306"/>
                </a:lnTo>
                <a:lnTo>
                  <a:pt x="554313" y="113115"/>
                </a:lnTo>
                <a:lnTo>
                  <a:pt x="556005" y="90424"/>
                </a:lnTo>
                <a:lnTo>
                  <a:pt x="554599" y="70256"/>
                </a:lnTo>
                <a:lnTo>
                  <a:pt x="550370" y="52054"/>
                </a:lnTo>
                <a:lnTo>
                  <a:pt x="543307" y="35827"/>
                </a:lnTo>
                <a:lnTo>
                  <a:pt x="538614" y="29082"/>
                </a:lnTo>
                <a:close/>
              </a:path>
              <a:path w="974725" h="276225">
                <a:moveTo>
                  <a:pt x="487425" y="0"/>
                </a:moveTo>
                <a:lnTo>
                  <a:pt x="450185" y="15541"/>
                </a:lnTo>
                <a:lnTo>
                  <a:pt x="428878" y="43687"/>
                </a:lnTo>
                <a:lnTo>
                  <a:pt x="440344" y="43687"/>
                </a:lnTo>
                <a:lnTo>
                  <a:pt x="443087" y="41020"/>
                </a:lnTo>
                <a:lnTo>
                  <a:pt x="448435" y="36496"/>
                </a:lnTo>
                <a:lnTo>
                  <a:pt x="452627" y="33781"/>
                </a:lnTo>
                <a:lnTo>
                  <a:pt x="458850" y="30606"/>
                </a:lnTo>
                <a:lnTo>
                  <a:pt x="465200" y="29082"/>
                </a:lnTo>
                <a:lnTo>
                  <a:pt x="538614" y="29082"/>
                </a:lnTo>
                <a:lnTo>
                  <a:pt x="533400" y="21589"/>
                </a:lnTo>
                <a:lnTo>
                  <a:pt x="523662" y="12162"/>
                </a:lnTo>
                <a:lnTo>
                  <a:pt x="512916" y="5518"/>
                </a:lnTo>
                <a:lnTo>
                  <a:pt x="513059" y="5518"/>
                </a:lnTo>
                <a:lnTo>
                  <a:pt x="500663" y="1355"/>
                </a:lnTo>
                <a:lnTo>
                  <a:pt x="487425" y="0"/>
                </a:lnTo>
                <a:close/>
              </a:path>
              <a:path w="974725" h="276225">
                <a:moveTo>
                  <a:pt x="428878" y="888"/>
                </a:moveTo>
                <a:lnTo>
                  <a:pt x="421259" y="888"/>
                </a:lnTo>
                <a:lnTo>
                  <a:pt x="364870" y="23622"/>
                </a:lnTo>
                <a:lnTo>
                  <a:pt x="367284" y="30099"/>
                </a:lnTo>
                <a:lnTo>
                  <a:pt x="372237" y="28193"/>
                </a:lnTo>
                <a:lnTo>
                  <a:pt x="376300" y="27177"/>
                </a:lnTo>
                <a:lnTo>
                  <a:pt x="428878" y="27177"/>
                </a:lnTo>
                <a:lnTo>
                  <a:pt x="428878" y="888"/>
                </a:lnTo>
                <a:close/>
              </a:path>
              <a:path w="974725" h="276225">
                <a:moveTo>
                  <a:pt x="667638" y="0"/>
                </a:moveTo>
                <a:lnTo>
                  <a:pt x="624459" y="11937"/>
                </a:lnTo>
                <a:lnTo>
                  <a:pt x="591565" y="48767"/>
                </a:lnTo>
                <a:lnTo>
                  <a:pt x="579940" y="85943"/>
                </a:lnTo>
                <a:lnTo>
                  <a:pt x="579885" y="86236"/>
                </a:lnTo>
                <a:lnTo>
                  <a:pt x="584263" y="131762"/>
                </a:lnTo>
                <a:lnTo>
                  <a:pt x="612955" y="175698"/>
                </a:lnTo>
                <a:lnTo>
                  <a:pt x="665479" y="194182"/>
                </a:lnTo>
                <a:lnTo>
                  <a:pt x="677862" y="193395"/>
                </a:lnTo>
                <a:lnTo>
                  <a:pt x="689673" y="191023"/>
                </a:lnTo>
                <a:lnTo>
                  <a:pt x="700913" y="187057"/>
                </a:lnTo>
                <a:lnTo>
                  <a:pt x="711580" y="181482"/>
                </a:lnTo>
                <a:lnTo>
                  <a:pt x="713479" y="180085"/>
                </a:lnTo>
                <a:lnTo>
                  <a:pt x="674115" y="180085"/>
                </a:lnTo>
                <a:lnTo>
                  <a:pt x="661709" y="178256"/>
                </a:lnTo>
                <a:lnTo>
                  <a:pt x="632205" y="151002"/>
                </a:lnTo>
                <a:lnTo>
                  <a:pt x="617311" y="101353"/>
                </a:lnTo>
                <a:lnTo>
                  <a:pt x="616330" y="82041"/>
                </a:lnTo>
                <a:lnTo>
                  <a:pt x="616516" y="76646"/>
                </a:lnTo>
                <a:lnTo>
                  <a:pt x="616618" y="73691"/>
                </a:lnTo>
                <a:lnTo>
                  <a:pt x="626455" y="34091"/>
                </a:lnTo>
                <a:lnTo>
                  <a:pt x="654430" y="13080"/>
                </a:lnTo>
                <a:lnTo>
                  <a:pt x="713383" y="13080"/>
                </a:lnTo>
                <a:lnTo>
                  <a:pt x="705183" y="7905"/>
                </a:lnTo>
                <a:lnTo>
                  <a:pt x="687452" y="1976"/>
                </a:lnTo>
                <a:lnTo>
                  <a:pt x="667638" y="0"/>
                </a:lnTo>
                <a:close/>
              </a:path>
              <a:path w="974725" h="276225">
                <a:moveTo>
                  <a:pt x="713383" y="13080"/>
                </a:moveTo>
                <a:lnTo>
                  <a:pt x="661415" y="13080"/>
                </a:lnTo>
                <a:lnTo>
                  <a:pt x="671964" y="14273"/>
                </a:lnTo>
                <a:lnTo>
                  <a:pt x="681513" y="17859"/>
                </a:lnTo>
                <a:lnTo>
                  <a:pt x="706852" y="47549"/>
                </a:lnTo>
                <a:lnTo>
                  <a:pt x="717381" y="85943"/>
                </a:lnTo>
                <a:lnTo>
                  <a:pt x="718692" y="109092"/>
                </a:lnTo>
                <a:lnTo>
                  <a:pt x="717907" y="127115"/>
                </a:lnTo>
                <a:lnTo>
                  <a:pt x="706119" y="164083"/>
                </a:lnTo>
                <a:lnTo>
                  <a:pt x="674115" y="180085"/>
                </a:lnTo>
                <a:lnTo>
                  <a:pt x="713479" y="180085"/>
                </a:lnTo>
                <a:lnTo>
                  <a:pt x="744092" y="143382"/>
                </a:lnTo>
                <a:lnTo>
                  <a:pt x="755165" y="105931"/>
                </a:lnTo>
                <a:lnTo>
                  <a:pt x="755903" y="93599"/>
                </a:lnTo>
                <a:lnTo>
                  <a:pt x="754568" y="76646"/>
                </a:lnTo>
                <a:lnTo>
                  <a:pt x="750554" y="60658"/>
                </a:lnTo>
                <a:lnTo>
                  <a:pt x="743848" y="45646"/>
                </a:lnTo>
                <a:lnTo>
                  <a:pt x="734440" y="31623"/>
                </a:lnTo>
                <a:lnTo>
                  <a:pt x="720912" y="17859"/>
                </a:lnTo>
                <a:lnTo>
                  <a:pt x="713383" y="13080"/>
                </a:lnTo>
                <a:close/>
              </a:path>
              <a:path w="974725" h="276225">
                <a:moveTo>
                  <a:pt x="974216" y="5461"/>
                </a:moveTo>
                <a:lnTo>
                  <a:pt x="812673" y="5461"/>
                </a:lnTo>
                <a:lnTo>
                  <a:pt x="812673" y="13080"/>
                </a:lnTo>
                <a:lnTo>
                  <a:pt x="826706" y="15748"/>
                </a:lnTo>
                <a:lnTo>
                  <a:pt x="826334" y="15748"/>
                </a:lnTo>
                <a:lnTo>
                  <a:pt x="832167" y="19812"/>
                </a:lnTo>
                <a:lnTo>
                  <a:pt x="835924" y="22478"/>
                </a:lnTo>
                <a:lnTo>
                  <a:pt x="841712" y="33315"/>
                </a:lnTo>
                <a:lnTo>
                  <a:pt x="843661" y="48387"/>
                </a:lnTo>
                <a:lnTo>
                  <a:pt x="843018" y="65984"/>
                </a:lnTo>
                <a:lnTo>
                  <a:pt x="833374" y="119633"/>
                </a:lnTo>
                <a:lnTo>
                  <a:pt x="816354" y="160585"/>
                </a:lnTo>
                <a:lnTo>
                  <a:pt x="780034" y="181228"/>
                </a:lnTo>
                <a:lnTo>
                  <a:pt x="780034" y="239394"/>
                </a:lnTo>
                <a:lnTo>
                  <a:pt x="787400" y="239394"/>
                </a:lnTo>
                <a:lnTo>
                  <a:pt x="788617" y="231465"/>
                </a:lnTo>
                <a:lnTo>
                  <a:pt x="788737" y="230683"/>
                </a:lnTo>
                <a:lnTo>
                  <a:pt x="812311" y="194982"/>
                </a:lnTo>
                <a:lnTo>
                  <a:pt x="841595" y="188906"/>
                </a:lnTo>
                <a:lnTo>
                  <a:pt x="840079" y="188906"/>
                </a:lnTo>
                <a:lnTo>
                  <a:pt x="852677" y="188594"/>
                </a:lnTo>
                <a:lnTo>
                  <a:pt x="974216" y="188594"/>
                </a:lnTo>
                <a:lnTo>
                  <a:pt x="974216" y="181228"/>
                </a:lnTo>
                <a:lnTo>
                  <a:pt x="962151" y="180847"/>
                </a:lnTo>
                <a:lnTo>
                  <a:pt x="954531" y="178434"/>
                </a:lnTo>
                <a:lnTo>
                  <a:pt x="952477" y="175640"/>
                </a:lnTo>
                <a:lnTo>
                  <a:pt x="821181" y="175640"/>
                </a:lnTo>
                <a:lnTo>
                  <a:pt x="847931" y="115077"/>
                </a:lnTo>
                <a:lnTo>
                  <a:pt x="854632" y="75396"/>
                </a:lnTo>
                <a:lnTo>
                  <a:pt x="856681" y="33315"/>
                </a:lnTo>
                <a:lnTo>
                  <a:pt x="856868" y="18414"/>
                </a:lnTo>
                <a:lnTo>
                  <a:pt x="952196" y="18414"/>
                </a:lnTo>
                <a:lnTo>
                  <a:pt x="953135" y="17525"/>
                </a:lnTo>
                <a:lnTo>
                  <a:pt x="956055" y="15748"/>
                </a:lnTo>
                <a:lnTo>
                  <a:pt x="959103" y="13969"/>
                </a:lnTo>
                <a:lnTo>
                  <a:pt x="965200" y="13080"/>
                </a:lnTo>
                <a:lnTo>
                  <a:pt x="974216" y="13080"/>
                </a:lnTo>
                <a:lnTo>
                  <a:pt x="974216" y="5461"/>
                </a:lnTo>
                <a:close/>
              </a:path>
              <a:path w="974725" h="276225">
                <a:moveTo>
                  <a:pt x="974216" y="188594"/>
                </a:moveTo>
                <a:lnTo>
                  <a:pt x="899794" y="188594"/>
                </a:lnTo>
                <a:lnTo>
                  <a:pt x="911754" y="188906"/>
                </a:lnTo>
                <a:lnTo>
                  <a:pt x="922131" y="189849"/>
                </a:lnTo>
                <a:lnTo>
                  <a:pt x="958468" y="210819"/>
                </a:lnTo>
                <a:lnTo>
                  <a:pt x="966597" y="239394"/>
                </a:lnTo>
                <a:lnTo>
                  <a:pt x="974216" y="239394"/>
                </a:lnTo>
                <a:lnTo>
                  <a:pt x="974216" y="188594"/>
                </a:lnTo>
                <a:close/>
              </a:path>
              <a:path w="974725" h="276225">
                <a:moveTo>
                  <a:pt x="952196" y="18414"/>
                </a:moveTo>
                <a:lnTo>
                  <a:pt x="913256" y="18414"/>
                </a:lnTo>
                <a:lnTo>
                  <a:pt x="913256" y="162813"/>
                </a:lnTo>
                <a:lnTo>
                  <a:pt x="912365" y="169497"/>
                </a:lnTo>
                <a:lnTo>
                  <a:pt x="912240" y="170433"/>
                </a:lnTo>
                <a:lnTo>
                  <a:pt x="910463" y="172592"/>
                </a:lnTo>
                <a:lnTo>
                  <a:pt x="908557" y="174625"/>
                </a:lnTo>
                <a:lnTo>
                  <a:pt x="901445" y="175640"/>
                </a:lnTo>
                <a:lnTo>
                  <a:pt x="952477" y="175640"/>
                </a:lnTo>
                <a:lnTo>
                  <a:pt x="946403" y="139064"/>
                </a:lnTo>
                <a:lnTo>
                  <a:pt x="946403" y="48387"/>
                </a:lnTo>
                <a:lnTo>
                  <a:pt x="950722" y="19812"/>
                </a:lnTo>
                <a:lnTo>
                  <a:pt x="952196" y="18414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object 3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484623" y="3353180"/>
            <a:ext cx="1598295" cy="360553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6195567" y="3340989"/>
            <a:ext cx="1859126" cy="352552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25980" y="4031234"/>
            <a:ext cx="101345" cy="101473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898523" y="3948048"/>
            <a:ext cx="1238503" cy="365759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3252470" y="3941064"/>
            <a:ext cx="2079116" cy="371983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443982" y="4042283"/>
            <a:ext cx="200787" cy="183134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764720" y="3954271"/>
            <a:ext cx="1608391" cy="321944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7470393" y="3954271"/>
            <a:ext cx="1439417" cy="358775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9027414" y="4038727"/>
            <a:ext cx="179196" cy="188341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896745" y="4392421"/>
            <a:ext cx="1525396" cy="276732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545332" y="4474845"/>
            <a:ext cx="1258062" cy="239522"/>
          </a:xfrm>
          <a:prstGeom prst="rect">
            <a:avLst/>
          </a:prstGeom>
        </p:spPr>
      </p:pic>
      <p:sp>
        <p:nvSpPr>
          <p:cNvPr id="43" name="object 43"/>
          <p:cNvSpPr/>
          <p:nvPr/>
        </p:nvSpPr>
        <p:spPr>
          <a:xfrm>
            <a:off x="4930647" y="4556661"/>
            <a:ext cx="103505" cy="30480"/>
          </a:xfrm>
          <a:custGeom>
            <a:avLst/>
            <a:gdLst/>
            <a:ahLst/>
            <a:cxnLst/>
            <a:rect l="l" t="t" r="r" b="b"/>
            <a:pathLst>
              <a:path w="103504" h="30479">
                <a:moveTo>
                  <a:pt x="103393" y="0"/>
                </a:moveTo>
                <a:lnTo>
                  <a:pt x="0" y="0"/>
                </a:lnTo>
                <a:lnTo>
                  <a:pt x="0" y="30198"/>
                </a:lnTo>
                <a:lnTo>
                  <a:pt x="103393" y="30198"/>
                </a:lnTo>
                <a:lnTo>
                  <a:pt x="103393" y="0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156834" y="4474845"/>
            <a:ext cx="956310" cy="276860"/>
          </a:xfrm>
          <a:custGeom>
            <a:avLst/>
            <a:gdLst/>
            <a:ahLst/>
            <a:cxnLst/>
            <a:rect l="l" t="t" r="r" b="b"/>
            <a:pathLst>
              <a:path w="956310" h="276860">
                <a:moveTo>
                  <a:pt x="151764" y="5587"/>
                </a:moveTo>
                <a:lnTo>
                  <a:pt x="0" y="5587"/>
                </a:lnTo>
                <a:lnTo>
                  <a:pt x="0" y="13207"/>
                </a:lnTo>
                <a:lnTo>
                  <a:pt x="10287" y="13334"/>
                </a:lnTo>
                <a:lnTo>
                  <a:pt x="17144" y="14223"/>
                </a:lnTo>
                <a:lnTo>
                  <a:pt x="30734" y="145795"/>
                </a:lnTo>
                <a:lnTo>
                  <a:pt x="30396" y="156561"/>
                </a:lnTo>
                <a:lnTo>
                  <a:pt x="29368" y="165052"/>
                </a:lnTo>
                <a:lnTo>
                  <a:pt x="27685" y="171068"/>
                </a:lnTo>
                <a:lnTo>
                  <a:pt x="27626" y="171281"/>
                </a:lnTo>
                <a:lnTo>
                  <a:pt x="0" y="181355"/>
                </a:lnTo>
                <a:lnTo>
                  <a:pt x="0" y="188721"/>
                </a:lnTo>
                <a:lnTo>
                  <a:pt x="91566" y="188721"/>
                </a:lnTo>
                <a:lnTo>
                  <a:pt x="91566" y="181355"/>
                </a:lnTo>
                <a:lnTo>
                  <a:pt x="82295" y="181355"/>
                </a:lnTo>
                <a:lnTo>
                  <a:pt x="75945" y="180339"/>
                </a:lnTo>
                <a:lnTo>
                  <a:pt x="63753" y="159892"/>
                </a:lnTo>
                <a:lnTo>
                  <a:pt x="63753" y="18541"/>
                </a:lnTo>
                <a:lnTo>
                  <a:pt x="153671" y="18541"/>
                </a:lnTo>
                <a:lnTo>
                  <a:pt x="151764" y="5587"/>
                </a:lnTo>
                <a:close/>
              </a:path>
              <a:path w="956310" h="276860">
                <a:moveTo>
                  <a:pt x="153671" y="18541"/>
                </a:moveTo>
                <a:lnTo>
                  <a:pt x="102615" y="18541"/>
                </a:lnTo>
                <a:lnTo>
                  <a:pt x="113928" y="18922"/>
                </a:lnTo>
                <a:lnTo>
                  <a:pt x="123110" y="20065"/>
                </a:lnTo>
                <a:lnTo>
                  <a:pt x="150367" y="55625"/>
                </a:lnTo>
                <a:lnTo>
                  <a:pt x="159130" y="55625"/>
                </a:lnTo>
                <a:lnTo>
                  <a:pt x="153728" y="18922"/>
                </a:lnTo>
                <a:lnTo>
                  <a:pt x="153671" y="18541"/>
                </a:lnTo>
                <a:close/>
              </a:path>
              <a:path w="956310" h="276860">
                <a:moveTo>
                  <a:pt x="265049" y="0"/>
                </a:moveTo>
                <a:lnTo>
                  <a:pt x="217328" y="14787"/>
                </a:lnTo>
                <a:lnTo>
                  <a:pt x="186467" y="57737"/>
                </a:lnTo>
                <a:lnTo>
                  <a:pt x="180466" y="99567"/>
                </a:lnTo>
                <a:lnTo>
                  <a:pt x="181923" y="120167"/>
                </a:lnTo>
                <a:lnTo>
                  <a:pt x="203962" y="168655"/>
                </a:lnTo>
                <a:lnTo>
                  <a:pt x="244520" y="192712"/>
                </a:lnTo>
                <a:lnTo>
                  <a:pt x="260476" y="194309"/>
                </a:lnTo>
                <a:lnTo>
                  <a:pt x="275000" y="192905"/>
                </a:lnTo>
                <a:lnTo>
                  <a:pt x="288274" y="188690"/>
                </a:lnTo>
                <a:lnTo>
                  <a:pt x="300285" y="181665"/>
                </a:lnTo>
                <a:lnTo>
                  <a:pt x="311023" y="171830"/>
                </a:lnTo>
                <a:lnTo>
                  <a:pt x="318925" y="161797"/>
                </a:lnTo>
                <a:lnTo>
                  <a:pt x="275589" y="161797"/>
                </a:lnTo>
                <a:lnTo>
                  <a:pt x="262568" y="160345"/>
                </a:lnTo>
                <a:lnTo>
                  <a:pt x="228600" y="138556"/>
                </a:lnTo>
                <a:lnTo>
                  <a:pt x="209954" y="93837"/>
                </a:lnTo>
                <a:lnTo>
                  <a:pt x="208787" y="74548"/>
                </a:lnTo>
                <a:lnTo>
                  <a:pt x="335406" y="74548"/>
                </a:lnTo>
                <a:lnTo>
                  <a:pt x="334519" y="62991"/>
                </a:lnTo>
                <a:lnTo>
                  <a:pt x="208787" y="62991"/>
                </a:lnTo>
                <a:lnTo>
                  <a:pt x="210599" y="52107"/>
                </a:lnTo>
                <a:lnTo>
                  <a:pt x="238109" y="17398"/>
                </a:lnTo>
                <a:lnTo>
                  <a:pt x="253873" y="14223"/>
                </a:lnTo>
                <a:lnTo>
                  <a:pt x="308344" y="14223"/>
                </a:lnTo>
                <a:lnTo>
                  <a:pt x="305000" y="11412"/>
                </a:lnTo>
                <a:lnTo>
                  <a:pt x="293036" y="5064"/>
                </a:lnTo>
                <a:lnTo>
                  <a:pt x="279715" y="1264"/>
                </a:lnTo>
                <a:lnTo>
                  <a:pt x="265049" y="0"/>
                </a:lnTo>
                <a:close/>
              </a:path>
              <a:path w="956310" h="276860">
                <a:moveTo>
                  <a:pt x="329184" y="117982"/>
                </a:moveTo>
                <a:lnTo>
                  <a:pt x="306959" y="151891"/>
                </a:lnTo>
                <a:lnTo>
                  <a:pt x="275589" y="161797"/>
                </a:lnTo>
                <a:lnTo>
                  <a:pt x="318925" y="161797"/>
                </a:lnTo>
                <a:lnTo>
                  <a:pt x="320069" y="160345"/>
                </a:lnTo>
                <a:lnTo>
                  <a:pt x="327215" y="148113"/>
                </a:lnTo>
                <a:lnTo>
                  <a:pt x="332311" y="135326"/>
                </a:lnTo>
                <a:lnTo>
                  <a:pt x="335406" y="121919"/>
                </a:lnTo>
                <a:lnTo>
                  <a:pt x="329184" y="117982"/>
                </a:lnTo>
                <a:close/>
              </a:path>
              <a:path w="956310" h="276860">
                <a:moveTo>
                  <a:pt x="308344" y="14223"/>
                </a:moveTo>
                <a:lnTo>
                  <a:pt x="260985" y="14223"/>
                </a:lnTo>
                <a:lnTo>
                  <a:pt x="267969" y="16255"/>
                </a:lnTo>
                <a:lnTo>
                  <a:pt x="281177" y="24891"/>
                </a:lnTo>
                <a:lnTo>
                  <a:pt x="286130" y="30733"/>
                </a:lnTo>
                <a:lnTo>
                  <a:pt x="289432" y="38226"/>
                </a:lnTo>
                <a:lnTo>
                  <a:pt x="291591" y="42925"/>
                </a:lnTo>
                <a:lnTo>
                  <a:pt x="292988" y="51180"/>
                </a:lnTo>
                <a:lnTo>
                  <a:pt x="293624" y="62991"/>
                </a:lnTo>
                <a:lnTo>
                  <a:pt x="334519" y="62991"/>
                </a:lnTo>
                <a:lnTo>
                  <a:pt x="334168" y="58431"/>
                </a:lnTo>
                <a:lnTo>
                  <a:pt x="330453" y="44005"/>
                </a:lnTo>
                <a:lnTo>
                  <a:pt x="324262" y="31293"/>
                </a:lnTo>
                <a:lnTo>
                  <a:pt x="315594" y="20319"/>
                </a:lnTo>
                <a:lnTo>
                  <a:pt x="308344" y="14223"/>
                </a:lnTo>
                <a:close/>
              </a:path>
              <a:path w="956310" h="276860">
                <a:moveTo>
                  <a:pt x="440816" y="269112"/>
                </a:moveTo>
                <a:lnTo>
                  <a:pt x="344804" y="269112"/>
                </a:lnTo>
                <a:lnTo>
                  <a:pt x="344804" y="276351"/>
                </a:lnTo>
                <a:lnTo>
                  <a:pt x="440816" y="276351"/>
                </a:lnTo>
                <a:lnTo>
                  <a:pt x="440816" y="269112"/>
                </a:lnTo>
                <a:close/>
              </a:path>
              <a:path w="956310" h="276860">
                <a:moveTo>
                  <a:pt x="409828" y="27304"/>
                </a:moveTo>
                <a:lnTo>
                  <a:pt x="364363" y="27304"/>
                </a:lnTo>
                <a:lnTo>
                  <a:pt x="367538" y="28193"/>
                </a:lnTo>
                <a:lnTo>
                  <a:pt x="369950" y="29717"/>
                </a:lnTo>
                <a:lnTo>
                  <a:pt x="376537" y="47482"/>
                </a:lnTo>
                <a:lnTo>
                  <a:pt x="376525" y="246506"/>
                </a:lnTo>
                <a:lnTo>
                  <a:pt x="357124" y="269112"/>
                </a:lnTo>
                <a:lnTo>
                  <a:pt x="431641" y="269112"/>
                </a:lnTo>
                <a:lnTo>
                  <a:pt x="423925" y="267969"/>
                </a:lnTo>
                <a:lnTo>
                  <a:pt x="416305" y="263905"/>
                </a:lnTo>
                <a:lnTo>
                  <a:pt x="413638" y="261238"/>
                </a:lnTo>
                <a:lnTo>
                  <a:pt x="412114" y="257809"/>
                </a:lnTo>
                <a:lnTo>
                  <a:pt x="410590" y="254507"/>
                </a:lnTo>
                <a:lnTo>
                  <a:pt x="409828" y="246506"/>
                </a:lnTo>
                <a:lnTo>
                  <a:pt x="409828" y="178180"/>
                </a:lnTo>
                <a:lnTo>
                  <a:pt x="432861" y="178180"/>
                </a:lnTo>
                <a:lnTo>
                  <a:pt x="431109" y="177442"/>
                </a:lnTo>
                <a:lnTo>
                  <a:pt x="410241" y="142366"/>
                </a:lnTo>
                <a:lnTo>
                  <a:pt x="409828" y="55625"/>
                </a:lnTo>
                <a:lnTo>
                  <a:pt x="417522" y="47482"/>
                </a:lnTo>
                <a:lnTo>
                  <a:pt x="421294" y="43814"/>
                </a:lnTo>
                <a:lnTo>
                  <a:pt x="409828" y="43814"/>
                </a:lnTo>
                <a:lnTo>
                  <a:pt x="409828" y="27304"/>
                </a:lnTo>
                <a:close/>
              </a:path>
              <a:path w="956310" h="276860">
                <a:moveTo>
                  <a:pt x="432861" y="178180"/>
                </a:moveTo>
                <a:lnTo>
                  <a:pt x="409828" y="178180"/>
                </a:lnTo>
                <a:lnTo>
                  <a:pt x="416432" y="184149"/>
                </a:lnTo>
                <a:lnTo>
                  <a:pt x="453389" y="194309"/>
                </a:lnTo>
                <a:lnTo>
                  <a:pt x="469701" y="192734"/>
                </a:lnTo>
                <a:lnTo>
                  <a:pt x="484536" y="187991"/>
                </a:lnTo>
                <a:lnTo>
                  <a:pt x="493999" y="182371"/>
                </a:lnTo>
                <a:lnTo>
                  <a:pt x="452754" y="182371"/>
                </a:lnTo>
                <a:lnTo>
                  <a:pt x="444825" y="181824"/>
                </a:lnTo>
                <a:lnTo>
                  <a:pt x="437610" y="180181"/>
                </a:lnTo>
                <a:lnTo>
                  <a:pt x="432861" y="178180"/>
                </a:lnTo>
                <a:close/>
              </a:path>
              <a:path w="956310" h="276860">
                <a:moveTo>
                  <a:pt x="519564" y="29209"/>
                </a:moveTo>
                <a:lnTo>
                  <a:pt x="452627" y="29209"/>
                </a:lnTo>
                <a:lnTo>
                  <a:pt x="461465" y="30225"/>
                </a:lnTo>
                <a:lnTo>
                  <a:pt x="461216" y="30225"/>
                </a:lnTo>
                <a:lnTo>
                  <a:pt x="491055" y="57251"/>
                </a:lnTo>
                <a:lnTo>
                  <a:pt x="501395" y="109346"/>
                </a:lnTo>
                <a:lnTo>
                  <a:pt x="500374" y="126799"/>
                </a:lnTo>
                <a:lnTo>
                  <a:pt x="485139" y="166750"/>
                </a:lnTo>
                <a:lnTo>
                  <a:pt x="452754" y="182371"/>
                </a:lnTo>
                <a:lnTo>
                  <a:pt x="493999" y="182371"/>
                </a:lnTo>
                <a:lnTo>
                  <a:pt x="521686" y="152433"/>
                </a:lnTo>
                <a:lnTo>
                  <a:pt x="535263" y="113242"/>
                </a:lnTo>
                <a:lnTo>
                  <a:pt x="536955" y="90550"/>
                </a:lnTo>
                <a:lnTo>
                  <a:pt x="535549" y="70383"/>
                </a:lnTo>
                <a:lnTo>
                  <a:pt x="531320" y="52181"/>
                </a:lnTo>
                <a:lnTo>
                  <a:pt x="524257" y="35954"/>
                </a:lnTo>
                <a:lnTo>
                  <a:pt x="519564" y="29209"/>
                </a:lnTo>
                <a:close/>
              </a:path>
              <a:path w="956310" h="276860">
                <a:moveTo>
                  <a:pt x="468375" y="126"/>
                </a:moveTo>
                <a:lnTo>
                  <a:pt x="431135" y="15668"/>
                </a:lnTo>
                <a:lnTo>
                  <a:pt x="409828" y="43814"/>
                </a:lnTo>
                <a:lnTo>
                  <a:pt x="421294" y="43814"/>
                </a:lnTo>
                <a:lnTo>
                  <a:pt x="424037" y="41147"/>
                </a:lnTo>
                <a:lnTo>
                  <a:pt x="429385" y="36623"/>
                </a:lnTo>
                <a:lnTo>
                  <a:pt x="433577" y="33908"/>
                </a:lnTo>
                <a:lnTo>
                  <a:pt x="439800" y="30733"/>
                </a:lnTo>
                <a:lnTo>
                  <a:pt x="446150" y="29209"/>
                </a:lnTo>
                <a:lnTo>
                  <a:pt x="519564" y="29209"/>
                </a:lnTo>
                <a:lnTo>
                  <a:pt x="514350" y="21716"/>
                </a:lnTo>
                <a:lnTo>
                  <a:pt x="504612" y="12289"/>
                </a:lnTo>
                <a:lnTo>
                  <a:pt x="493866" y="5645"/>
                </a:lnTo>
                <a:lnTo>
                  <a:pt x="494009" y="5645"/>
                </a:lnTo>
                <a:lnTo>
                  <a:pt x="481613" y="1482"/>
                </a:lnTo>
                <a:lnTo>
                  <a:pt x="468375" y="126"/>
                </a:lnTo>
                <a:close/>
              </a:path>
              <a:path w="956310" h="276860">
                <a:moveTo>
                  <a:pt x="409828" y="1015"/>
                </a:moveTo>
                <a:lnTo>
                  <a:pt x="402209" y="1015"/>
                </a:lnTo>
                <a:lnTo>
                  <a:pt x="345820" y="23748"/>
                </a:lnTo>
                <a:lnTo>
                  <a:pt x="348234" y="30225"/>
                </a:lnTo>
                <a:lnTo>
                  <a:pt x="353187" y="28320"/>
                </a:lnTo>
                <a:lnTo>
                  <a:pt x="357250" y="27304"/>
                </a:lnTo>
                <a:lnTo>
                  <a:pt x="409828" y="27304"/>
                </a:lnTo>
                <a:lnTo>
                  <a:pt x="409828" y="1015"/>
                </a:lnTo>
                <a:close/>
              </a:path>
              <a:path w="956310" h="276860">
                <a:moveTo>
                  <a:pt x="648588" y="126"/>
                </a:moveTo>
                <a:lnTo>
                  <a:pt x="605409" y="12064"/>
                </a:lnTo>
                <a:lnTo>
                  <a:pt x="572515" y="48894"/>
                </a:lnTo>
                <a:lnTo>
                  <a:pt x="560890" y="86070"/>
                </a:lnTo>
                <a:lnTo>
                  <a:pt x="560835" y="86363"/>
                </a:lnTo>
                <a:lnTo>
                  <a:pt x="565213" y="131889"/>
                </a:lnTo>
                <a:lnTo>
                  <a:pt x="593905" y="175825"/>
                </a:lnTo>
                <a:lnTo>
                  <a:pt x="646429" y="194309"/>
                </a:lnTo>
                <a:lnTo>
                  <a:pt x="658812" y="193522"/>
                </a:lnTo>
                <a:lnTo>
                  <a:pt x="670623" y="191150"/>
                </a:lnTo>
                <a:lnTo>
                  <a:pt x="681863" y="187184"/>
                </a:lnTo>
                <a:lnTo>
                  <a:pt x="692530" y="181609"/>
                </a:lnTo>
                <a:lnTo>
                  <a:pt x="694429" y="180212"/>
                </a:lnTo>
                <a:lnTo>
                  <a:pt x="655065" y="180212"/>
                </a:lnTo>
                <a:lnTo>
                  <a:pt x="642659" y="178383"/>
                </a:lnTo>
                <a:lnTo>
                  <a:pt x="613155" y="151129"/>
                </a:lnTo>
                <a:lnTo>
                  <a:pt x="598261" y="101480"/>
                </a:lnTo>
                <a:lnTo>
                  <a:pt x="597280" y="82168"/>
                </a:lnTo>
                <a:lnTo>
                  <a:pt x="597466" y="76773"/>
                </a:lnTo>
                <a:lnTo>
                  <a:pt x="597568" y="73818"/>
                </a:lnTo>
                <a:lnTo>
                  <a:pt x="607405" y="34218"/>
                </a:lnTo>
                <a:lnTo>
                  <a:pt x="635380" y="13207"/>
                </a:lnTo>
                <a:lnTo>
                  <a:pt x="694333" y="13207"/>
                </a:lnTo>
                <a:lnTo>
                  <a:pt x="686133" y="8032"/>
                </a:lnTo>
                <a:lnTo>
                  <a:pt x="668402" y="2103"/>
                </a:lnTo>
                <a:lnTo>
                  <a:pt x="648588" y="126"/>
                </a:lnTo>
                <a:close/>
              </a:path>
              <a:path w="956310" h="276860">
                <a:moveTo>
                  <a:pt x="694333" y="13207"/>
                </a:moveTo>
                <a:lnTo>
                  <a:pt x="642365" y="13207"/>
                </a:lnTo>
                <a:lnTo>
                  <a:pt x="652914" y="14400"/>
                </a:lnTo>
                <a:lnTo>
                  <a:pt x="662463" y="17986"/>
                </a:lnTo>
                <a:lnTo>
                  <a:pt x="687802" y="47676"/>
                </a:lnTo>
                <a:lnTo>
                  <a:pt x="698331" y="86070"/>
                </a:lnTo>
                <a:lnTo>
                  <a:pt x="699642" y="109219"/>
                </a:lnTo>
                <a:lnTo>
                  <a:pt x="698857" y="127242"/>
                </a:lnTo>
                <a:lnTo>
                  <a:pt x="687069" y="164210"/>
                </a:lnTo>
                <a:lnTo>
                  <a:pt x="655065" y="180212"/>
                </a:lnTo>
                <a:lnTo>
                  <a:pt x="694429" y="180212"/>
                </a:lnTo>
                <a:lnTo>
                  <a:pt x="725042" y="143509"/>
                </a:lnTo>
                <a:lnTo>
                  <a:pt x="736115" y="106058"/>
                </a:lnTo>
                <a:lnTo>
                  <a:pt x="736853" y="93725"/>
                </a:lnTo>
                <a:lnTo>
                  <a:pt x="735518" y="76773"/>
                </a:lnTo>
                <a:lnTo>
                  <a:pt x="731504" y="60785"/>
                </a:lnTo>
                <a:lnTo>
                  <a:pt x="724798" y="45773"/>
                </a:lnTo>
                <a:lnTo>
                  <a:pt x="715390" y="31749"/>
                </a:lnTo>
                <a:lnTo>
                  <a:pt x="701862" y="17986"/>
                </a:lnTo>
                <a:lnTo>
                  <a:pt x="694333" y="13207"/>
                </a:lnTo>
                <a:close/>
              </a:path>
              <a:path w="956310" h="276860">
                <a:moveTo>
                  <a:pt x="840104" y="181355"/>
                </a:moveTo>
                <a:lnTo>
                  <a:pt x="755395" y="181355"/>
                </a:lnTo>
                <a:lnTo>
                  <a:pt x="755395" y="188721"/>
                </a:lnTo>
                <a:lnTo>
                  <a:pt x="840104" y="188721"/>
                </a:lnTo>
                <a:lnTo>
                  <a:pt x="840104" y="181355"/>
                </a:lnTo>
                <a:close/>
              </a:path>
              <a:path w="956310" h="276860">
                <a:moveTo>
                  <a:pt x="956182" y="181355"/>
                </a:moveTo>
                <a:lnTo>
                  <a:pt x="867663" y="181355"/>
                </a:lnTo>
                <a:lnTo>
                  <a:pt x="867663" y="188721"/>
                </a:lnTo>
                <a:lnTo>
                  <a:pt x="956182" y="188721"/>
                </a:lnTo>
                <a:lnTo>
                  <a:pt x="956182" y="181355"/>
                </a:lnTo>
                <a:close/>
              </a:path>
              <a:path w="956310" h="276860">
                <a:moveTo>
                  <a:pt x="835151" y="13207"/>
                </a:moveTo>
                <a:lnTo>
                  <a:pt x="764920" y="13207"/>
                </a:lnTo>
                <a:lnTo>
                  <a:pt x="771143" y="14223"/>
                </a:lnTo>
                <a:lnTo>
                  <a:pt x="774191" y="16255"/>
                </a:lnTo>
                <a:lnTo>
                  <a:pt x="783209" y="34289"/>
                </a:lnTo>
                <a:lnTo>
                  <a:pt x="783209" y="145795"/>
                </a:lnTo>
                <a:lnTo>
                  <a:pt x="774856" y="179323"/>
                </a:lnTo>
                <a:lnTo>
                  <a:pt x="774505" y="179323"/>
                </a:lnTo>
                <a:lnTo>
                  <a:pt x="767334" y="181355"/>
                </a:lnTo>
                <a:lnTo>
                  <a:pt x="830699" y="181355"/>
                </a:lnTo>
                <a:lnTo>
                  <a:pt x="823976" y="179069"/>
                </a:lnTo>
                <a:lnTo>
                  <a:pt x="818260" y="170620"/>
                </a:lnTo>
                <a:lnTo>
                  <a:pt x="818134" y="170433"/>
                </a:lnTo>
                <a:lnTo>
                  <a:pt x="816482" y="162686"/>
                </a:lnTo>
                <a:lnTo>
                  <a:pt x="816420" y="159892"/>
                </a:lnTo>
                <a:lnTo>
                  <a:pt x="816333" y="156055"/>
                </a:lnTo>
                <a:lnTo>
                  <a:pt x="816228" y="151383"/>
                </a:lnTo>
                <a:lnTo>
                  <a:pt x="832670" y="132333"/>
                </a:lnTo>
                <a:lnTo>
                  <a:pt x="816228" y="132333"/>
                </a:lnTo>
                <a:lnTo>
                  <a:pt x="816228" y="48513"/>
                </a:lnTo>
                <a:lnTo>
                  <a:pt x="816360" y="40766"/>
                </a:lnTo>
                <a:lnTo>
                  <a:pt x="816395" y="38679"/>
                </a:lnTo>
                <a:lnTo>
                  <a:pt x="828838" y="14223"/>
                </a:lnTo>
                <a:lnTo>
                  <a:pt x="828185" y="14223"/>
                </a:lnTo>
                <a:lnTo>
                  <a:pt x="835151" y="13207"/>
                </a:lnTo>
                <a:close/>
              </a:path>
              <a:path w="956310" h="276860">
                <a:moveTo>
                  <a:pt x="928497" y="59562"/>
                </a:moveTo>
                <a:lnTo>
                  <a:pt x="895476" y="59562"/>
                </a:lnTo>
                <a:lnTo>
                  <a:pt x="895476" y="145795"/>
                </a:lnTo>
                <a:lnTo>
                  <a:pt x="895133" y="156055"/>
                </a:lnTo>
                <a:lnTo>
                  <a:pt x="878713" y="181355"/>
                </a:lnTo>
                <a:lnTo>
                  <a:pt x="946912" y="181355"/>
                </a:lnTo>
                <a:lnTo>
                  <a:pt x="930411" y="170620"/>
                </a:lnTo>
                <a:lnTo>
                  <a:pt x="929131" y="168274"/>
                </a:lnTo>
                <a:lnTo>
                  <a:pt x="928497" y="159892"/>
                </a:lnTo>
                <a:lnTo>
                  <a:pt x="928497" y="59562"/>
                </a:lnTo>
                <a:close/>
              </a:path>
              <a:path w="956310" h="276860">
                <a:moveTo>
                  <a:pt x="956182" y="5587"/>
                </a:moveTo>
                <a:lnTo>
                  <a:pt x="871092" y="5587"/>
                </a:lnTo>
                <a:lnTo>
                  <a:pt x="871092" y="13207"/>
                </a:lnTo>
                <a:lnTo>
                  <a:pt x="879855" y="13334"/>
                </a:lnTo>
                <a:lnTo>
                  <a:pt x="886078" y="15366"/>
                </a:lnTo>
                <a:lnTo>
                  <a:pt x="889635" y="19430"/>
                </a:lnTo>
                <a:lnTo>
                  <a:pt x="893190" y="23367"/>
                </a:lnTo>
                <a:lnTo>
                  <a:pt x="895223" y="30479"/>
                </a:lnTo>
                <a:lnTo>
                  <a:pt x="895317" y="34289"/>
                </a:lnTo>
                <a:lnTo>
                  <a:pt x="895425" y="38679"/>
                </a:lnTo>
                <a:lnTo>
                  <a:pt x="895476" y="40766"/>
                </a:lnTo>
                <a:lnTo>
                  <a:pt x="816228" y="132333"/>
                </a:lnTo>
                <a:lnTo>
                  <a:pt x="832670" y="132333"/>
                </a:lnTo>
                <a:lnTo>
                  <a:pt x="895476" y="59562"/>
                </a:lnTo>
                <a:lnTo>
                  <a:pt x="928497" y="59562"/>
                </a:lnTo>
                <a:lnTo>
                  <a:pt x="928612" y="40766"/>
                </a:lnTo>
                <a:lnTo>
                  <a:pt x="941106" y="14223"/>
                </a:lnTo>
                <a:lnTo>
                  <a:pt x="940471" y="14223"/>
                </a:lnTo>
                <a:lnTo>
                  <a:pt x="947292" y="13207"/>
                </a:lnTo>
                <a:lnTo>
                  <a:pt x="956182" y="13207"/>
                </a:lnTo>
                <a:lnTo>
                  <a:pt x="956182" y="5587"/>
                </a:lnTo>
                <a:close/>
              </a:path>
              <a:path w="956310" h="276860">
                <a:moveTo>
                  <a:pt x="844041" y="5587"/>
                </a:moveTo>
                <a:lnTo>
                  <a:pt x="755395" y="5587"/>
                </a:lnTo>
                <a:lnTo>
                  <a:pt x="755395" y="13207"/>
                </a:lnTo>
                <a:lnTo>
                  <a:pt x="844041" y="13207"/>
                </a:lnTo>
                <a:lnTo>
                  <a:pt x="844041" y="5587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5" name="object 45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6233414" y="4480433"/>
            <a:ext cx="169545" cy="183134"/>
          </a:xfrm>
          <a:prstGeom prst="rect">
            <a:avLst/>
          </a:prstGeom>
        </p:spPr>
      </p:pic>
      <p:sp>
        <p:nvSpPr>
          <p:cNvPr id="46" name="object 46"/>
          <p:cNvSpPr/>
          <p:nvPr/>
        </p:nvSpPr>
        <p:spPr>
          <a:xfrm>
            <a:off x="6533006" y="4379214"/>
            <a:ext cx="1051560" cy="290195"/>
          </a:xfrm>
          <a:custGeom>
            <a:avLst/>
            <a:gdLst/>
            <a:ahLst/>
            <a:cxnLst/>
            <a:rect l="l" t="t" r="r" b="b"/>
            <a:pathLst>
              <a:path w="1051559" h="290195">
                <a:moveTo>
                  <a:pt x="181991" y="0"/>
                </a:moveTo>
                <a:lnTo>
                  <a:pt x="174244" y="0"/>
                </a:lnTo>
                <a:lnTo>
                  <a:pt x="170307" y="4444"/>
                </a:lnTo>
                <a:lnTo>
                  <a:pt x="166243" y="7112"/>
                </a:lnTo>
                <a:lnTo>
                  <a:pt x="125095" y="9779"/>
                </a:lnTo>
                <a:lnTo>
                  <a:pt x="105378" y="10443"/>
                </a:lnTo>
                <a:lnTo>
                  <a:pt x="65659" y="18034"/>
                </a:lnTo>
                <a:lnTo>
                  <a:pt x="36068" y="42799"/>
                </a:lnTo>
                <a:lnTo>
                  <a:pt x="17565" y="78035"/>
                </a:lnTo>
                <a:lnTo>
                  <a:pt x="2936" y="129730"/>
                </a:lnTo>
                <a:lnTo>
                  <a:pt x="0" y="168021"/>
                </a:lnTo>
                <a:lnTo>
                  <a:pt x="1404" y="192571"/>
                </a:lnTo>
                <a:lnTo>
                  <a:pt x="12644" y="235815"/>
                </a:lnTo>
                <a:lnTo>
                  <a:pt x="34909" y="270009"/>
                </a:lnTo>
                <a:lnTo>
                  <a:pt x="87629" y="289941"/>
                </a:lnTo>
                <a:lnTo>
                  <a:pt x="107565" y="288010"/>
                </a:lnTo>
                <a:lnTo>
                  <a:pt x="125285" y="282209"/>
                </a:lnTo>
                <a:lnTo>
                  <a:pt x="135292" y="275971"/>
                </a:lnTo>
                <a:lnTo>
                  <a:pt x="96647" y="275971"/>
                </a:lnTo>
                <a:lnTo>
                  <a:pt x="85667" y="274423"/>
                </a:lnTo>
                <a:lnTo>
                  <a:pt x="49321" y="237349"/>
                </a:lnTo>
                <a:lnTo>
                  <a:pt x="39624" y="178181"/>
                </a:lnTo>
                <a:lnTo>
                  <a:pt x="40431" y="161559"/>
                </a:lnTo>
                <a:lnTo>
                  <a:pt x="41791" y="153543"/>
                </a:lnTo>
                <a:lnTo>
                  <a:pt x="14477" y="153543"/>
                </a:lnTo>
                <a:lnTo>
                  <a:pt x="19407" y="114877"/>
                </a:lnTo>
                <a:lnTo>
                  <a:pt x="35944" y="73225"/>
                </a:lnTo>
                <a:lnTo>
                  <a:pt x="65786" y="47498"/>
                </a:lnTo>
                <a:lnTo>
                  <a:pt x="120042" y="42475"/>
                </a:lnTo>
                <a:lnTo>
                  <a:pt x="130778" y="41671"/>
                </a:lnTo>
                <a:lnTo>
                  <a:pt x="170561" y="23110"/>
                </a:lnTo>
                <a:lnTo>
                  <a:pt x="178548" y="9128"/>
                </a:lnTo>
                <a:lnTo>
                  <a:pt x="181991" y="0"/>
                </a:lnTo>
                <a:close/>
              </a:path>
              <a:path w="1051559" h="290195">
                <a:moveTo>
                  <a:pt x="137331" y="109347"/>
                </a:moveTo>
                <a:lnTo>
                  <a:pt x="85217" y="109347"/>
                </a:lnTo>
                <a:lnTo>
                  <a:pt x="97027" y="111033"/>
                </a:lnTo>
                <a:lnTo>
                  <a:pt x="107696" y="116078"/>
                </a:lnTo>
                <a:lnTo>
                  <a:pt x="132437" y="150411"/>
                </a:lnTo>
                <a:lnTo>
                  <a:pt x="141224" y="203454"/>
                </a:lnTo>
                <a:lnTo>
                  <a:pt x="140507" y="220551"/>
                </a:lnTo>
                <a:lnTo>
                  <a:pt x="140483" y="221122"/>
                </a:lnTo>
                <a:lnTo>
                  <a:pt x="138315" y="235815"/>
                </a:lnTo>
                <a:lnTo>
                  <a:pt x="138255" y="236220"/>
                </a:lnTo>
                <a:lnTo>
                  <a:pt x="115204" y="271668"/>
                </a:lnTo>
                <a:lnTo>
                  <a:pt x="96647" y="275971"/>
                </a:lnTo>
                <a:lnTo>
                  <a:pt x="135292" y="275971"/>
                </a:lnTo>
                <a:lnTo>
                  <a:pt x="164992" y="242923"/>
                </a:lnTo>
                <a:lnTo>
                  <a:pt x="178816" y="189737"/>
                </a:lnTo>
                <a:lnTo>
                  <a:pt x="177293" y="171876"/>
                </a:lnTo>
                <a:lnTo>
                  <a:pt x="172735" y="155051"/>
                </a:lnTo>
                <a:lnTo>
                  <a:pt x="165153" y="139249"/>
                </a:lnTo>
                <a:lnTo>
                  <a:pt x="154559" y="124460"/>
                </a:lnTo>
                <a:lnTo>
                  <a:pt x="141509" y="111885"/>
                </a:lnTo>
                <a:lnTo>
                  <a:pt x="137331" y="109347"/>
                </a:lnTo>
                <a:close/>
              </a:path>
              <a:path w="1051559" h="290195">
                <a:moveTo>
                  <a:pt x="92075" y="95758"/>
                </a:moveTo>
                <a:lnTo>
                  <a:pt x="66716" y="99375"/>
                </a:lnTo>
                <a:lnTo>
                  <a:pt x="45323" y="110220"/>
                </a:lnTo>
                <a:lnTo>
                  <a:pt x="27906" y="128279"/>
                </a:lnTo>
                <a:lnTo>
                  <a:pt x="14477" y="153543"/>
                </a:lnTo>
                <a:lnTo>
                  <a:pt x="41791" y="153543"/>
                </a:lnTo>
                <a:lnTo>
                  <a:pt x="42846" y="147320"/>
                </a:lnTo>
                <a:lnTo>
                  <a:pt x="46857" y="135461"/>
                </a:lnTo>
                <a:lnTo>
                  <a:pt x="75668" y="110392"/>
                </a:lnTo>
                <a:lnTo>
                  <a:pt x="85217" y="109347"/>
                </a:lnTo>
                <a:lnTo>
                  <a:pt x="137331" y="109347"/>
                </a:lnTo>
                <a:lnTo>
                  <a:pt x="126876" y="102997"/>
                </a:lnTo>
                <a:lnTo>
                  <a:pt x="110267" y="97545"/>
                </a:lnTo>
                <a:lnTo>
                  <a:pt x="92075" y="95758"/>
                </a:lnTo>
                <a:close/>
              </a:path>
              <a:path w="1051559" h="290195">
                <a:moveTo>
                  <a:pt x="293750" y="95631"/>
                </a:moveTo>
                <a:lnTo>
                  <a:pt x="246084" y="110418"/>
                </a:lnTo>
                <a:lnTo>
                  <a:pt x="215185" y="153368"/>
                </a:lnTo>
                <a:lnTo>
                  <a:pt x="209169" y="195199"/>
                </a:lnTo>
                <a:lnTo>
                  <a:pt x="210643" y="215798"/>
                </a:lnTo>
                <a:lnTo>
                  <a:pt x="232664" y="264287"/>
                </a:lnTo>
                <a:lnTo>
                  <a:pt x="273294" y="288343"/>
                </a:lnTo>
                <a:lnTo>
                  <a:pt x="289178" y="289941"/>
                </a:lnTo>
                <a:lnTo>
                  <a:pt x="303756" y="288536"/>
                </a:lnTo>
                <a:lnTo>
                  <a:pt x="317023" y="284321"/>
                </a:lnTo>
                <a:lnTo>
                  <a:pt x="329005" y="277296"/>
                </a:lnTo>
                <a:lnTo>
                  <a:pt x="339725" y="267462"/>
                </a:lnTo>
                <a:lnTo>
                  <a:pt x="347644" y="257429"/>
                </a:lnTo>
                <a:lnTo>
                  <a:pt x="304419" y="257429"/>
                </a:lnTo>
                <a:lnTo>
                  <a:pt x="291343" y="255976"/>
                </a:lnTo>
                <a:lnTo>
                  <a:pt x="257428" y="234187"/>
                </a:lnTo>
                <a:lnTo>
                  <a:pt x="238783" y="189468"/>
                </a:lnTo>
                <a:lnTo>
                  <a:pt x="237617" y="170180"/>
                </a:lnTo>
                <a:lnTo>
                  <a:pt x="364236" y="170180"/>
                </a:lnTo>
                <a:lnTo>
                  <a:pt x="363348" y="158623"/>
                </a:lnTo>
                <a:lnTo>
                  <a:pt x="237617" y="158623"/>
                </a:lnTo>
                <a:lnTo>
                  <a:pt x="239355" y="147738"/>
                </a:lnTo>
                <a:lnTo>
                  <a:pt x="266858" y="113030"/>
                </a:lnTo>
                <a:lnTo>
                  <a:pt x="282575" y="109855"/>
                </a:lnTo>
                <a:lnTo>
                  <a:pt x="337172" y="109855"/>
                </a:lnTo>
                <a:lnTo>
                  <a:pt x="333827" y="107043"/>
                </a:lnTo>
                <a:lnTo>
                  <a:pt x="321849" y="100695"/>
                </a:lnTo>
                <a:lnTo>
                  <a:pt x="308490" y="96895"/>
                </a:lnTo>
                <a:lnTo>
                  <a:pt x="293750" y="95631"/>
                </a:lnTo>
                <a:close/>
              </a:path>
              <a:path w="1051559" h="290195">
                <a:moveTo>
                  <a:pt x="358013" y="213613"/>
                </a:moveTo>
                <a:lnTo>
                  <a:pt x="335661" y="247523"/>
                </a:lnTo>
                <a:lnTo>
                  <a:pt x="304419" y="257429"/>
                </a:lnTo>
                <a:lnTo>
                  <a:pt x="347644" y="257429"/>
                </a:lnTo>
                <a:lnTo>
                  <a:pt x="348791" y="255976"/>
                </a:lnTo>
                <a:lnTo>
                  <a:pt x="355980" y="243744"/>
                </a:lnTo>
                <a:lnTo>
                  <a:pt x="361120" y="230957"/>
                </a:lnTo>
                <a:lnTo>
                  <a:pt x="364236" y="217550"/>
                </a:lnTo>
                <a:lnTo>
                  <a:pt x="358013" y="213613"/>
                </a:lnTo>
                <a:close/>
              </a:path>
              <a:path w="1051559" h="290195">
                <a:moveTo>
                  <a:pt x="337172" y="109855"/>
                </a:moveTo>
                <a:lnTo>
                  <a:pt x="289814" y="109855"/>
                </a:lnTo>
                <a:lnTo>
                  <a:pt x="296672" y="111887"/>
                </a:lnTo>
                <a:lnTo>
                  <a:pt x="309879" y="120523"/>
                </a:lnTo>
                <a:lnTo>
                  <a:pt x="314833" y="126365"/>
                </a:lnTo>
                <a:lnTo>
                  <a:pt x="318135" y="133858"/>
                </a:lnTo>
                <a:lnTo>
                  <a:pt x="320294" y="138556"/>
                </a:lnTo>
                <a:lnTo>
                  <a:pt x="321691" y="146812"/>
                </a:lnTo>
                <a:lnTo>
                  <a:pt x="322325" y="158623"/>
                </a:lnTo>
                <a:lnTo>
                  <a:pt x="363348" y="158623"/>
                </a:lnTo>
                <a:lnTo>
                  <a:pt x="362997" y="154062"/>
                </a:lnTo>
                <a:lnTo>
                  <a:pt x="359283" y="139636"/>
                </a:lnTo>
                <a:lnTo>
                  <a:pt x="353091" y="126924"/>
                </a:lnTo>
                <a:lnTo>
                  <a:pt x="344424" y="115950"/>
                </a:lnTo>
                <a:lnTo>
                  <a:pt x="337172" y="109855"/>
                </a:lnTo>
                <a:close/>
              </a:path>
              <a:path w="1051559" h="290195">
                <a:moveTo>
                  <a:pt x="396875" y="249936"/>
                </a:moveTo>
                <a:lnTo>
                  <a:pt x="387731" y="249936"/>
                </a:lnTo>
                <a:lnTo>
                  <a:pt x="384175" y="251587"/>
                </a:lnTo>
                <a:lnTo>
                  <a:pt x="381508" y="254635"/>
                </a:lnTo>
                <a:lnTo>
                  <a:pt x="378714" y="257683"/>
                </a:lnTo>
                <a:lnTo>
                  <a:pt x="377587" y="260858"/>
                </a:lnTo>
                <a:lnTo>
                  <a:pt x="377485" y="261143"/>
                </a:lnTo>
                <a:lnTo>
                  <a:pt x="377361" y="266700"/>
                </a:lnTo>
                <a:lnTo>
                  <a:pt x="378870" y="275336"/>
                </a:lnTo>
                <a:lnTo>
                  <a:pt x="378932" y="275687"/>
                </a:lnTo>
                <a:lnTo>
                  <a:pt x="383762" y="282273"/>
                </a:lnTo>
                <a:lnTo>
                  <a:pt x="391783" y="286216"/>
                </a:lnTo>
                <a:lnTo>
                  <a:pt x="402971" y="287528"/>
                </a:lnTo>
                <a:lnTo>
                  <a:pt x="410186" y="287004"/>
                </a:lnTo>
                <a:lnTo>
                  <a:pt x="441160" y="263398"/>
                </a:lnTo>
                <a:lnTo>
                  <a:pt x="414274" y="263398"/>
                </a:lnTo>
                <a:lnTo>
                  <a:pt x="410337" y="260858"/>
                </a:lnTo>
                <a:lnTo>
                  <a:pt x="401193" y="251968"/>
                </a:lnTo>
                <a:lnTo>
                  <a:pt x="396875" y="249936"/>
                </a:lnTo>
                <a:close/>
              </a:path>
              <a:path w="1051559" h="290195">
                <a:moveTo>
                  <a:pt x="570357" y="276987"/>
                </a:moveTo>
                <a:lnTo>
                  <a:pt x="475615" y="276987"/>
                </a:lnTo>
                <a:lnTo>
                  <a:pt x="475615" y="284353"/>
                </a:lnTo>
                <a:lnTo>
                  <a:pt x="570357" y="284353"/>
                </a:lnTo>
                <a:lnTo>
                  <a:pt x="570357" y="276987"/>
                </a:lnTo>
                <a:close/>
              </a:path>
              <a:path w="1051559" h="290195">
                <a:moveTo>
                  <a:pt x="548336" y="114173"/>
                </a:moveTo>
                <a:lnTo>
                  <a:pt x="509524" y="114173"/>
                </a:lnTo>
                <a:lnTo>
                  <a:pt x="509502" y="242377"/>
                </a:lnTo>
                <a:lnTo>
                  <a:pt x="509365" y="248285"/>
                </a:lnTo>
                <a:lnTo>
                  <a:pt x="496824" y="275336"/>
                </a:lnTo>
                <a:lnTo>
                  <a:pt x="492887" y="276479"/>
                </a:lnTo>
                <a:lnTo>
                  <a:pt x="485775" y="276987"/>
                </a:lnTo>
                <a:lnTo>
                  <a:pt x="560959" y="276987"/>
                </a:lnTo>
                <a:lnTo>
                  <a:pt x="554736" y="275971"/>
                </a:lnTo>
                <a:lnTo>
                  <a:pt x="551688" y="273938"/>
                </a:lnTo>
                <a:lnTo>
                  <a:pt x="542544" y="255524"/>
                </a:lnTo>
                <a:lnTo>
                  <a:pt x="542598" y="140916"/>
                </a:lnTo>
                <a:lnTo>
                  <a:pt x="542710" y="134310"/>
                </a:lnTo>
                <a:lnTo>
                  <a:pt x="543210" y="126714"/>
                </a:lnTo>
                <a:lnTo>
                  <a:pt x="543956" y="121918"/>
                </a:lnTo>
                <a:lnTo>
                  <a:pt x="544044" y="121356"/>
                </a:lnTo>
                <a:lnTo>
                  <a:pt x="545211" y="118237"/>
                </a:lnTo>
                <a:lnTo>
                  <a:pt x="546862" y="115569"/>
                </a:lnTo>
                <a:lnTo>
                  <a:pt x="548336" y="114173"/>
                </a:lnTo>
                <a:close/>
              </a:path>
              <a:path w="1051559" h="290195">
                <a:moveTo>
                  <a:pt x="570357" y="101218"/>
                </a:moveTo>
                <a:lnTo>
                  <a:pt x="406526" y="101218"/>
                </a:lnTo>
                <a:lnTo>
                  <a:pt x="406526" y="108838"/>
                </a:lnTo>
                <a:lnTo>
                  <a:pt x="418973" y="109728"/>
                </a:lnTo>
                <a:lnTo>
                  <a:pt x="426720" y="112522"/>
                </a:lnTo>
                <a:lnTo>
                  <a:pt x="434213" y="154940"/>
                </a:lnTo>
                <a:lnTo>
                  <a:pt x="434213" y="195453"/>
                </a:lnTo>
                <a:lnTo>
                  <a:pt x="433969" y="211655"/>
                </a:lnTo>
                <a:lnTo>
                  <a:pt x="433951" y="212905"/>
                </a:lnTo>
                <a:lnTo>
                  <a:pt x="427523" y="257683"/>
                </a:lnTo>
                <a:lnTo>
                  <a:pt x="422910" y="263398"/>
                </a:lnTo>
                <a:lnTo>
                  <a:pt x="441160" y="263398"/>
                </a:lnTo>
                <a:lnTo>
                  <a:pt x="448270" y="212905"/>
                </a:lnTo>
                <a:lnTo>
                  <a:pt x="448323" y="211655"/>
                </a:lnTo>
                <a:lnTo>
                  <a:pt x="448515" y="195453"/>
                </a:lnTo>
                <a:lnTo>
                  <a:pt x="448564" y="114173"/>
                </a:lnTo>
                <a:lnTo>
                  <a:pt x="548336" y="114173"/>
                </a:lnTo>
                <a:lnTo>
                  <a:pt x="549275" y="113284"/>
                </a:lnTo>
                <a:lnTo>
                  <a:pt x="552196" y="111506"/>
                </a:lnTo>
                <a:lnTo>
                  <a:pt x="555244" y="109728"/>
                </a:lnTo>
                <a:lnTo>
                  <a:pt x="561340" y="108838"/>
                </a:lnTo>
                <a:lnTo>
                  <a:pt x="570357" y="108838"/>
                </a:lnTo>
                <a:lnTo>
                  <a:pt x="570357" y="101218"/>
                </a:lnTo>
                <a:close/>
              </a:path>
              <a:path w="1051559" h="290195">
                <a:moveTo>
                  <a:pt x="666623" y="108838"/>
                </a:moveTo>
                <a:lnTo>
                  <a:pt x="593471" y="108838"/>
                </a:lnTo>
                <a:lnTo>
                  <a:pt x="599694" y="109855"/>
                </a:lnTo>
                <a:lnTo>
                  <a:pt x="602742" y="111887"/>
                </a:lnTo>
                <a:lnTo>
                  <a:pt x="611759" y="129921"/>
                </a:lnTo>
                <a:lnTo>
                  <a:pt x="611683" y="243913"/>
                </a:lnTo>
                <a:lnTo>
                  <a:pt x="611537" y="248761"/>
                </a:lnTo>
                <a:lnTo>
                  <a:pt x="611449" y="251686"/>
                </a:lnTo>
                <a:lnTo>
                  <a:pt x="595884" y="276987"/>
                </a:lnTo>
                <a:lnTo>
                  <a:pt x="583946" y="276987"/>
                </a:lnTo>
                <a:lnTo>
                  <a:pt x="583946" y="284353"/>
                </a:lnTo>
                <a:lnTo>
                  <a:pt x="671957" y="284353"/>
                </a:lnTo>
                <a:lnTo>
                  <a:pt x="689604" y="283471"/>
                </a:lnTo>
                <a:lnTo>
                  <a:pt x="705024" y="280828"/>
                </a:lnTo>
                <a:lnTo>
                  <a:pt x="718230" y="276423"/>
                </a:lnTo>
                <a:lnTo>
                  <a:pt x="727194" y="271399"/>
                </a:lnTo>
                <a:lnTo>
                  <a:pt x="658876" y="271399"/>
                </a:lnTo>
                <a:lnTo>
                  <a:pt x="651891" y="270510"/>
                </a:lnTo>
                <a:lnTo>
                  <a:pt x="645253" y="268731"/>
                </a:lnTo>
                <a:lnTo>
                  <a:pt x="644778" y="268731"/>
                </a:lnTo>
                <a:lnTo>
                  <a:pt x="644778" y="195834"/>
                </a:lnTo>
                <a:lnTo>
                  <a:pt x="650240" y="195706"/>
                </a:lnTo>
                <a:lnTo>
                  <a:pt x="729513" y="195706"/>
                </a:lnTo>
                <a:lnTo>
                  <a:pt x="728789" y="194960"/>
                </a:lnTo>
                <a:lnTo>
                  <a:pt x="703310" y="185517"/>
                </a:lnTo>
                <a:lnTo>
                  <a:pt x="671960" y="182753"/>
                </a:lnTo>
                <a:lnTo>
                  <a:pt x="644778" y="182753"/>
                </a:lnTo>
                <a:lnTo>
                  <a:pt x="644778" y="144144"/>
                </a:lnTo>
                <a:lnTo>
                  <a:pt x="655447" y="111125"/>
                </a:lnTo>
                <a:lnTo>
                  <a:pt x="658495" y="109600"/>
                </a:lnTo>
                <a:lnTo>
                  <a:pt x="666623" y="108838"/>
                </a:lnTo>
                <a:close/>
              </a:path>
              <a:path w="1051559" h="290195">
                <a:moveTo>
                  <a:pt x="826613" y="109855"/>
                </a:moveTo>
                <a:lnTo>
                  <a:pt x="766878" y="109855"/>
                </a:lnTo>
                <a:lnTo>
                  <a:pt x="773938" y="112775"/>
                </a:lnTo>
                <a:lnTo>
                  <a:pt x="776477" y="115443"/>
                </a:lnTo>
                <a:lnTo>
                  <a:pt x="778001" y="119253"/>
                </a:lnTo>
                <a:lnTo>
                  <a:pt x="779399" y="122936"/>
                </a:lnTo>
                <a:lnTo>
                  <a:pt x="780034" y="129921"/>
                </a:lnTo>
                <a:lnTo>
                  <a:pt x="779968" y="250384"/>
                </a:lnTo>
                <a:lnTo>
                  <a:pt x="779383" y="257651"/>
                </a:lnTo>
                <a:lnTo>
                  <a:pt x="778613" y="262000"/>
                </a:lnTo>
                <a:lnTo>
                  <a:pt x="778502" y="262634"/>
                </a:lnTo>
                <a:lnTo>
                  <a:pt x="778392" y="263251"/>
                </a:lnTo>
                <a:lnTo>
                  <a:pt x="769112" y="274828"/>
                </a:lnTo>
                <a:lnTo>
                  <a:pt x="765937" y="275844"/>
                </a:lnTo>
                <a:lnTo>
                  <a:pt x="759206" y="276606"/>
                </a:lnTo>
                <a:lnTo>
                  <a:pt x="748792" y="276987"/>
                </a:lnTo>
                <a:lnTo>
                  <a:pt x="748792" y="284353"/>
                </a:lnTo>
                <a:lnTo>
                  <a:pt x="840994" y="284353"/>
                </a:lnTo>
                <a:lnTo>
                  <a:pt x="840994" y="276987"/>
                </a:lnTo>
                <a:lnTo>
                  <a:pt x="832866" y="276987"/>
                </a:lnTo>
                <a:lnTo>
                  <a:pt x="826770" y="275971"/>
                </a:lnTo>
                <a:lnTo>
                  <a:pt x="818896" y="272161"/>
                </a:lnTo>
                <a:lnTo>
                  <a:pt x="816356" y="269367"/>
                </a:lnTo>
                <a:lnTo>
                  <a:pt x="815213" y="265684"/>
                </a:lnTo>
                <a:lnTo>
                  <a:pt x="813943" y="262000"/>
                </a:lnTo>
                <a:lnTo>
                  <a:pt x="813512" y="255115"/>
                </a:lnTo>
                <a:lnTo>
                  <a:pt x="813540" y="129921"/>
                </a:lnTo>
                <a:lnTo>
                  <a:pt x="814070" y="122936"/>
                </a:lnTo>
                <a:lnTo>
                  <a:pt x="816864" y="115824"/>
                </a:lnTo>
                <a:lnTo>
                  <a:pt x="819403" y="113156"/>
                </a:lnTo>
                <a:lnTo>
                  <a:pt x="823214" y="111379"/>
                </a:lnTo>
                <a:lnTo>
                  <a:pt x="826613" y="109855"/>
                </a:lnTo>
                <a:close/>
              </a:path>
              <a:path w="1051559" h="290195">
                <a:moveTo>
                  <a:pt x="729513" y="195706"/>
                </a:moveTo>
                <a:lnTo>
                  <a:pt x="658839" y="195706"/>
                </a:lnTo>
                <a:lnTo>
                  <a:pt x="680942" y="197983"/>
                </a:lnTo>
                <a:lnTo>
                  <a:pt x="697610" y="205184"/>
                </a:lnTo>
                <a:lnTo>
                  <a:pt x="707612" y="217171"/>
                </a:lnTo>
                <a:lnTo>
                  <a:pt x="710946" y="233934"/>
                </a:lnTo>
                <a:lnTo>
                  <a:pt x="710189" y="241427"/>
                </a:lnTo>
                <a:lnTo>
                  <a:pt x="675514" y="270732"/>
                </a:lnTo>
                <a:lnTo>
                  <a:pt x="665988" y="271399"/>
                </a:lnTo>
                <a:lnTo>
                  <a:pt x="727194" y="271399"/>
                </a:lnTo>
                <a:lnTo>
                  <a:pt x="749173" y="232791"/>
                </a:lnTo>
                <a:lnTo>
                  <a:pt x="744077" y="210714"/>
                </a:lnTo>
                <a:lnTo>
                  <a:pt x="729636" y="195834"/>
                </a:lnTo>
                <a:lnTo>
                  <a:pt x="729513" y="195706"/>
                </a:lnTo>
                <a:close/>
              </a:path>
              <a:path w="1051559" h="290195">
                <a:moveTo>
                  <a:pt x="667639" y="182372"/>
                </a:moveTo>
                <a:lnTo>
                  <a:pt x="644778" y="182753"/>
                </a:lnTo>
                <a:lnTo>
                  <a:pt x="671960" y="182753"/>
                </a:lnTo>
                <a:lnTo>
                  <a:pt x="667639" y="182372"/>
                </a:lnTo>
                <a:close/>
              </a:path>
              <a:path w="1051559" h="290195">
                <a:moveTo>
                  <a:pt x="840994" y="101218"/>
                </a:moveTo>
                <a:lnTo>
                  <a:pt x="748792" y="101218"/>
                </a:lnTo>
                <a:lnTo>
                  <a:pt x="748792" y="108838"/>
                </a:lnTo>
                <a:lnTo>
                  <a:pt x="759460" y="108966"/>
                </a:lnTo>
                <a:lnTo>
                  <a:pt x="767757" y="109855"/>
                </a:lnTo>
                <a:lnTo>
                  <a:pt x="826044" y="109855"/>
                </a:lnTo>
                <a:lnTo>
                  <a:pt x="832866" y="108838"/>
                </a:lnTo>
                <a:lnTo>
                  <a:pt x="840994" y="108838"/>
                </a:lnTo>
                <a:lnTo>
                  <a:pt x="840994" y="101218"/>
                </a:lnTo>
                <a:close/>
              </a:path>
              <a:path w="1051559" h="290195">
                <a:moveTo>
                  <a:pt x="679831" y="101218"/>
                </a:moveTo>
                <a:lnTo>
                  <a:pt x="583946" y="101218"/>
                </a:lnTo>
                <a:lnTo>
                  <a:pt x="583946" y="108838"/>
                </a:lnTo>
                <a:lnTo>
                  <a:pt x="679831" y="108838"/>
                </a:lnTo>
                <a:lnTo>
                  <a:pt x="679831" y="101218"/>
                </a:lnTo>
                <a:close/>
              </a:path>
              <a:path w="1051559" h="290195">
                <a:moveTo>
                  <a:pt x="937387" y="108585"/>
                </a:moveTo>
                <a:lnTo>
                  <a:pt x="864743" y="108585"/>
                </a:lnTo>
                <a:lnTo>
                  <a:pt x="871474" y="110490"/>
                </a:lnTo>
                <a:lnTo>
                  <a:pt x="876935" y="114046"/>
                </a:lnTo>
                <a:lnTo>
                  <a:pt x="934593" y="191643"/>
                </a:lnTo>
                <a:lnTo>
                  <a:pt x="896239" y="242569"/>
                </a:lnTo>
                <a:lnTo>
                  <a:pt x="870585" y="272161"/>
                </a:lnTo>
                <a:lnTo>
                  <a:pt x="866859" y="274955"/>
                </a:lnTo>
                <a:lnTo>
                  <a:pt x="866706" y="274955"/>
                </a:lnTo>
                <a:lnTo>
                  <a:pt x="862838" y="276479"/>
                </a:lnTo>
                <a:lnTo>
                  <a:pt x="858012" y="277241"/>
                </a:lnTo>
                <a:lnTo>
                  <a:pt x="858012" y="284353"/>
                </a:lnTo>
                <a:lnTo>
                  <a:pt x="917828" y="284353"/>
                </a:lnTo>
                <a:lnTo>
                  <a:pt x="917828" y="277241"/>
                </a:lnTo>
                <a:lnTo>
                  <a:pt x="911860" y="276860"/>
                </a:lnTo>
                <a:lnTo>
                  <a:pt x="907288" y="275463"/>
                </a:lnTo>
                <a:lnTo>
                  <a:pt x="901319" y="270256"/>
                </a:lnTo>
                <a:lnTo>
                  <a:pt x="899795" y="267335"/>
                </a:lnTo>
                <a:lnTo>
                  <a:pt x="899795" y="264160"/>
                </a:lnTo>
                <a:lnTo>
                  <a:pt x="942848" y="203454"/>
                </a:lnTo>
                <a:lnTo>
                  <a:pt x="981165" y="203454"/>
                </a:lnTo>
                <a:lnTo>
                  <a:pt x="962787" y="177037"/>
                </a:lnTo>
                <a:lnTo>
                  <a:pt x="972299" y="164337"/>
                </a:lnTo>
                <a:lnTo>
                  <a:pt x="954659" y="164337"/>
                </a:lnTo>
                <a:lnTo>
                  <a:pt x="941577" y="143637"/>
                </a:lnTo>
                <a:lnTo>
                  <a:pt x="938657" y="139065"/>
                </a:lnTo>
                <a:lnTo>
                  <a:pt x="936498" y="135762"/>
                </a:lnTo>
                <a:lnTo>
                  <a:pt x="934974" y="133604"/>
                </a:lnTo>
                <a:lnTo>
                  <a:pt x="930401" y="126873"/>
                </a:lnTo>
                <a:lnTo>
                  <a:pt x="928023" y="122116"/>
                </a:lnTo>
                <a:lnTo>
                  <a:pt x="927989" y="115824"/>
                </a:lnTo>
                <a:lnTo>
                  <a:pt x="928771" y="114046"/>
                </a:lnTo>
                <a:lnTo>
                  <a:pt x="929071" y="113411"/>
                </a:lnTo>
                <a:lnTo>
                  <a:pt x="932010" y="110743"/>
                </a:lnTo>
                <a:lnTo>
                  <a:pt x="933306" y="109600"/>
                </a:lnTo>
                <a:lnTo>
                  <a:pt x="932887" y="109600"/>
                </a:lnTo>
                <a:lnTo>
                  <a:pt x="937387" y="108585"/>
                </a:lnTo>
                <a:close/>
              </a:path>
              <a:path w="1051559" h="290195">
                <a:moveTo>
                  <a:pt x="981165" y="203454"/>
                </a:moveTo>
                <a:lnTo>
                  <a:pt x="942848" y="203454"/>
                </a:lnTo>
                <a:lnTo>
                  <a:pt x="969645" y="242569"/>
                </a:lnTo>
                <a:lnTo>
                  <a:pt x="975238" y="251023"/>
                </a:lnTo>
                <a:lnTo>
                  <a:pt x="979249" y="257714"/>
                </a:lnTo>
                <a:lnTo>
                  <a:pt x="981664" y="262643"/>
                </a:lnTo>
                <a:lnTo>
                  <a:pt x="982472" y="265811"/>
                </a:lnTo>
                <a:lnTo>
                  <a:pt x="982472" y="268859"/>
                </a:lnTo>
                <a:lnTo>
                  <a:pt x="981201" y="271272"/>
                </a:lnTo>
                <a:lnTo>
                  <a:pt x="978662" y="273177"/>
                </a:lnTo>
                <a:lnTo>
                  <a:pt x="975233" y="275844"/>
                </a:lnTo>
                <a:lnTo>
                  <a:pt x="970661" y="277241"/>
                </a:lnTo>
                <a:lnTo>
                  <a:pt x="964565" y="277241"/>
                </a:lnTo>
                <a:lnTo>
                  <a:pt x="964565" y="284353"/>
                </a:lnTo>
                <a:lnTo>
                  <a:pt x="1051052" y="284353"/>
                </a:lnTo>
                <a:lnTo>
                  <a:pt x="1051052" y="277241"/>
                </a:lnTo>
                <a:lnTo>
                  <a:pt x="1045336" y="276860"/>
                </a:lnTo>
                <a:lnTo>
                  <a:pt x="1043876" y="276860"/>
                </a:lnTo>
                <a:lnTo>
                  <a:pt x="1037209" y="274955"/>
                </a:lnTo>
                <a:lnTo>
                  <a:pt x="1008379" y="242569"/>
                </a:lnTo>
                <a:lnTo>
                  <a:pt x="981165" y="203454"/>
                </a:lnTo>
                <a:close/>
              </a:path>
              <a:path w="1051559" h="290195">
                <a:moveTo>
                  <a:pt x="1031621" y="101218"/>
                </a:moveTo>
                <a:lnTo>
                  <a:pt x="969645" y="101218"/>
                </a:lnTo>
                <a:lnTo>
                  <a:pt x="969645" y="108585"/>
                </a:lnTo>
                <a:lnTo>
                  <a:pt x="974725" y="108585"/>
                </a:lnTo>
                <a:lnTo>
                  <a:pt x="978281" y="109600"/>
                </a:lnTo>
                <a:lnTo>
                  <a:pt x="982852" y="113411"/>
                </a:lnTo>
                <a:lnTo>
                  <a:pt x="983996" y="115824"/>
                </a:lnTo>
                <a:lnTo>
                  <a:pt x="983996" y="118618"/>
                </a:lnTo>
                <a:lnTo>
                  <a:pt x="954659" y="164337"/>
                </a:lnTo>
                <a:lnTo>
                  <a:pt x="972299" y="164337"/>
                </a:lnTo>
                <a:lnTo>
                  <a:pt x="995850" y="133209"/>
                </a:lnTo>
                <a:lnTo>
                  <a:pt x="1031621" y="108585"/>
                </a:lnTo>
                <a:lnTo>
                  <a:pt x="1031621" y="101218"/>
                </a:lnTo>
                <a:close/>
              </a:path>
              <a:path w="1051559" h="290195">
                <a:moveTo>
                  <a:pt x="942848" y="101218"/>
                </a:moveTo>
                <a:lnTo>
                  <a:pt x="856615" y="101218"/>
                </a:lnTo>
                <a:lnTo>
                  <a:pt x="856615" y="108585"/>
                </a:lnTo>
                <a:lnTo>
                  <a:pt x="942848" y="108585"/>
                </a:lnTo>
                <a:lnTo>
                  <a:pt x="942848" y="101218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7" name="object 47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895348" y="4913121"/>
            <a:ext cx="1516888" cy="192404"/>
          </a:xfrm>
          <a:prstGeom prst="rect">
            <a:avLst/>
          </a:prstGeom>
        </p:spPr>
      </p:pic>
      <p:sp>
        <p:nvSpPr>
          <p:cNvPr id="48" name="object 48"/>
          <p:cNvSpPr/>
          <p:nvPr/>
        </p:nvSpPr>
        <p:spPr>
          <a:xfrm>
            <a:off x="1687702" y="5421121"/>
            <a:ext cx="281305" cy="271780"/>
          </a:xfrm>
          <a:custGeom>
            <a:avLst/>
            <a:gdLst/>
            <a:ahLst/>
            <a:cxnLst/>
            <a:rect l="l" t="t" r="r" b="b"/>
            <a:pathLst>
              <a:path w="281305" h="271779">
                <a:moveTo>
                  <a:pt x="281051" y="0"/>
                </a:moveTo>
                <a:lnTo>
                  <a:pt x="163576" y="0"/>
                </a:lnTo>
                <a:lnTo>
                  <a:pt x="163576" y="7365"/>
                </a:lnTo>
                <a:lnTo>
                  <a:pt x="174577" y="7770"/>
                </a:lnTo>
                <a:lnTo>
                  <a:pt x="183578" y="8985"/>
                </a:lnTo>
                <a:lnTo>
                  <a:pt x="203454" y="44830"/>
                </a:lnTo>
                <a:lnTo>
                  <a:pt x="77597" y="205587"/>
                </a:lnTo>
                <a:lnTo>
                  <a:pt x="77597" y="49402"/>
                </a:lnTo>
                <a:lnTo>
                  <a:pt x="78045" y="37209"/>
                </a:lnTo>
                <a:lnTo>
                  <a:pt x="105441" y="8151"/>
                </a:lnTo>
                <a:lnTo>
                  <a:pt x="116967" y="7365"/>
                </a:lnTo>
                <a:lnTo>
                  <a:pt x="116967" y="0"/>
                </a:lnTo>
                <a:lnTo>
                  <a:pt x="0" y="0"/>
                </a:lnTo>
                <a:lnTo>
                  <a:pt x="0" y="7365"/>
                </a:lnTo>
                <a:lnTo>
                  <a:pt x="11505" y="8151"/>
                </a:lnTo>
                <a:lnTo>
                  <a:pt x="20701" y="9747"/>
                </a:lnTo>
                <a:lnTo>
                  <a:pt x="39243" y="49402"/>
                </a:lnTo>
                <a:lnTo>
                  <a:pt x="39243" y="221780"/>
                </a:lnTo>
                <a:lnTo>
                  <a:pt x="27610" y="258978"/>
                </a:lnTo>
                <a:lnTo>
                  <a:pt x="0" y="263778"/>
                </a:lnTo>
                <a:lnTo>
                  <a:pt x="0" y="271183"/>
                </a:lnTo>
                <a:lnTo>
                  <a:pt x="116967" y="271183"/>
                </a:lnTo>
                <a:lnTo>
                  <a:pt x="116967" y="263778"/>
                </a:lnTo>
                <a:lnTo>
                  <a:pt x="107969" y="263391"/>
                </a:lnTo>
                <a:lnTo>
                  <a:pt x="100425" y="262628"/>
                </a:lnTo>
                <a:lnTo>
                  <a:pt x="77597" y="227380"/>
                </a:lnTo>
                <a:lnTo>
                  <a:pt x="203454" y="66166"/>
                </a:lnTo>
                <a:lnTo>
                  <a:pt x="203454" y="221780"/>
                </a:lnTo>
                <a:lnTo>
                  <a:pt x="203005" y="233877"/>
                </a:lnTo>
                <a:lnTo>
                  <a:pt x="175341" y="262973"/>
                </a:lnTo>
                <a:lnTo>
                  <a:pt x="163576" y="263778"/>
                </a:lnTo>
                <a:lnTo>
                  <a:pt x="163576" y="271183"/>
                </a:lnTo>
                <a:lnTo>
                  <a:pt x="281051" y="271183"/>
                </a:lnTo>
                <a:lnTo>
                  <a:pt x="281051" y="263778"/>
                </a:lnTo>
                <a:lnTo>
                  <a:pt x="269545" y="262978"/>
                </a:lnTo>
                <a:lnTo>
                  <a:pt x="260350" y="261378"/>
                </a:lnTo>
                <a:lnTo>
                  <a:pt x="241808" y="221780"/>
                </a:lnTo>
                <a:lnTo>
                  <a:pt x="241808" y="49402"/>
                </a:lnTo>
                <a:lnTo>
                  <a:pt x="253440" y="12152"/>
                </a:lnTo>
                <a:lnTo>
                  <a:pt x="281051" y="7365"/>
                </a:lnTo>
                <a:lnTo>
                  <a:pt x="281051" y="0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084832" y="5420105"/>
            <a:ext cx="1077595" cy="323215"/>
          </a:xfrm>
          <a:custGeom>
            <a:avLst/>
            <a:gdLst/>
            <a:ahLst/>
            <a:cxnLst/>
            <a:rect l="l" t="t" r="r" b="b"/>
            <a:pathLst>
              <a:path w="1077595" h="323214">
                <a:moveTo>
                  <a:pt x="79629" y="96647"/>
                </a:moveTo>
                <a:lnTo>
                  <a:pt x="9398" y="96647"/>
                </a:lnTo>
                <a:lnTo>
                  <a:pt x="15748" y="97663"/>
                </a:lnTo>
                <a:lnTo>
                  <a:pt x="21843" y="101727"/>
                </a:lnTo>
                <a:lnTo>
                  <a:pt x="24130" y="104140"/>
                </a:lnTo>
                <a:lnTo>
                  <a:pt x="25526" y="106680"/>
                </a:lnTo>
                <a:lnTo>
                  <a:pt x="26946" y="109164"/>
                </a:lnTo>
                <a:lnTo>
                  <a:pt x="27050" y="109347"/>
                </a:lnTo>
                <a:lnTo>
                  <a:pt x="27812" y="117729"/>
                </a:lnTo>
                <a:lnTo>
                  <a:pt x="27812" y="229196"/>
                </a:lnTo>
                <a:lnTo>
                  <a:pt x="27550" y="237860"/>
                </a:lnTo>
                <a:lnTo>
                  <a:pt x="27501" y="239488"/>
                </a:lnTo>
                <a:lnTo>
                  <a:pt x="26737" y="246202"/>
                </a:lnTo>
                <a:lnTo>
                  <a:pt x="26640" y="247048"/>
                </a:lnTo>
                <a:lnTo>
                  <a:pt x="26558" y="247769"/>
                </a:lnTo>
                <a:lnTo>
                  <a:pt x="25101" y="253530"/>
                </a:lnTo>
                <a:lnTo>
                  <a:pt x="25018" y="253860"/>
                </a:lnTo>
                <a:lnTo>
                  <a:pt x="24973" y="254037"/>
                </a:lnTo>
                <a:lnTo>
                  <a:pt x="22819" y="258127"/>
                </a:lnTo>
                <a:lnTo>
                  <a:pt x="22732" y="258292"/>
                </a:lnTo>
                <a:lnTo>
                  <a:pt x="19431" y="262636"/>
                </a:lnTo>
                <a:lnTo>
                  <a:pt x="11811" y="264795"/>
                </a:lnTo>
                <a:lnTo>
                  <a:pt x="0" y="264795"/>
                </a:lnTo>
                <a:lnTo>
                  <a:pt x="0" y="272199"/>
                </a:lnTo>
                <a:lnTo>
                  <a:pt x="124841" y="272199"/>
                </a:lnTo>
                <a:lnTo>
                  <a:pt x="142603" y="273054"/>
                </a:lnTo>
                <a:lnTo>
                  <a:pt x="184527" y="293356"/>
                </a:lnTo>
                <a:lnTo>
                  <a:pt x="193420" y="322999"/>
                </a:lnTo>
                <a:lnTo>
                  <a:pt x="200787" y="322999"/>
                </a:lnTo>
                <a:lnTo>
                  <a:pt x="200787" y="264795"/>
                </a:lnTo>
                <a:lnTo>
                  <a:pt x="188341" y="264261"/>
                </a:lnTo>
                <a:lnTo>
                  <a:pt x="180594" y="262001"/>
                </a:lnTo>
                <a:lnTo>
                  <a:pt x="178455" y="259194"/>
                </a:lnTo>
                <a:lnTo>
                  <a:pt x="72643" y="259194"/>
                </a:lnTo>
                <a:lnTo>
                  <a:pt x="65912" y="258127"/>
                </a:lnTo>
                <a:lnTo>
                  <a:pt x="61849" y="253860"/>
                </a:lnTo>
                <a:lnTo>
                  <a:pt x="60946" y="247769"/>
                </a:lnTo>
                <a:lnTo>
                  <a:pt x="60832" y="131953"/>
                </a:lnTo>
                <a:lnTo>
                  <a:pt x="60979" y="122118"/>
                </a:lnTo>
                <a:lnTo>
                  <a:pt x="73660" y="97536"/>
                </a:lnTo>
                <a:lnTo>
                  <a:pt x="79629" y="96647"/>
                </a:lnTo>
                <a:close/>
              </a:path>
              <a:path w="1077595" h="323214">
                <a:moveTo>
                  <a:pt x="191897" y="96647"/>
                </a:moveTo>
                <a:lnTo>
                  <a:pt x="120268" y="96647"/>
                </a:lnTo>
                <a:lnTo>
                  <a:pt x="126365" y="97536"/>
                </a:lnTo>
                <a:lnTo>
                  <a:pt x="130175" y="99314"/>
                </a:lnTo>
                <a:lnTo>
                  <a:pt x="134112" y="101092"/>
                </a:lnTo>
                <a:lnTo>
                  <a:pt x="136651" y="103886"/>
                </a:lnTo>
                <a:lnTo>
                  <a:pt x="137922" y="107569"/>
                </a:lnTo>
                <a:lnTo>
                  <a:pt x="139319" y="111125"/>
                </a:lnTo>
                <a:lnTo>
                  <a:pt x="139827" y="117729"/>
                </a:lnTo>
                <a:lnTo>
                  <a:pt x="139763" y="247769"/>
                </a:lnTo>
                <a:lnTo>
                  <a:pt x="139065" y="253530"/>
                </a:lnTo>
                <a:lnTo>
                  <a:pt x="137413" y="255803"/>
                </a:lnTo>
                <a:lnTo>
                  <a:pt x="135586" y="258127"/>
                </a:lnTo>
                <a:lnTo>
                  <a:pt x="135236" y="258127"/>
                </a:lnTo>
                <a:lnTo>
                  <a:pt x="128524" y="259194"/>
                </a:lnTo>
                <a:lnTo>
                  <a:pt x="178455" y="259194"/>
                </a:lnTo>
                <a:lnTo>
                  <a:pt x="177768" y="258292"/>
                </a:lnTo>
                <a:lnTo>
                  <a:pt x="177642" y="258127"/>
                </a:lnTo>
                <a:lnTo>
                  <a:pt x="176509" y="255803"/>
                </a:lnTo>
                <a:lnTo>
                  <a:pt x="175675" y="254037"/>
                </a:lnTo>
                <a:lnTo>
                  <a:pt x="175592" y="253860"/>
                </a:lnTo>
                <a:lnTo>
                  <a:pt x="172974" y="131953"/>
                </a:lnTo>
                <a:lnTo>
                  <a:pt x="173140" y="122118"/>
                </a:lnTo>
                <a:lnTo>
                  <a:pt x="173640" y="114522"/>
                </a:lnTo>
                <a:lnTo>
                  <a:pt x="174445" y="109347"/>
                </a:lnTo>
                <a:lnTo>
                  <a:pt x="174474" y="109164"/>
                </a:lnTo>
                <a:lnTo>
                  <a:pt x="175641" y="106045"/>
                </a:lnTo>
                <a:lnTo>
                  <a:pt x="177292" y="103378"/>
                </a:lnTo>
                <a:lnTo>
                  <a:pt x="179705" y="101092"/>
                </a:lnTo>
                <a:lnTo>
                  <a:pt x="185800" y="97536"/>
                </a:lnTo>
                <a:lnTo>
                  <a:pt x="191897" y="96647"/>
                </a:lnTo>
                <a:close/>
              </a:path>
              <a:path w="1077595" h="323214">
                <a:moveTo>
                  <a:pt x="88645" y="89027"/>
                </a:moveTo>
                <a:lnTo>
                  <a:pt x="0" y="89027"/>
                </a:lnTo>
                <a:lnTo>
                  <a:pt x="0" y="96647"/>
                </a:lnTo>
                <a:lnTo>
                  <a:pt x="88645" y="96647"/>
                </a:lnTo>
                <a:lnTo>
                  <a:pt x="88645" y="89027"/>
                </a:lnTo>
                <a:close/>
              </a:path>
              <a:path w="1077595" h="323214">
                <a:moveTo>
                  <a:pt x="200787" y="89027"/>
                </a:moveTo>
                <a:lnTo>
                  <a:pt x="112141" y="89027"/>
                </a:lnTo>
                <a:lnTo>
                  <a:pt x="112141" y="96647"/>
                </a:lnTo>
                <a:lnTo>
                  <a:pt x="200787" y="96647"/>
                </a:lnTo>
                <a:lnTo>
                  <a:pt x="200787" y="89027"/>
                </a:lnTo>
                <a:close/>
              </a:path>
              <a:path w="1077595" h="323214">
                <a:moveTo>
                  <a:pt x="309625" y="83439"/>
                </a:moveTo>
                <a:lnTo>
                  <a:pt x="261959" y="98226"/>
                </a:lnTo>
                <a:lnTo>
                  <a:pt x="231060" y="141176"/>
                </a:lnTo>
                <a:lnTo>
                  <a:pt x="225044" y="183007"/>
                </a:lnTo>
                <a:lnTo>
                  <a:pt x="226518" y="203597"/>
                </a:lnTo>
                <a:lnTo>
                  <a:pt x="248538" y="252095"/>
                </a:lnTo>
                <a:lnTo>
                  <a:pt x="289169" y="276192"/>
                </a:lnTo>
                <a:lnTo>
                  <a:pt x="305054" y="277799"/>
                </a:lnTo>
                <a:lnTo>
                  <a:pt x="319631" y="276392"/>
                </a:lnTo>
                <a:lnTo>
                  <a:pt x="332898" y="272172"/>
                </a:lnTo>
                <a:lnTo>
                  <a:pt x="344880" y="265139"/>
                </a:lnTo>
                <a:lnTo>
                  <a:pt x="355600" y="255295"/>
                </a:lnTo>
                <a:lnTo>
                  <a:pt x="363566" y="245198"/>
                </a:lnTo>
                <a:lnTo>
                  <a:pt x="320294" y="245198"/>
                </a:lnTo>
                <a:lnTo>
                  <a:pt x="307218" y="243748"/>
                </a:lnTo>
                <a:lnTo>
                  <a:pt x="273304" y="221996"/>
                </a:lnTo>
                <a:lnTo>
                  <a:pt x="254658" y="177297"/>
                </a:lnTo>
                <a:lnTo>
                  <a:pt x="253492" y="157988"/>
                </a:lnTo>
                <a:lnTo>
                  <a:pt x="380111" y="157988"/>
                </a:lnTo>
                <a:lnTo>
                  <a:pt x="379223" y="146431"/>
                </a:lnTo>
                <a:lnTo>
                  <a:pt x="253492" y="146431"/>
                </a:lnTo>
                <a:lnTo>
                  <a:pt x="255230" y="135546"/>
                </a:lnTo>
                <a:lnTo>
                  <a:pt x="282733" y="100838"/>
                </a:lnTo>
                <a:lnTo>
                  <a:pt x="298450" y="97663"/>
                </a:lnTo>
                <a:lnTo>
                  <a:pt x="353047" y="97663"/>
                </a:lnTo>
                <a:lnTo>
                  <a:pt x="349702" y="94851"/>
                </a:lnTo>
                <a:lnTo>
                  <a:pt x="337724" y="88503"/>
                </a:lnTo>
                <a:lnTo>
                  <a:pt x="324365" y="84703"/>
                </a:lnTo>
                <a:lnTo>
                  <a:pt x="309625" y="83439"/>
                </a:lnTo>
                <a:close/>
              </a:path>
              <a:path w="1077595" h="323214">
                <a:moveTo>
                  <a:pt x="373888" y="201396"/>
                </a:moveTo>
                <a:lnTo>
                  <a:pt x="351536" y="235292"/>
                </a:lnTo>
                <a:lnTo>
                  <a:pt x="320294" y="245198"/>
                </a:lnTo>
                <a:lnTo>
                  <a:pt x="363566" y="245198"/>
                </a:lnTo>
                <a:lnTo>
                  <a:pt x="364710" y="243748"/>
                </a:lnTo>
                <a:lnTo>
                  <a:pt x="371856" y="231574"/>
                </a:lnTo>
                <a:lnTo>
                  <a:pt x="376995" y="218794"/>
                </a:lnTo>
                <a:lnTo>
                  <a:pt x="380111" y="205397"/>
                </a:lnTo>
                <a:lnTo>
                  <a:pt x="373888" y="201396"/>
                </a:lnTo>
                <a:close/>
              </a:path>
              <a:path w="1077595" h="323214">
                <a:moveTo>
                  <a:pt x="353047" y="97663"/>
                </a:moveTo>
                <a:lnTo>
                  <a:pt x="305688" y="97663"/>
                </a:lnTo>
                <a:lnTo>
                  <a:pt x="312547" y="99695"/>
                </a:lnTo>
                <a:lnTo>
                  <a:pt x="325755" y="108331"/>
                </a:lnTo>
                <a:lnTo>
                  <a:pt x="330707" y="114173"/>
                </a:lnTo>
                <a:lnTo>
                  <a:pt x="334010" y="121666"/>
                </a:lnTo>
                <a:lnTo>
                  <a:pt x="336169" y="126365"/>
                </a:lnTo>
                <a:lnTo>
                  <a:pt x="337566" y="134620"/>
                </a:lnTo>
                <a:lnTo>
                  <a:pt x="338200" y="146431"/>
                </a:lnTo>
                <a:lnTo>
                  <a:pt x="379223" y="146431"/>
                </a:lnTo>
                <a:lnTo>
                  <a:pt x="378872" y="141870"/>
                </a:lnTo>
                <a:lnTo>
                  <a:pt x="375158" y="127444"/>
                </a:lnTo>
                <a:lnTo>
                  <a:pt x="368966" y="114732"/>
                </a:lnTo>
                <a:lnTo>
                  <a:pt x="360299" y="103759"/>
                </a:lnTo>
                <a:lnTo>
                  <a:pt x="353047" y="97663"/>
                </a:lnTo>
                <a:close/>
              </a:path>
              <a:path w="1077595" h="323214">
                <a:moveTo>
                  <a:pt x="412750" y="237794"/>
                </a:moveTo>
                <a:lnTo>
                  <a:pt x="403606" y="237794"/>
                </a:lnTo>
                <a:lnTo>
                  <a:pt x="400050" y="239331"/>
                </a:lnTo>
                <a:lnTo>
                  <a:pt x="397382" y="242404"/>
                </a:lnTo>
                <a:lnTo>
                  <a:pt x="394588" y="245465"/>
                </a:lnTo>
                <a:lnTo>
                  <a:pt x="393453" y="248666"/>
                </a:lnTo>
                <a:lnTo>
                  <a:pt x="393343" y="248975"/>
                </a:lnTo>
                <a:lnTo>
                  <a:pt x="393242" y="254495"/>
                </a:lnTo>
                <a:lnTo>
                  <a:pt x="394807" y="263473"/>
                </a:lnTo>
                <a:lnTo>
                  <a:pt x="399637" y="270097"/>
                </a:lnTo>
                <a:lnTo>
                  <a:pt x="407658" y="274073"/>
                </a:lnTo>
                <a:lnTo>
                  <a:pt x="418845" y="275399"/>
                </a:lnTo>
                <a:lnTo>
                  <a:pt x="426061" y="274868"/>
                </a:lnTo>
                <a:lnTo>
                  <a:pt x="457049" y="251193"/>
                </a:lnTo>
                <a:lnTo>
                  <a:pt x="430149" y="251193"/>
                </a:lnTo>
                <a:lnTo>
                  <a:pt x="426212" y="248666"/>
                </a:lnTo>
                <a:lnTo>
                  <a:pt x="417068" y="239737"/>
                </a:lnTo>
                <a:lnTo>
                  <a:pt x="412750" y="237794"/>
                </a:lnTo>
                <a:close/>
              </a:path>
              <a:path w="1077595" h="323214">
                <a:moveTo>
                  <a:pt x="586232" y="264795"/>
                </a:moveTo>
                <a:lnTo>
                  <a:pt x="491490" y="264795"/>
                </a:lnTo>
                <a:lnTo>
                  <a:pt x="491490" y="272199"/>
                </a:lnTo>
                <a:lnTo>
                  <a:pt x="586232" y="272199"/>
                </a:lnTo>
                <a:lnTo>
                  <a:pt x="586232" y="264795"/>
                </a:lnTo>
                <a:close/>
              </a:path>
              <a:path w="1077595" h="323214">
                <a:moveTo>
                  <a:pt x="564211" y="101981"/>
                </a:moveTo>
                <a:lnTo>
                  <a:pt x="525399" y="101981"/>
                </a:lnTo>
                <a:lnTo>
                  <a:pt x="525375" y="230223"/>
                </a:lnTo>
                <a:lnTo>
                  <a:pt x="525238" y="236093"/>
                </a:lnTo>
                <a:lnTo>
                  <a:pt x="501650" y="264795"/>
                </a:lnTo>
                <a:lnTo>
                  <a:pt x="576834" y="264795"/>
                </a:lnTo>
                <a:lnTo>
                  <a:pt x="570611" y="263766"/>
                </a:lnTo>
                <a:lnTo>
                  <a:pt x="567563" y="261696"/>
                </a:lnTo>
                <a:lnTo>
                  <a:pt x="564388" y="259626"/>
                </a:lnTo>
                <a:lnTo>
                  <a:pt x="562101" y="257225"/>
                </a:lnTo>
                <a:lnTo>
                  <a:pt x="560578" y="254495"/>
                </a:lnTo>
                <a:lnTo>
                  <a:pt x="559181" y="251764"/>
                </a:lnTo>
                <a:lnTo>
                  <a:pt x="558419" y="243332"/>
                </a:lnTo>
                <a:lnTo>
                  <a:pt x="558473" y="128724"/>
                </a:lnTo>
                <a:lnTo>
                  <a:pt x="558585" y="122118"/>
                </a:lnTo>
                <a:lnTo>
                  <a:pt x="559085" y="114522"/>
                </a:lnTo>
                <a:lnTo>
                  <a:pt x="559831" y="109726"/>
                </a:lnTo>
                <a:lnTo>
                  <a:pt x="559919" y="109164"/>
                </a:lnTo>
                <a:lnTo>
                  <a:pt x="561086" y="106045"/>
                </a:lnTo>
                <a:lnTo>
                  <a:pt x="562737" y="103378"/>
                </a:lnTo>
                <a:lnTo>
                  <a:pt x="564211" y="101981"/>
                </a:lnTo>
                <a:close/>
              </a:path>
              <a:path w="1077595" h="323214">
                <a:moveTo>
                  <a:pt x="586232" y="89027"/>
                </a:moveTo>
                <a:lnTo>
                  <a:pt x="422401" y="89027"/>
                </a:lnTo>
                <a:lnTo>
                  <a:pt x="422401" y="96647"/>
                </a:lnTo>
                <a:lnTo>
                  <a:pt x="434848" y="97536"/>
                </a:lnTo>
                <a:lnTo>
                  <a:pt x="442594" y="100330"/>
                </a:lnTo>
                <a:lnTo>
                  <a:pt x="450088" y="142748"/>
                </a:lnTo>
                <a:lnTo>
                  <a:pt x="450088" y="183197"/>
                </a:lnTo>
                <a:lnTo>
                  <a:pt x="449844" y="199471"/>
                </a:lnTo>
                <a:lnTo>
                  <a:pt x="449826" y="200683"/>
                </a:lnTo>
                <a:lnTo>
                  <a:pt x="449040" y="215326"/>
                </a:lnTo>
                <a:lnTo>
                  <a:pt x="447730" y="227129"/>
                </a:lnTo>
                <a:lnTo>
                  <a:pt x="445897" y="236093"/>
                </a:lnTo>
                <a:lnTo>
                  <a:pt x="443414" y="245465"/>
                </a:lnTo>
                <a:lnTo>
                  <a:pt x="443306" y="245876"/>
                </a:lnTo>
                <a:lnTo>
                  <a:pt x="443230" y="246164"/>
                </a:lnTo>
                <a:lnTo>
                  <a:pt x="438785" y="251193"/>
                </a:lnTo>
                <a:lnTo>
                  <a:pt x="457049" y="251193"/>
                </a:lnTo>
                <a:lnTo>
                  <a:pt x="464146" y="200683"/>
                </a:lnTo>
                <a:lnTo>
                  <a:pt x="464198" y="199471"/>
                </a:lnTo>
                <a:lnTo>
                  <a:pt x="464391" y="183197"/>
                </a:lnTo>
                <a:lnTo>
                  <a:pt x="464438" y="101981"/>
                </a:lnTo>
                <a:lnTo>
                  <a:pt x="564211" y="101981"/>
                </a:lnTo>
                <a:lnTo>
                  <a:pt x="565150" y="101092"/>
                </a:lnTo>
                <a:lnTo>
                  <a:pt x="568070" y="99314"/>
                </a:lnTo>
                <a:lnTo>
                  <a:pt x="571119" y="97536"/>
                </a:lnTo>
                <a:lnTo>
                  <a:pt x="577215" y="96647"/>
                </a:lnTo>
                <a:lnTo>
                  <a:pt x="586232" y="96647"/>
                </a:lnTo>
                <a:lnTo>
                  <a:pt x="586232" y="89027"/>
                </a:lnTo>
                <a:close/>
              </a:path>
              <a:path w="1077595" h="323214">
                <a:moveTo>
                  <a:pt x="682498" y="96647"/>
                </a:moveTo>
                <a:lnTo>
                  <a:pt x="609345" y="96647"/>
                </a:lnTo>
                <a:lnTo>
                  <a:pt x="615569" y="97663"/>
                </a:lnTo>
                <a:lnTo>
                  <a:pt x="618617" y="99695"/>
                </a:lnTo>
                <a:lnTo>
                  <a:pt x="627634" y="117729"/>
                </a:lnTo>
                <a:lnTo>
                  <a:pt x="627558" y="231716"/>
                </a:lnTo>
                <a:lnTo>
                  <a:pt x="619330" y="262699"/>
                </a:lnTo>
                <a:lnTo>
                  <a:pt x="619154" y="262699"/>
                </a:lnTo>
                <a:lnTo>
                  <a:pt x="611759" y="264795"/>
                </a:lnTo>
                <a:lnTo>
                  <a:pt x="599820" y="264795"/>
                </a:lnTo>
                <a:lnTo>
                  <a:pt x="599820" y="272199"/>
                </a:lnTo>
                <a:lnTo>
                  <a:pt x="687832" y="272199"/>
                </a:lnTo>
                <a:lnTo>
                  <a:pt x="705479" y="271318"/>
                </a:lnTo>
                <a:lnTo>
                  <a:pt x="720899" y="268674"/>
                </a:lnTo>
                <a:lnTo>
                  <a:pt x="734105" y="264269"/>
                </a:lnTo>
                <a:lnTo>
                  <a:pt x="743160" y="259194"/>
                </a:lnTo>
                <a:lnTo>
                  <a:pt x="674751" y="259194"/>
                </a:lnTo>
                <a:lnTo>
                  <a:pt x="667957" y="258292"/>
                </a:lnTo>
                <a:lnTo>
                  <a:pt x="667137" y="258102"/>
                </a:lnTo>
                <a:lnTo>
                  <a:pt x="660654" y="256400"/>
                </a:lnTo>
                <a:lnTo>
                  <a:pt x="660654" y="183603"/>
                </a:lnTo>
                <a:lnTo>
                  <a:pt x="666115" y="183464"/>
                </a:lnTo>
                <a:lnTo>
                  <a:pt x="745304" y="183464"/>
                </a:lnTo>
                <a:lnTo>
                  <a:pt x="744664" y="182805"/>
                </a:lnTo>
                <a:lnTo>
                  <a:pt x="719185" y="173355"/>
                </a:lnTo>
                <a:lnTo>
                  <a:pt x="687972" y="170599"/>
                </a:lnTo>
                <a:lnTo>
                  <a:pt x="660654" y="170599"/>
                </a:lnTo>
                <a:lnTo>
                  <a:pt x="660654" y="131953"/>
                </a:lnTo>
                <a:lnTo>
                  <a:pt x="671322" y="98933"/>
                </a:lnTo>
                <a:lnTo>
                  <a:pt x="674116" y="97536"/>
                </a:lnTo>
                <a:lnTo>
                  <a:pt x="673015" y="97536"/>
                </a:lnTo>
                <a:lnTo>
                  <a:pt x="682498" y="96647"/>
                </a:lnTo>
                <a:close/>
              </a:path>
              <a:path w="1077595" h="323214">
                <a:moveTo>
                  <a:pt x="856869" y="89027"/>
                </a:moveTo>
                <a:lnTo>
                  <a:pt x="764667" y="89027"/>
                </a:lnTo>
                <a:lnTo>
                  <a:pt x="764667" y="96647"/>
                </a:lnTo>
                <a:lnTo>
                  <a:pt x="775335" y="96774"/>
                </a:lnTo>
                <a:lnTo>
                  <a:pt x="782447" y="97536"/>
                </a:lnTo>
                <a:lnTo>
                  <a:pt x="795909" y="117729"/>
                </a:lnTo>
                <a:lnTo>
                  <a:pt x="795843" y="238160"/>
                </a:lnTo>
                <a:lnTo>
                  <a:pt x="795258" y="245448"/>
                </a:lnTo>
                <a:lnTo>
                  <a:pt x="794484" y="249834"/>
                </a:lnTo>
                <a:lnTo>
                  <a:pt x="794372" y="250470"/>
                </a:lnTo>
                <a:lnTo>
                  <a:pt x="794267" y="251062"/>
                </a:lnTo>
                <a:lnTo>
                  <a:pt x="764667" y="264795"/>
                </a:lnTo>
                <a:lnTo>
                  <a:pt x="764667" y="272199"/>
                </a:lnTo>
                <a:lnTo>
                  <a:pt x="856869" y="272199"/>
                </a:lnTo>
                <a:lnTo>
                  <a:pt x="856869" y="264795"/>
                </a:lnTo>
                <a:lnTo>
                  <a:pt x="848741" y="264795"/>
                </a:lnTo>
                <a:lnTo>
                  <a:pt x="842644" y="263829"/>
                </a:lnTo>
                <a:lnTo>
                  <a:pt x="834770" y="259969"/>
                </a:lnTo>
                <a:lnTo>
                  <a:pt x="832231" y="257162"/>
                </a:lnTo>
                <a:lnTo>
                  <a:pt x="831088" y="253492"/>
                </a:lnTo>
                <a:lnTo>
                  <a:pt x="829818" y="249834"/>
                </a:lnTo>
                <a:lnTo>
                  <a:pt x="829386" y="242949"/>
                </a:lnTo>
                <a:lnTo>
                  <a:pt x="829415" y="117729"/>
                </a:lnTo>
                <a:lnTo>
                  <a:pt x="829944" y="110744"/>
                </a:lnTo>
                <a:lnTo>
                  <a:pt x="848741" y="96647"/>
                </a:lnTo>
                <a:lnTo>
                  <a:pt x="856869" y="96647"/>
                </a:lnTo>
                <a:lnTo>
                  <a:pt x="856869" y="89027"/>
                </a:lnTo>
                <a:close/>
              </a:path>
              <a:path w="1077595" h="323214">
                <a:moveTo>
                  <a:pt x="745304" y="183464"/>
                </a:moveTo>
                <a:lnTo>
                  <a:pt x="674098" y="183464"/>
                </a:lnTo>
                <a:lnTo>
                  <a:pt x="696817" y="185801"/>
                </a:lnTo>
                <a:lnTo>
                  <a:pt x="713486" y="193001"/>
                </a:lnTo>
                <a:lnTo>
                  <a:pt x="723487" y="205003"/>
                </a:lnTo>
                <a:lnTo>
                  <a:pt x="726820" y="221805"/>
                </a:lnTo>
                <a:lnTo>
                  <a:pt x="726073" y="229196"/>
                </a:lnTo>
                <a:lnTo>
                  <a:pt x="726037" y="229551"/>
                </a:lnTo>
                <a:lnTo>
                  <a:pt x="691389" y="258532"/>
                </a:lnTo>
                <a:lnTo>
                  <a:pt x="681863" y="259194"/>
                </a:lnTo>
                <a:lnTo>
                  <a:pt x="743160" y="259194"/>
                </a:lnTo>
                <a:lnTo>
                  <a:pt x="765048" y="220599"/>
                </a:lnTo>
                <a:lnTo>
                  <a:pt x="759952" y="198553"/>
                </a:lnTo>
                <a:lnTo>
                  <a:pt x="745304" y="183464"/>
                </a:lnTo>
                <a:close/>
              </a:path>
              <a:path w="1077595" h="323214">
                <a:moveTo>
                  <a:pt x="683513" y="170205"/>
                </a:moveTo>
                <a:lnTo>
                  <a:pt x="660654" y="170599"/>
                </a:lnTo>
                <a:lnTo>
                  <a:pt x="687972" y="170599"/>
                </a:lnTo>
                <a:lnTo>
                  <a:pt x="683513" y="170205"/>
                </a:lnTo>
                <a:close/>
              </a:path>
              <a:path w="1077595" h="323214">
                <a:moveTo>
                  <a:pt x="695706" y="89027"/>
                </a:moveTo>
                <a:lnTo>
                  <a:pt x="599820" y="89027"/>
                </a:lnTo>
                <a:lnTo>
                  <a:pt x="599820" y="96647"/>
                </a:lnTo>
                <a:lnTo>
                  <a:pt x="695706" y="96647"/>
                </a:lnTo>
                <a:lnTo>
                  <a:pt x="695706" y="89027"/>
                </a:lnTo>
                <a:close/>
              </a:path>
              <a:path w="1077595" h="323214">
                <a:moveTo>
                  <a:pt x="924941" y="0"/>
                </a:moveTo>
                <a:lnTo>
                  <a:pt x="920876" y="0"/>
                </a:lnTo>
                <a:lnTo>
                  <a:pt x="917575" y="1397"/>
                </a:lnTo>
                <a:lnTo>
                  <a:pt x="915035" y="4318"/>
                </a:lnTo>
                <a:lnTo>
                  <a:pt x="912368" y="7239"/>
                </a:lnTo>
                <a:lnTo>
                  <a:pt x="911098" y="10922"/>
                </a:lnTo>
                <a:lnTo>
                  <a:pt x="911098" y="15621"/>
                </a:lnTo>
                <a:lnTo>
                  <a:pt x="936571" y="50218"/>
                </a:lnTo>
                <a:lnTo>
                  <a:pt x="976630" y="57023"/>
                </a:lnTo>
                <a:lnTo>
                  <a:pt x="987906" y="56262"/>
                </a:lnTo>
                <a:lnTo>
                  <a:pt x="988631" y="56262"/>
                </a:lnTo>
                <a:lnTo>
                  <a:pt x="1000648" y="53705"/>
                </a:lnTo>
                <a:lnTo>
                  <a:pt x="1011687" y="49575"/>
                </a:lnTo>
                <a:lnTo>
                  <a:pt x="1018424" y="45847"/>
                </a:lnTo>
                <a:lnTo>
                  <a:pt x="971423" y="45847"/>
                </a:lnTo>
                <a:lnTo>
                  <a:pt x="966597" y="44704"/>
                </a:lnTo>
                <a:lnTo>
                  <a:pt x="961644" y="42291"/>
                </a:lnTo>
                <a:lnTo>
                  <a:pt x="956563" y="40005"/>
                </a:lnTo>
                <a:lnTo>
                  <a:pt x="952119" y="34163"/>
                </a:lnTo>
                <a:lnTo>
                  <a:pt x="948309" y="24765"/>
                </a:lnTo>
                <a:lnTo>
                  <a:pt x="942996" y="13930"/>
                </a:lnTo>
                <a:lnTo>
                  <a:pt x="937339" y="6191"/>
                </a:lnTo>
                <a:lnTo>
                  <a:pt x="931458" y="1651"/>
                </a:lnTo>
                <a:lnTo>
                  <a:pt x="931750" y="1651"/>
                </a:lnTo>
                <a:lnTo>
                  <a:pt x="924941" y="0"/>
                </a:lnTo>
                <a:close/>
              </a:path>
              <a:path w="1077595" h="323214">
                <a:moveTo>
                  <a:pt x="1031875" y="254"/>
                </a:moveTo>
                <a:lnTo>
                  <a:pt x="1027938" y="254"/>
                </a:lnTo>
                <a:lnTo>
                  <a:pt x="1021562" y="1651"/>
                </a:lnTo>
                <a:lnTo>
                  <a:pt x="1021907" y="1651"/>
                </a:lnTo>
                <a:lnTo>
                  <a:pt x="1016635" y="5413"/>
                </a:lnTo>
                <a:lnTo>
                  <a:pt x="1011685" y="11880"/>
                </a:lnTo>
                <a:lnTo>
                  <a:pt x="1007237" y="20955"/>
                </a:lnTo>
                <a:lnTo>
                  <a:pt x="1003653" y="30099"/>
                </a:lnTo>
                <a:lnTo>
                  <a:pt x="1003554" y="30353"/>
                </a:lnTo>
                <a:lnTo>
                  <a:pt x="999490" y="36830"/>
                </a:lnTo>
                <a:lnTo>
                  <a:pt x="990981" y="44069"/>
                </a:lnTo>
                <a:lnTo>
                  <a:pt x="984631" y="45847"/>
                </a:lnTo>
                <a:lnTo>
                  <a:pt x="1018424" y="45847"/>
                </a:lnTo>
                <a:lnTo>
                  <a:pt x="1042225" y="15621"/>
                </a:lnTo>
                <a:lnTo>
                  <a:pt x="1042288" y="10922"/>
                </a:lnTo>
                <a:lnTo>
                  <a:pt x="1040892" y="7366"/>
                </a:lnTo>
                <a:lnTo>
                  <a:pt x="1038098" y="4572"/>
                </a:lnTo>
                <a:lnTo>
                  <a:pt x="1035304" y="1651"/>
                </a:lnTo>
                <a:lnTo>
                  <a:pt x="1031875" y="254"/>
                </a:lnTo>
                <a:close/>
              </a:path>
              <a:path w="1077595" h="323214">
                <a:moveTo>
                  <a:pt x="960882" y="264795"/>
                </a:moveTo>
                <a:lnTo>
                  <a:pt x="876300" y="264795"/>
                </a:lnTo>
                <a:lnTo>
                  <a:pt x="876300" y="272199"/>
                </a:lnTo>
                <a:lnTo>
                  <a:pt x="960882" y="272199"/>
                </a:lnTo>
                <a:lnTo>
                  <a:pt x="960882" y="264795"/>
                </a:lnTo>
                <a:close/>
              </a:path>
              <a:path w="1077595" h="323214">
                <a:moveTo>
                  <a:pt x="1077087" y="264795"/>
                </a:moveTo>
                <a:lnTo>
                  <a:pt x="988441" y="264795"/>
                </a:lnTo>
                <a:lnTo>
                  <a:pt x="988441" y="272199"/>
                </a:lnTo>
                <a:lnTo>
                  <a:pt x="1077087" y="272199"/>
                </a:lnTo>
                <a:lnTo>
                  <a:pt x="1077087" y="264795"/>
                </a:lnTo>
                <a:close/>
              </a:path>
              <a:path w="1077595" h="323214">
                <a:moveTo>
                  <a:pt x="955929" y="96647"/>
                </a:moveTo>
                <a:lnTo>
                  <a:pt x="885698" y="96647"/>
                </a:lnTo>
                <a:lnTo>
                  <a:pt x="892048" y="97663"/>
                </a:lnTo>
                <a:lnTo>
                  <a:pt x="898144" y="101727"/>
                </a:lnTo>
                <a:lnTo>
                  <a:pt x="900430" y="104140"/>
                </a:lnTo>
                <a:lnTo>
                  <a:pt x="901899" y="106807"/>
                </a:lnTo>
                <a:lnTo>
                  <a:pt x="903246" y="109164"/>
                </a:lnTo>
                <a:lnTo>
                  <a:pt x="903351" y="109347"/>
                </a:lnTo>
                <a:lnTo>
                  <a:pt x="904113" y="117729"/>
                </a:lnTo>
                <a:lnTo>
                  <a:pt x="904113" y="229196"/>
                </a:lnTo>
                <a:lnTo>
                  <a:pt x="888111" y="264795"/>
                </a:lnTo>
                <a:lnTo>
                  <a:pt x="951460" y="264795"/>
                </a:lnTo>
                <a:lnTo>
                  <a:pt x="937132" y="234797"/>
                </a:lnTo>
                <a:lnTo>
                  <a:pt x="953508" y="215798"/>
                </a:lnTo>
                <a:lnTo>
                  <a:pt x="937132" y="215798"/>
                </a:lnTo>
                <a:lnTo>
                  <a:pt x="937248" y="124206"/>
                </a:lnTo>
                <a:lnTo>
                  <a:pt x="949960" y="97536"/>
                </a:lnTo>
                <a:lnTo>
                  <a:pt x="955929" y="96647"/>
                </a:lnTo>
                <a:close/>
              </a:path>
              <a:path w="1077595" h="323214">
                <a:moveTo>
                  <a:pt x="1049274" y="143002"/>
                </a:moveTo>
                <a:lnTo>
                  <a:pt x="1016254" y="143002"/>
                </a:lnTo>
                <a:lnTo>
                  <a:pt x="1016254" y="229196"/>
                </a:lnTo>
                <a:lnTo>
                  <a:pt x="1015927" y="239488"/>
                </a:lnTo>
                <a:lnTo>
                  <a:pt x="1007098" y="262636"/>
                </a:lnTo>
                <a:lnTo>
                  <a:pt x="1006982" y="262763"/>
                </a:lnTo>
                <a:lnTo>
                  <a:pt x="999490" y="264795"/>
                </a:lnTo>
                <a:lnTo>
                  <a:pt x="1067689" y="264795"/>
                </a:lnTo>
                <a:lnTo>
                  <a:pt x="1061466" y="263766"/>
                </a:lnTo>
                <a:lnTo>
                  <a:pt x="1058418" y="261696"/>
                </a:lnTo>
                <a:lnTo>
                  <a:pt x="1049274" y="243332"/>
                </a:lnTo>
                <a:lnTo>
                  <a:pt x="1049274" y="143002"/>
                </a:lnTo>
                <a:close/>
              </a:path>
              <a:path w="1077595" h="323214">
                <a:moveTo>
                  <a:pt x="1077087" y="89027"/>
                </a:moveTo>
                <a:lnTo>
                  <a:pt x="991869" y="89027"/>
                </a:lnTo>
                <a:lnTo>
                  <a:pt x="991869" y="96647"/>
                </a:lnTo>
                <a:lnTo>
                  <a:pt x="1000632" y="96774"/>
                </a:lnTo>
                <a:lnTo>
                  <a:pt x="1006856" y="98806"/>
                </a:lnTo>
                <a:lnTo>
                  <a:pt x="1014094" y="106807"/>
                </a:lnTo>
                <a:lnTo>
                  <a:pt x="1016000" y="113919"/>
                </a:lnTo>
                <a:lnTo>
                  <a:pt x="1016094" y="117729"/>
                </a:lnTo>
                <a:lnTo>
                  <a:pt x="1016202" y="122118"/>
                </a:lnTo>
                <a:lnTo>
                  <a:pt x="1016254" y="124206"/>
                </a:lnTo>
                <a:lnTo>
                  <a:pt x="937132" y="215798"/>
                </a:lnTo>
                <a:lnTo>
                  <a:pt x="953508" y="215798"/>
                </a:lnTo>
                <a:lnTo>
                  <a:pt x="1016254" y="143002"/>
                </a:lnTo>
                <a:lnTo>
                  <a:pt x="1049274" y="143002"/>
                </a:lnTo>
                <a:lnTo>
                  <a:pt x="1049274" y="131953"/>
                </a:lnTo>
                <a:lnTo>
                  <a:pt x="1049405" y="124206"/>
                </a:lnTo>
                <a:lnTo>
                  <a:pt x="1049440" y="122118"/>
                </a:lnTo>
                <a:lnTo>
                  <a:pt x="1049940" y="114522"/>
                </a:lnTo>
                <a:lnTo>
                  <a:pt x="1050745" y="109347"/>
                </a:lnTo>
                <a:lnTo>
                  <a:pt x="1050774" y="109164"/>
                </a:lnTo>
                <a:lnTo>
                  <a:pt x="1068197" y="96647"/>
                </a:lnTo>
                <a:lnTo>
                  <a:pt x="1077087" y="96647"/>
                </a:lnTo>
                <a:lnTo>
                  <a:pt x="1077087" y="89027"/>
                </a:lnTo>
                <a:close/>
              </a:path>
              <a:path w="1077595" h="323214">
                <a:moveTo>
                  <a:pt x="964945" y="89027"/>
                </a:moveTo>
                <a:lnTo>
                  <a:pt x="876300" y="89027"/>
                </a:lnTo>
                <a:lnTo>
                  <a:pt x="876300" y="96647"/>
                </a:lnTo>
                <a:lnTo>
                  <a:pt x="964945" y="96647"/>
                </a:lnTo>
                <a:lnTo>
                  <a:pt x="964945" y="89027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267964" y="5503671"/>
            <a:ext cx="591820" cy="276225"/>
          </a:xfrm>
          <a:custGeom>
            <a:avLst/>
            <a:gdLst/>
            <a:ahLst/>
            <a:cxnLst/>
            <a:rect l="l" t="t" r="r" b="b"/>
            <a:pathLst>
              <a:path w="591820" h="276225">
                <a:moveTo>
                  <a:pt x="5080" y="268820"/>
                </a:moveTo>
                <a:lnTo>
                  <a:pt x="0" y="268820"/>
                </a:lnTo>
                <a:lnTo>
                  <a:pt x="0" y="276224"/>
                </a:lnTo>
                <a:lnTo>
                  <a:pt x="96012" y="276224"/>
                </a:lnTo>
                <a:lnTo>
                  <a:pt x="96012" y="268960"/>
                </a:lnTo>
                <a:lnTo>
                  <a:pt x="12446" y="268960"/>
                </a:lnTo>
                <a:lnTo>
                  <a:pt x="5080" y="268820"/>
                </a:lnTo>
                <a:close/>
              </a:path>
              <a:path w="591820" h="276225">
                <a:moveTo>
                  <a:pt x="65024" y="27177"/>
                </a:moveTo>
                <a:lnTo>
                  <a:pt x="19685" y="27177"/>
                </a:lnTo>
                <a:lnTo>
                  <a:pt x="22860" y="28066"/>
                </a:lnTo>
                <a:lnTo>
                  <a:pt x="25146" y="29590"/>
                </a:lnTo>
                <a:lnTo>
                  <a:pt x="27432" y="31241"/>
                </a:lnTo>
                <a:lnTo>
                  <a:pt x="28707" y="32972"/>
                </a:lnTo>
                <a:lnTo>
                  <a:pt x="29250" y="33781"/>
                </a:lnTo>
                <a:lnTo>
                  <a:pt x="30119" y="36496"/>
                </a:lnTo>
                <a:lnTo>
                  <a:pt x="31369" y="40004"/>
                </a:lnTo>
                <a:lnTo>
                  <a:pt x="31859" y="47355"/>
                </a:lnTo>
                <a:lnTo>
                  <a:pt x="31840" y="246354"/>
                </a:lnTo>
                <a:lnTo>
                  <a:pt x="31082" y="254330"/>
                </a:lnTo>
                <a:lnTo>
                  <a:pt x="12446" y="268960"/>
                </a:lnTo>
                <a:lnTo>
                  <a:pt x="96012" y="268960"/>
                </a:lnTo>
                <a:lnTo>
                  <a:pt x="96012" y="268820"/>
                </a:lnTo>
                <a:lnTo>
                  <a:pt x="86106" y="268820"/>
                </a:lnTo>
                <a:lnTo>
                  <a:pt x="79121" y="267830"/>
                </a:lnTo>
                <a:lnTo>
                  <a:pt x="71500" y="263829"/>
                </a:lnTo>
                <a:lnTo>
                  <a:pt x="68834" y="261124"/>
                </a:lnTo>
                <a:lnTo>
                  <a:pt x="65786" y="254330"/>
                </a:lnTo>
                <a:lnTo>
                  <a:pt x="65024" y="246354"/>
                </a:lnTo>
                <a:lnTo>
                  <a:pt x="65024" y="178028"/>
                </a:lnTo>
                <a:lnTo>
                  <a:pt x="88153" y="178028"/>
                </a:lnTo>
                <a:lnTo>
                  <a:pt x="86377" y="177281"/>
                </a:lnTo>
                <a:lnTo>
                  <a:pt x="65484" y="142232"/>
                </a:lnTo>
                <a:lnTo>
                  <a:pt x="65024" y="55498"/>
                </a:lnTo>
                <a:lnTo>
                  <a:pt x="72737" y="47355"/>
                </a:lnTo>
                <a:lnTo>
                  <a:pt x="76534" y="43687"/>
                </a:lnTo>
                <a:lnTo>
                  <a:pt x="65024" y="43687"/>
                </a:lnTo>
                <a:lnTo>
                  <a:pt x="65024" y="27177"/>
                </a:lnTo>
                <a:close/>
              </a:path>
              <a:path w="591820" h="276225">
                <a:moveTo>
                  <a:pt x="88153" y="178028"/>
                </a:moveTo>
                <a:lnTo>
                  <a:pt x="65024" y="178028"/>
                </a:lnTo>
                <a:lnTo>
                  <a:pt x="71755" y="184035"/>
                </a:lnTo>
                <a:lnTo>
                  <a:pt x="108712" y="194233"/>
                </a:lnTo>
                <a:lnTo>
                  <a:pt x="124952" y="192645"/>
                </a:lnTo>
                <a:lnTo>
                  <a:pt x="139763" y="187882"/>
                </a:lnTo>
                <a:lnTo>
                  <a:pt x="149289" y="182232"/>
                </a:lnTo>
                <a:lnTo>
                  <a:pt x="108076" y="182232"/>
                </a:lnTo>
                <a:lnTo>
                  <a:pt x="100145" y="181682"/>
                </a:lnTo>
                <a:lnTo>
                  <a:pt x="92916" y="180032"/>
                </a:lnTo>
                <a:lnTo>
                  <a:pt x="88153" y="178028"/>
                </a:lnTo>
                <a:close/>
              </a:path>
              <a:path w="591820" h="276225">
                <a:moveTo>
                  <a:pt x="174858" y="29082"/>
                </a:moveTo>
                <a:lnTo>
                  <a:pt x="107823" y="29082"/>
                </a:lnTo>
                <a:lnTo>
                  <a:pt x="116718" y="30098"/>
                </a:lnTo>
                <a:lnTo>
                  <a:pt x="116466" y="30098"/>
                </a:lnTo>
                <a:lnTo>
                  <a:pt x="146304" y="57124"/>
                </a:lnTo>
                <a:lnTo>
                  <a:pt x="156590" y="109232"/>
                </a:lnTo>
                <a:lnTo>
                  <a:pt x="155588" y="126694"/>
                </a:lnTo>
                <a:lnTo>
                  <a:pt x="140462" y="166636"/>
                </a:lnTo>
                <a:lnTo>
                  <a:pt x="108076" y="182232"/>
                </a:lnTo>
                <a:lnTo>
                  <a:pt x="149289" y="182232"/>
                </a:lnTo>
                <a:lnTo>
                  <a:pt x="176954" y="152310"/>
                </a:lnTo>
                <a:lnTo>
                  <a:pt x="185338" y="133984"/>
                </a:lnTo>
                <a:lnTo>
                  <a:pt x="185451" y="133735"/>
                </a:lnTo>
                <a:lnTo>
                  <a:pt x="190567" y="113110"/>
                </a:lnTo>
                <a:lnTo>
                  <a:pt x="192277" y="90436"/>
                </a:lnTo>
                <a:lnTo>
                  <a:pt x="190853" y="70262"/>
                </a:lnTo>
                <a:lnTo>
                  <a:pt x="186594" y="52055"/>
                </a:lnTo>
                <a:lnTo>
                  <a:pt x="179526" y="35828"/>
                </a:lnTo>
                <a:lnTo>
                  <a:pt x="174858" y="29082"/>
                </a:lnTo>
                <a:close/>
              </a:path>
              <a:path w="591820" h="276225">
                <a:moveTo>
                  <a:pt x="123698" y="0"/>
                </a:moveTo>
                <a:lnTo>
                  <a:pt x="86455" y="15541"/>
                </a:lnTo>
                <a:lnTo>
                  <a:pt x="65024" y="43687"/>
                </a:lnTo>
                <a:lnTo>
                  <a:pt x="76534" y="43687"/>
                </a:lnTo>
                <a:lnTo>
                  <a:pt x="79295" y="41020"/>
                </a:lnTo>
                <a:lnTo>
                  <a:pt x="84687" y="36496"/>
                </a:lnTo>
                <a:lnTo>
                  <a:pt x="88900" y="33781"/>
                </a:lnTo>
                <a:lnTo>
                  <a:pt x="95123" y="30606"/>
                </a:lnTo>
                <a:lnTo>
                  <a:pt x="101473" y="29082"/>
                </a:lnTo>
                <a:lnTo>
                  <a:pt x="174858" y="29082"/>
                </a:lnTo>
                <a:lnTo>
                  <a:pt x="169672" y="21589"/>
                </a:lnTo>
                <a:lnTo>
                  <a:pt x="159881" y="12162"/>
                </a:lnTo>
                <a:lnTo>
                  <a:pt x="149141" y="5518"/>
                </a:lnTo>
                <a:lnTo>
                  <a:pt x="149283" y="5518"/>
                </a:lnTo>
                <a:lnTo>
                  <a:pt x="136917" y="1355"/>
                </a:lnTo>
                <a:lnTo>
                  <a:pt x="123698" y="0"/>
                </a:lnTo>
                <a:close/>
              </a:path>
              <a:path w="591820" h="276225">
                <a:moveTo>
                  <a:pt x="65024" y="888"/>
                </a:moveTo>
                <a:lnTo>
                  <a:pt x="57403" y="888"/>
                </a:lnTo>
                <a:lnTo>
                  <a:pt x="1015" y="23621"/>
                </a:lnTo>
                <a:lnTo>
                  <a:pt x="3428" y="30098"/>
                </a:lnTo>
                <a:lnTo>
                  <a:pt x="8382" y="28193"/>
                </a:lnTo>
                <a:lnTo>
                  <a:pt x="12446" y="27177"/>
                </a:lnTo>
                <a:lnTo>
                  <a:pt x="65024" y="27177"/>
                </a:lnTo>
                <a:lnTo>
                  <a:pt x="65024" y="888"/>
                </a:lnTo>
                <a:close/>
              </a:path>
              <a:path w="591820" h="276225">
                <a:moveTo>
                  <a:pt x="380619" y="5460"/>
                </a:moveTo>
                <a:lnTo>
                  <a:pt x="299338" y="5460"/>
                </a:lnTo>
                <a:lnTo>
                  <a:pt x="280884" y="6318"/>
                </a:lnTo>
                <a:lnTo>
                  <a:pt x="242950" y="19176"/>
                </a:lnTo>
                <a:lnTo>
                  <a:pt x="226440" y="51434"/>
                </a:lnTo>
                <a:lnTo>
                  <a:pt x="229322" y="66861"/>
                </a:lnTo>
                <a:lnTo>
                  <a:pt x="237966" y="80176"/>
                </a:lnTo>
                <a:lnTo>
                  <a:pt x="252372" y="91370"/>
                </a:lnTo>
                <a:lnTo>
                  <a:pt x="272541" y="100431"/>
                </a:lnTo>
                <a:lnTo>
                  <a:pt x="226986" y="164706"/>
                </a:lnTo>
                <a:lnTo>
                  <a:pt x="222631" y="170827"/>
                </a:lnTo>
                <a:lnTo>
                  <a:pt x="217805" y="176733"/>
                </a:lnTo>
                <a:lnTo>
                  <a:pt x="215137" y="178536"/>
                </a:lnTo>
                <a:lnTo>
                  <a:pt x="212598" y="180327"/>
                </a:lnTo>
                <a:lnTo>
                  <a:pt x="207899" y="181228"/>
                </a:lnTo>
                <a:lnTo>
                  <a:pt x="201295" y="181228"/>
                </a:lnTo>
                <a:lnTo>
                  <a:pt x="201295" y="188633"/>
                </a:lnTo>
                <a:lnTo>
                  <a:pt x="246887" y="188633"/>
                </a:lnTo>
                <a:lnTo>
                  <a:pt x="305308" y="105841"/>
                </a:lnTo>
                <a:lnTo>
                  <a:pt x="352933" y="105841"/>
                </a:lnTo>
                <a:lnTo>
                  <a:pt x="352933" y="93040"/>
                </a:lnTo>
                <a:lnTo>
                  <a:pt x="314833" y="93040"/>
                </a:lnTo>
                <a:lnTo>
                  <a:pt x="304522" y="92313"/>
                </a:lnTo>
                <a:lnTo>
                  <a:pt x="268446" y="68325"/>
                </a:lnTo>
                <a:lnTo>
                  <a:pt x="264922" y="52196"/>
                </a:lnTo>
                <a:lnTo>
                  <a:pt x="265541" y="45557"/>
                </a:lnTo>
                <a:lnTo>
                  <a:pt x="295598" y="19036"/>
                </a:lnTo>
                <a:lnTo>
                  <a:pt x="305053" y="18414"/>
                </a:lnTo>
                <a:lnTo>
                  <a:pt x="358831" y="18414"/>
                </a:lnTo>
                <a:lnTo>
                  <a:pt x="362331" y="16382"/>
                </a:lnTo>
                <a:lnTo>
                  <a:pt x="366268" y="14223"/>
                </a:lnTo>
                <a:lnTo>
                  <a:pt x="371855" y="13176"/>
                </a:lnTo>
                <a:lnTo>
                  <a:pt x="380619" y="13176"/>
                </a:lnTo>
                <a:lnTo>
                  <a:pt x="380619" y="5460"/>
                </a:lnTo>
                <a:close/>
              </a:path>
              <a:path w="591820" h="276225">
                <a:moveTo>
                  <a:pt x="380619" y="181228"/>
                </a:moveTo>
                <a:lnTo>
                  <a:pt x="292100" y="181228"/>
                </a:lnTo>
                <a:lnTo>
                  <a:pt x="292100" y="188633"/>
                </a:lnTo>
                <a:lnTo>
                  <a:pt x="380619" y="188633"/>
                </a:lnTo>
                <a:lnTo>
                  <a:pt x="380619" y="181228"/>
                </a:lnTo>
                <a:close/>
              </a:path>
              <a:path w="591820" h="276225">
                <a:moveTo>
                  <a:pt x="352933" y="105841"/>
                </a:moveTo>
                <a:lnTo>
                  <a:pt x="319913" y="105841"/>
                </a:lnTo>
                <a:lnTo>
                  <a:pt x="319913" y="145630"/>
                </a:lnTo>
                <a:lnTo>
                  <a:pt x="319557" y="156248"/>
                </a:lnTo>
                <a:lnTo>
                  <a:pt x="303149" y="181228"/>
                </a:lnTo>
                <a:lnTo>
                  <a:pt x="372363" y="181228"/>
                </a:lnTo>
                <a:lnTo>
                  <a:pt x="352933" y="157238"/>
                </a:lnTo>
                <a:lnTo>
                  <a:pt x="352933" y="105841"/>
                </a:lnTo>
                <a:close/>
              </a:path>
              <a:path w="591820" h="276225">
                <a:moveTo>
                  <a:pt x="358831" y="18414"/>
                </a:moveTo>
                <a:lnTo>
                  <a:pt x="309752" y="18414"/>
                </a:lnTo>
                <a:lnTo>
                  <a:pt x="314706" y="19176"/>
                </a:lnTo>
                <a:lnTo>
                  <a:pt x="319913" y="20700"/>
                </a:lnTo>
                <a:lnTo>
                  <a:pt x="319913" y="92633"/>
                </a:lnTo>
                <a:lnTo>
                  <a:pt x="318008" y="92900"/>
                </a:lnTo>
                <a:lnTo>
                  <a:pt x="316357" y="93040"/>
                </a:lnTo>
                <a:lnTo>
                  <a:pt x="352933" y="93040"/>
                </a:lnTo>
                <a:lnTo>
                  <a:pt x="352933" y="36321"/>
                </a:lnTo>
                <a:lnTo>
                  <a:pt x="353440" y="28447"/>
                </a:lnTo>
                <a:lnTo>
                  <a:pt x="354711" y="25018"/>
                </a:lnTo>
                <a:lnTo>
                  <a:pt x="355853" y="21589"/>
                </a:lnTo>
                <a:lnTo>
                  <a:pt x="358394" y="18668"/>
                </a:lnTo>
                <a:lnTo>
                  <a:pt x="358831" y="18414"/>
                </a:lnTo>
                <a:close/>
              </a:path>
              <a:path w="591820" h="276225">
                <a:moveTo>
                  <a:pt x="591312" y="5460"/>
                </a:moveTo>
                <a:lnTo>
                  <a:pt x="429768" y="5460"/>
                </a:lnTo>
                <a:lnTo>
                  <a:pt x="429768" y="13080"/>
                </a:lnTo>
                <a:lnTo>
                  <a:pt x="443343" y="15650"/>
                </a:lnTo>
                <a:lnTo>
                  <a:pt x="449312" y="19811"/>
                </a:lnTo>
                <a:lnTo>
                  <a:pt x="453067" y="22478"/>
                </a:lnTo>
                <a:lnTo>
                  <a:pt x="458825" y="33315"/>
                </a:lnTo>
                <a:lnTo>
                  <a:pt x="460756" y="48386"/>
                </a:lnTo>
                <a:lnTo>
                  <a:pt x="460115" y="65984"/>
                </a:lnTo>
                <a:lnTo>
                  <a:pt x="450596" y="119633"/>
                </a:lnTo>
                <a:lnTo>
                  <a:pt x="433450" y="160548"/>
                </a:lnTo>
                <a:lnTo>
                  <a:pt x="397128" y="181228"/>
                </a:lnTo>
                <a:lnTo>
                  <a:pt x="397128" y="239433"/>
                </a:lnTo>
                <a:lnTo>
                  <a:pt x="404622" y="239433"/>
                </a:lnTo>
                <a:lnTo>
                  <a:pt x="405786" y="231494"/>
                </a:lnTo>
                <a:lnTo>
                  <a:pt x="405903" y="230691"/>
                </a:lnTo>
                <a:lnTo>
                  <a:pt x="408019" y="222677"/>
                </a:lnTo>
                <a:lnTo>
                  <a:pt x="435356" y="192531"/>
                </a:lnTo>
                <a:lnTo>
                  <a:pt x="458523" y="188945"/>
                </a:lnTo>
                <a:lnTo>
                  <a:pt x="456446" y="188945"/>
                </a:lnTo>
                <a:lnTo>
                  <a:pt x="469773" y="188633"/>
                </a:lnTo>
                <a:lnTo>
                  <a:pt x="591312" y="188633"/>
                </a:lnTo>
                <a:lnTo>
                  <a:pt x="591312" y="181228"/>
                </a:lnTo>
                <a:lnTo>
                  <a:pt x="579374" y="180835"/>
                </a:lnTo>
                <a:lnTo>
                  <a:pt x="571753" y="178460"/>
                </a:lnTo>
                <a:lnTo>
                  <a:pt x="569594" y="175628"/>
                </a:lnTo>
                <a:lnTo>
                  <a:pt x="438403" y="175628"/>
                </a:lnTo>
                <a:lnTo>
                  <a:pt x="453979" y="148496"/>
                </a:lnTo>
                <a:lnTo>
                  <a:pt x="465089" y="115090"/>
                </a:lnTo>
                <a:lnTo>
                  <a:pt x="471747" y="75412"/>
                </a:lnTo>
                <a:lnTo>
                  <a:pt x="473778" y="33315"/>
                </a:lnTo>
                <a:lnTo>
                  <a:pt x="473892" y="30956"/>
                </a:lnTo>
                <a:lnTo>
                  <a:pt x="473963" y="18414"/>
                </a:lnTo>
                <a:lnTo>
                  <a:pt x="569341" y="18414"/>
                </a:lnTo>
                <a:lnTo>
                  <a:pt x="570230" y="17525"/>
                </a:lnTo>
                <a:lnTo>
                  <a:pt x="576326" y="13969"/>
                </a:lnTo>
                <a:lnTo>
                  <a:pt x="582295" y="13080"/>
                </a:lnTo>
                <a:lnTo>
                  <a:pt x="591312" y="13080"/>
                </a:lnTo>
                <a:lnTo>
                  <a:pt x="591312" y="5460"/>
                </a:lnTo>
                <a:close/>
              </a:path>
              <a:path w="591820" h="276225">
                <a:moveTo>
                  <a:pt x="591312" y="188633"/>
                </a:moveTo>
                <a:lnTo>
                  <a:pt x="517016" y="188633"/>
                </a:lnTo>
                <a:lnTo>
                  <a:pt x="528921" y="188945"/>
                </a:lnTo>
                <a:lnTo>
                  <a:pt x="539289" y="189882"/>
                </a:lnTo>
                <a:lnTo>
                  <a:pt x="575690" y="210832"/>
                </a:lnTo>
                <a:lnTo>
                  <a:pt x="583819" y="239433"/>
                </a:lnTo>
                <a:lnTo>
                  <a:pt x="591312" y="239433"/>
                </a:lnTo>
                <a:lnTo>
                  <a:pt x="591312" y="188633"/>
                </a:lnTo>
                <a:close/>
              </a:path>
              <a:path w="591820" h="276225">
                <a:moveTo>
                  <a:pt x="569341" y="18414"/>
                </a:moveTo>
                <a:lnTo>
                  <a:pt x="530351" y="18414"/>
                </a:lnTo>
                <a:lnTo>
                  <a:pt x="530351" y="162826"/>
                </a:lnTo>
                <a:lnTo>
                  <a:pt x="529574" y="169500"/>
                </a:lnTo>
                <a:lnTo>
                  <a:pt x="529463" y="170459"/>
                </a:lnTo>
                <a:lnTo>
                  <a:pt x="525652" y="174599"/>
                </a:lnTo>
                <a:lnTo>
                  <a:pt x="518668" y="175628"/>
                </a:lnTo>
                <a:lnTo>
                  <a:pt x="569594" y="175628"/>
                </a:lnTo>
                <a:lnTo>
                  <a:pt x="563626" y="139039"/>
                </a:lnTo>
                <a:lnTo>
                  <a:pt x="563626" y="48386"/>
                </a:lnTo>
                <a:lnTo>
                  <a:pt x="567944" y="19811"/>
                </a:lnTo>
                <a:lnTo>
                  <a:pt x="569341" y="18414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973067" y="5503671"/>
            <a:ext cx="1195070" cy="277495"/>
          </a:xfrm>
          <a:custGeom>
            <a:avLst/>
            <a:gdLst/>
            <a:ahLst/>
            <a:cxnLst/>
            <a:rect l="l" t="t" r="r" b="b"/>
            <a:pathLst>
              <a:path w="1195070" h="277495">
                <a:moveTo>
                  <a:pt x="194183" y="5460"/>
                </a:moveTo>
                <a:lnTo>
                  <a:pt x="32639" y="5460"/>
                </a:lnTo>
                <a:lnTo>
                  <a:pt x="32639" y="13080"/>
                </a:lnTo>
                <a:lnTo>
                  <a:pt x="46214" y="15650"/>
                </a:lnTo>
                <a:lnTo>
                  <a:pt x="52183" y="19811"/>
                </a:lnTo>
                <a:lnTo>
                  <a:pt x="55938" y="22478"/>
                </a:lnTo>
                <a:lnTo>
                  <a:pt x="61696" y="33315"/>
                </a:lnTo>
                <a:lnTo>
                  <a:pt x="63627" y="48386"/>
                </a:lnTo>
                <a:lnTo>
                  <a:pt x="62986" y="65984"/>
                </a:lnTo>
                <a:lnTo>
                  <a:pt x="53467" y="119633"/>
                </a:lnTo>
                <a:lnTo>
                  <a:pt x="36322" y="160548"/>
                </a:lnTo>
                <a:lnTo>
                  <a:pt x="0" y="181228"/>
                </a:lnTo>
                <a:lnTo>
                  <a:pt x="0" y="239433"/>
                </a:lnTo>
                <a:lnTo>
                  <a:pt x="7493" y="239433"/>
                </a:lnTo>
                <a:lnTo>
                  <a:pt x="8657" y="231494"/>
                </a:lnTo>
                <a:lnTo>
                  <a:pt x="8774" y="230691"/>
                </a:lnTo>
                <a:lnTo>
                  <a:pt x="10890" y="222677"/>
                </a:lnTo>
                <a:lnTo>
                  <a:pt x="38227" y="192531"/>
                </a:lnTo>
                <a:lnTo>
                  <a:pt x="61394" y="188945"/>
                </a:lnTo>
                <a:lnTo>
                  <a:pt x="59317" y="188945"/>
                </a:lnTo>
                <a:lnTo>
                  <a:pt x="72644" y="188633"/>
                </a:lnTo>
                <a:lnTo>
                  <a:pt x="194183" y="188633"/>
                </a:lnTo>
                <a:lnTo>
                  <a:pt x="194183" y="181228"/>
                </a:lnTo>
                <a:lnTo>
                  <a:pt x="182245" y="180835"/>
                </a:lnTo>
                <a:lnTo>
                  <a:pt x="174625" y="178460"/>
                </a:lnTo>
                <a:lnTo>
                  <a:pt x="172465" y="175628"/>
                </a:lnTo>
                <a:lnTo>
                  <a:pt x="41275" y="175628"/>
                </a:lnTo>
                <a:lnTo>
                  <a:pt x="56850" y="148496"/>
                </a:lnTo>
                <a:lnTo>
                  <a:pt x="67960" y="115090"/>
                </a:lnTo>
                <a:lnTo>
                  <a:pt x="74618" y="75412"/>
                </a:lnTo>
                <a:lnTo>
                  <a:pt x="76649" y="33315"/>
                </a:lnTo>
                <a:lnTo>
                  <a:pt x="76763" y="30956"/>
                </a:lnTo>
                <a:lnTo>
                  <a:pt x="76835" y="18414"/>
                </a:lnTo>
                <a:lnTo>
                  <a:pt x="172212" y="18414"/>
                </a:lnTo>
                <a:lnTo>
                  <a:pt x="173101" y="17525"/>
                </a:lnTo>
                <a:lnTo>
                  <a:pt x="179197" y="13969"/>
                </a:lnTo>
                <a:lnTo>
                  <a:pt x="185166" y="13080"/>
                </a:lnTo>
                <a:lnTo>
                  <a:pt x="194183" y="13080"/>
                </a:lnTo>
                <a:lnTo>
                  <a:pt x="194183" y="5460"/>
                </a:lnTo>
                <a:close/>
              </a:path>
              <a:path w="1195070" h="277495">
                <a:moveTo>
                  <a:pt x="194183" y="188633"/>
                </a:moveTo>
                <a:lnTo>
                  <a:pt x="119887" y="188633"/>
                </a:lnTo>
                <a:lnTo>
                  <a:pt x="131792" y="188945"/>
                </a:lnTo>
                <a:lnTo>
                  <a:pt x="142160" y="189882"/>
                </a:lnTo>
                <a:lnTo>
                  <a:pt x="178562" y="210832"/>
                </a:lnTo>
                <a:lnTo>
                  <a:pt x="186690" y="239433"/>
                </a:lnTo>
                <a:lnTo>
                  <a:pt x="194183" y="239433"/>
                </a:lnTo>
                <a:lnTo>
                  <a:pt x="194183" y="188633"/>
                </a:lnTo>
                <a:close/>
              </a:path>
              <a:path w="1195070" h="277495">
                <a:moveTo>
                  <a:pt x="172212" y="18414"/>
                </a:moveTo>
                <a:lnTo>
                  <a:pt x="133223" y="18414"/>
                </a:lnTo>
                <a:lnTo>
                  <a:pt x="133223" y="162826"/>
                </a:lnTo>
                <a:lnTo>
                  <a:pt x="132445" y="169500"/>
                </a:lnTo>
                <a:lnTo>
                  <a:pt x="132334" y="170459"/>
                </a:lnTo>
                <a:lnTo>
                  <a:pt x="128524" y="174599"/>
                </a:lnTo>
                <a:lnTo>
                  <a:pt x="121539" y="175628"/>
                </a:lnTo>
                <a:lnTo>
                  <a:pt x="172465" y="175628"/>
                </a:lnTo>
                <a:lnTo>
                  <a:pt x="166497" y="139039"/>
                </a:lnTo>
                <a:lnTo>
                  <a:pt x="166497" y="48386"/>
                </a:lnTo>
                <a:lnTo>
                  <a:pt x="170815" y="19811"/>
                </a:lnTo>
                <a:lnTo>
                  <a:pt x="172212" y="18414"/>
                </a:lnTo>
                <a:close/>
              </a:path>
              <a:path w="1195070" h="277495">
                <a:moveTo>
                  <a:pt x="208026" y="268820"/>
                </a:moveTo>
                <a:lnTo>
                  <a:pt x="202946" y="268820"/>
                </a:lnTo>
                <a:lnTo>
                  <a:pt x="202946" y="276224"/>
                </a:lnTo>
                <a:lnTo>
                  <a:pt x="298958" y="276224"/>
                </a:lnTo>
                <a:lnTo>
                  <a:pt x="298958" y="268960"/>
                </a:lnTo>
                <a:lnTo>
                  <a:pt x="215392" y="268960"/>
                </a:lnTo>
                <a:lnTo>
                  <a:pt x="208026" y="268820"/>
                </a:lnTo>
                <a:close/>
              </a:path>
              <a:path w="1195070" h="277495">
                <a:moveTo>
                  <a:pt x="267970" y="27177"/>
                </a:moveTo>
                <a:lnTo>
                  <a:pt x="222631" y="27177"/>
                </a:lnTo>
                <a:lnTo>
                  <a:pt x="225806" y="28066"/>
                </a:lnTo>
                <a:lnTo>
                  <a:pt x="228092" y="29590"/>
                </a:lnTo>
                <a:lnTo>
                  <a:pt x="230378" y="31241"/>
                </a:lnTo>
                <a:lnTo>
                  <a:pt x="231653" y="32972"/>
                </a:lnTo>
                <a:lnTo>
                  <a:pt x="232196" y="33781"/>
                </a:lnTo>
                <a:lnTo>
                  <a:pt x="233065" y="36496"/>
                </a:lnTo>
                <a:lnTo>
                  <a:pt x="234315" y="40004"/>
                </a:lnTo>
                <a:lnTo>
                  <a:pt x="234805" y="47355"/>
                </a:lnTo>
                <a:lnTo>
                  <a:pt x="234786" y="246354"/>
                </a:lnTo>
                <a:lnTo>
                  <a:pt x="234028" y="254330"/>
                </a:lnTo>
                <a:lnTo>
                  <a:pt x="215392" y="268960"/>
                </a:lnTo>
                <a:lnTo>
                  <a:pt x="298958" y="268960"/>
                </a:lnTo>
                <a:lnTo>
                  <a:pt x="298958" y="268820"/>
                </a:lnTo>
                <a:lnTo>
                  <a:pt x="289052" y="268820"/>
                </a:lnTo>
                <a:lnTo>
                  <a:pt x="282067" y="267830"/>
                </a:lnTo>
                <a:lnTo>
                  <a:pt x="274447" y="263829"/>
                </a:lnTo>
                <a:lnTo>
                  <a:pt x="271780" y="261124"/>
                </a:lnTo>
                <a:lnTo>
                  <a:pt x="268732" y="254330"/>
                </a:lnTo>
                <a:lnTo>
                  <a:pt x="267970" y="246354"/>
                </a:lnTo>
                <a:lnTo>
                  <a:pt x="267970" y="178028"/>
                </a:lnTo>
                <a:lnTo>
                  <a:pt x="291099" y="178028"/>
                </a:lnTo>
                <a:lnTo>
                  <a:pt x="289323" y="177281"/>
                </a:lnTo>
                <a:lnTo>
                  <a:pt x="268430" y="142232"/>
                </a:lnTo>
                <a:lnTo>
                  <a:pt x="267970" y="55498"/>
                </a:lnTo>
                <a:lnTo>
                  <a:pt x="275683" y="47355"/>
                </a:lnTo>
                <a:lnTo>
                  <a:pt x="279480" y="43687"/>
                </a:lnTo>
                <a:lnTo>
                  <a:pt x="267970" y="43687"/>
                </a:lnTo>
                <a:lnTo>
                  <a:pt x="267970" y="27177"/>
                </a:lnTo>
                <a:close/>
              </a:path>
              <a:path w="1195070" h="277495">
                <a:moveTo>
                  <a:pt x="291099" y="178028"/>
                </a:moveTo>
                <a:lnTo>
                  <a:pt x="267970" y="178028"/>
                </a:lnTo>
                <a:lnTo>
                  <a:pt x="274701" y="184035"/>
                </a:lnTo>
                <a:lnTo>
                  <a:pt x="311658" y="194233"/>
                </a:lnTo>
                <a:lnTo>
                  <a:pt x="327898" y="192645"/>
                </a:lnTo>
                <a:lnTo>
                  <a:pt x="342709" y="187882"/>
                </a:lnTo>
                <a:lnTo>
                  <a:pt x="352235" y="182232"/>
                </a:lnTo>
                <a:lnTo>
                  <a:pt x="311023" y="182232"/>
                </a:lnTo>
                <a:lnTo>
                  <a:pt x="303091" y="181682"/>
                </a:lnTo>
                <a:lnTo>
                  <a:pt x="295862" y="180032"/>
                </a:lnTo>
                <a:lnTo>
                  <a:pt x="291099" y="178028"/>
                </a:lnTo>
                <a:close/>
              </a:path>
              <a:path w="1195070" h="277495">
                <a:moveTo>
                  <a:pt x="377804" y="29082"/>
                </a:moveTo>
                <a:lnTo>
                  <a:pt x="310769" y="29082"/>
                </a:lnTo>
                <a:lnTo>
                  <a:pt x="319664" y="30098"/>
                </a:lnTo>
                <a:lnTo>
                  <a:pt x="319412" y="30098"/>
                </a:lnTo>
                <a:lnTo>
                  <a:pt x="349250" y="57124"/>
                </a:lnTo>
                <a:lnTo>
                  <a:pt x="359537" y="109232"/>
                </a:lnTo>
                <a:lnTo>
                  <a:pt x="358534" y="126694"/>
                </a:lnTo>
                <a:lnTo>
                  <a:pt x="343408" y="166636"/>
                </a:lnTo>
                <a:lnTo>
                  <a:pt x="311023" y="182232"/>
                </a:lnTo>
                <a:lnTo>
                  <a:pt x="352235" y="182232"/>
                </a:lnTo>
                <a:lnTo>
                  <a:pt x="379900" y="152310"/>
                </a:lnTo>
                <a:lnTo>
                  <a:pt x="388284" y="133984"/>
                </a:lnTo>
                <a:lnTo>
                  <a:pt x="388397" y="133735"/>
                </a:lnTo>
                <a:lnTo>
                  <a:pt x="393513" y="113110"/>
                </a:lnTo>
                <a:lnTo>
                  <a:pt x="395224" y="90436"/>
                </a:lnTo>
                <a:lnTo>
                  <a:pt x="393799" y="70262"/>
                </a:lnTo>
                <a:lnTo>
                  <a:pt x="389540" y="52055"/>
                </a:lnTo>
                <a:lnTo>
                  <a:pt x="382472" y="35828"/>
                </a:lnTo>
                <a:lnTo>
                  <a:pt x="377804" y="29082"/>
                </a:lnTo>
                <a:close/>
              </a:path>
              <a:path w="1195070" h="277495">
                <a:moveTo>
                  <a:pt x="326644" y="0"/>
                </a:moveTo>
                <a:lnTo>
                  <a:pt x="289401" y="15541"/>
                </a:lnTo>
                <a:lnTo>
                  <a:pt x="267970" y="43687"/>
                </a:lnTo>
                <a:lnTo>
                  <a:pt x="279480" y="43687"/>
                </a:lnTo>
                <a:lnTo>
                  <a:pt x="282241" y="41020"/>
                </a:lnTo>
                <a:lnTo>
                  <a:pt x="287633" y="36496"/>
                </a:lnTo>
                <a:lnTo>
                  <a:pt x="291846" y="33781"/>
                </a:lnTo>
                <a:lnTo>
                  <a:pt x="298069" y="30606"/>
                </a:lnTo>
                <a:lnTo>
                  <a:pt x="304419" y="29082"/>
                </a:lnTo>
                <a:lnTo>
                  <a:pt x="377804" y="29082"/>
                </a:lnTo>
                <a:lnTo>
                  <a:pt x="372618" y="21589"/>
                </a:lnTo>
                <a:lnTo>
                  <a:pt x="362827" y="12162"/>
                </a:lnTo>
                <a:lnTo>
                  <a:pt x="352087" y="5518"/>
                </a:lnTo>
                <a:lnTo>
                  <a:pt x="352229" y="5518"/>
                </a:lnTo>
                <a:lnTo>
                  <a:pt x="339863" y="1355"/>
                </a:lnTo>
                <a:lnTo>
                  <a:pt x="326644" y="0"/>
                </a:lnTo>
                <a:close/>
              </a:path>
              <a:path w="1195070" h="277495">
                <a:moveTo>
                  <a:pt x="267970" y="888"/>
                </a:moveTo>
                <a:lnTo>
                  <a:pt x="260350" y="888"/>
                </a:lnTo>
                <a:lnTo>
                  <a:pt x="203962" y="23621"/>
                </a:lnTo>
                <a:lnTo>
                  <a:pt x="206375" y="30098"/>
                </a:lnTo>
                <a:lnTo>
                  <a:pt x="211328" y="28193"/>
                </a:lnTo>
                <a:lnTo>
                  <a:pt x="215392" y="27177"/>
                </a:lnTo>
                <a:lnTo>
                  <a:pt x="267970" y="27177"/>
                </a:lnTo>
                <a:lnTo>
                  <a:pt x="267970" y="888"/>
                </a:lnTo>
                <a:close/>
              </a:path>
              <a:path w="1195070" h="277495">
                <a:moveTo>
                  <a:pt x="441198" y="236029"/>
                </a:moveTo>
                <a:lnTo>
                  <a:pt x="430403" y="236029"/>
                </a:lnTo>
                <a:lnTo>
                  <a:pt x="425450" y="237731"/>
                </a:lnTo>
                <a:lnTo>
                  <a:pt x="418084" y="244525"/>
                </a:lnTo>
                <a:lnTo>
                  <a:pt x="416179" y="249021"/>
                </a:lnTo>
                <a:lnTo>
                  <a:pt x="416179" y="260489"/>
                </a:lnTo>
                <a:lnTo>
                  <a:pt x="418719" y="265696"/>
                </a:lnTo>
                <a:lnTo>
                  <a:pt x="428879" y="274764"/>
                </a:lnTo>
                <a:lnTo>
                  <a:pt x="435356" y="277025"/>
                </a:lnTo>
                <a:lnTo>
                  <a:pt x="443230" y="277025"/>
                </a:lnTo>
                <a:lnTo>
                  <a:pt x="485221" y="255810"/>
                </a:lnTo>
                <a:lnTo>
                  <a:pt x="494637" y="243433"/>
                </a:lnTo>
                <a:lnTo>
                  <a:pt x="463550" y="243433"/>
                </a:lnTo>
                <a:lnTo>
                  <a:pt x="460121" y="242430"/>
                </a:lnTo>
                <a:lnTo>
                  <a:pt x="447167" y="237489"/>
                </a:lnTo>
                <a:lnTo>
                  <a:pt x="441198" y="236029"/>
                </a:lnTo>
                <a:close/>
              </a:path>
              <a:path w="1195070" h="277495">
                <a:moveTo>
                  <a:pt x="492252" y="5460"/>
                </a:moveTo>
                <a:lnTo>
                  <a:pt x="406781" y="5460"/>
                </a:lnTo>
                <a:lnTo>
                  <a:pt x="406781" y="12826"/>
                </a:lnTo>
                <a:lnTo>
                  <a:pt x="413639" y="14477"/>
                </a:lnTo>
                <a:lnTo>
                  <a:pt x="418592" y="16255"/>
                </a:lnTo>
                <a:lnTo>
                  <a:pt x="421640" y="18414"/>
                </a:lnTo>
                <a:lnTo>
                  <a:pt x="423799" y="20065"/>
                </a:lnTo>
                <a:lnTo>
                  <a:pt x="426466" y="23113"/>
                </a:lnTo>
                <a:lnTo>
                  <a:pt x="429768" y="27812"/>
                </a:lnTo>
                <a:lnTo>
                  <a:pt x="434213" y="34035"/>
                </a:lnTo>
                <a:lnTo>
                  <a:pt x="437388" y="39115"/>
                </a:lnTo>
                <a:lnTo>
                  <a:pt x="439420" y="43179"/>
                </a:lnTo>
                <a:lnTo>
                  <a:pt x="505206" y="181432"/>
                </a:lnTo>
                <a:lnTo>
                  <a:pt x="492252" y="213232"/>
                </a:lnTo>
                <a:lnTo>
                  <a:pt x="468884" y="243433"/>
                </a:lnTo>
                <a:lnTo>
                  <a:pt x="494637" y="243433"/>
                </a:lnTo>
                <a:lnTo>
                  <a:pt x="499369" y="235712"/>
                </a:lnTo>
                <a:lnTo>
                  <a:pt x="505206" y="223227"/>
                </a:lnTo>
                <a:lnTo>
                  <a:pt x="539019" y="140436"/>
                </a:lnTo>
                <a:lnTo>
                  <a:pt x="521208" y="140436"/>
                </a:lnTo>
                <a:lnTo>
                  <a:pt x="476631" y="48005"/>
                </a:lnTo>
                <a:lnTo>
                  <a:pt x="472371" y="39242"/>
                </a:lnTo>
                <a:lnTo>
                  <a:pt x="472309" y="39115"/>
                </a:lnTo>
                <a:lnTo>
                  <a:pt x="472186" y="38861"/>
                </a:lnTo>
                <a:lnTo>
                  <a:pt x="470140" y="32003"/>
                </a:lnTo>
                <a:lnTo>
                  <a:pt x="470027" y="22605"/>
                </a:lnTo>
                <a:lnTo>
                  <a:pt x="471551" y="19303"/>
                </a:lnTo>
                <a:lnTo>
                  <a:pt x="477520" y="14096"/>
                </a:lnTo>
                <a:lnTo>
                  <a:pt x="481965" y="12826"/>
                </a:lnTo>
                <a:lnTo>
                  <a:pt x="492252" y="12826"/>
                </a:lnTo>
                <a:lnTo>
                  <a:pt x="492252" y="5460"/>
                </a:lnTo>
                <a:close/>
              </a:path>
              <a:path w="1195070" h="277495">
                <a:moveTo>
                  <a:pt x="606806" y="5460"/>
                </a:moveTo>
                <a:lnTo>
                  <a:pt x="547243" y="5460"/>
                </a:lnTo>
                <a:lnTo>
                  <a:pt x="547243" y="12826"/>
                </a:lnTo>
                <a:lnTo>
                  <a:pt x="552958" y="12826"/>
                </a:lnTo>
                <a:lnTo>
                  <a:pt x="556895" y="13334"/>
                </a:lnTo>
                <a:lnTo>
                  <a:pt x="559181" y="14096"/>
                </a:lnTo>
                <a:lnTo>
                  <a:pt x="561467" y="14985"/>
                </a:lnTo>
                <a:lnTo>
                  <a:pt x="563118" y="16128"/>
                </a:lnTo>
                <a:lnTo>
                  <a:pt x="564261" y="17652"/>
                </a:lnTo>
                <a:lnTo>
                  <a:pt x="565150" y="18795"/>
                </a:lnTo>
                <a:lnTo>
                  <a:pt x="565658" y="20700"/>
                </a:lnTo>
                <a:lnTo>
                  <a:pt x="565658" y="28320"/>
                </a:lnTo>
                <a:lnTo>
                  <a:pt x="564515" y="33781"/>
                </a:lnTo>
                <a:lnTo>
                  <a:pt x="562388" y="38861"/>
                </a:lnTo>
                <a:lnTo>
                  <a:pt x="521208" y="140436"/>
                </a:lnTo>
                <a:lnTo>
                  <a:pt x="539019" y="140436"/>
                </a:lnTo>
                <a:lnTo>
                  <a:pt x="579882" y="40385"/>
                </a:lnTo>
                <a:lnTo>
                  <a:pt x="583184" y="32003"/>
                </a:lnTo>
                <a:lnTo>
                  <a:pt x="585470" y="26923"/>
                </a:lnTo>
                <a:lnTo>
                  <a:pt x="606806" y="12826"/>
                </a:lnTo>
                <a:lnTo>
                  <a:pt x="606806" y="5460"/>
                </a:lnTo>
                <a:close/>
              </a:path>
              <a:path w="1195070" h="277495">
                <a:moveTo>
                  <a:pt x="762508" y="5460"/>
                </a:moveTo>
                <a:lnTo>
                  <a:pt x="610616" y="5460"/>
                </a:lnTo>
                <a:lnTo>
                  <a:pt x="610616" y="13080"/>
                </a:lnTo>
                <a:lnTo>
                  <a:pt x="620903" y="13207"/>
                </a:lnTo>
                <a:lnTo>
                  <a:pt x="627888" y="14096"/>
                </a:lnTo>
                <a:lnTo>
                  <a:pt x="639191" y="23494"/>
                </a:lnTo>
                <a:lnTo>
                  <a:pt x="640715" y="27177"/>
                </a:lnTo>
                <a:lnTo>
                  <a:pt x="641452" y="35290"/>
                </a:lnTo>
                <a:lnTo>
                  <a:pt x="641477" y="145630"/>
                </a:lnTo>
                <a:lnTo>
                  <a:pt x="641121" y="156398"/>
                </a:lnTo>
                <a:lnTo>
                  <a:pt x="610616" y="181228"/>
                </a:lnTo>
                <a:lnTo>
                  <a:pt x="610616" y="188633"/>
                </a:lnTo>
                <a:lnTo>
                  <a:pt x="702310" y="188633"/>
                </a:lnTo>
                <a:lnTo>
                  <a:pt x="702310" y="181228"/>
                </a:lnTo>
                <a:lnTo>
                  <a:pt x="692912" y="181228"/>
                </a:lnTo>
                <a:lnTo>
                  <a:pt x="686689" y="180200"/>
                </a:lnTo>
                <a:lnTo>
                  <a:pt x="674497" y="159765"/>
                </a:lnTo>
                <a:lnTo>
                  <a:pt x="674497" y="18414"/>
                </a:lnTo>
                <a:lnTo>
                  <a:pt x="764414" y="18414"/>
                </a:lnTo>
                <a:lnTo>
                  <a:pt x="762508" y="5460"/>
                </a:lnTo>
                <a:close/>
              </a:path>
              <a:path w="1195070" h="277495">
                <a:moveTo>
                  <a:pt x="764414" y="18414"/>
                </a:moveTo>
                <a:lnTo>
                  <a:pt x="713232" y="18414"/>
                </a:lnTo>
                <a:lnTo>
                  <a:pt x="724562" y="18795"/>
                </a:lnTo>
                <a:lnTo>
                  <a:pt x="733774" y="19938"/>
                </a:lnTo>
                <a:lnTo>
                  <a:pt x="760984" y="55498"/>
                </a:lnTo>
                <a:lnTo>
                  <a:pt x="769874" y="55498"/>
                </a:lnTo>
                <a:lnTo>
                  <a:pt x="764471" y="18795"/>
                </a:lnTo>
                <a:lnTo>
                  <a:pt x="764414" y="18414"/>
                </a:lnTo>
                <a:close/>
              </a:path>
              <a:path w="1195070" h="277495">
                <a:moveTo>
                  <a:pt x="869696" y="181228"/>
                </a:moveTo>
                <a:lnTo>
                  <a:pt x="785114" y="181228"/>
                </a:lnTo>
                <a:lnTo>
                  <a:pt x="785114" y="188633"/>
                </a:lnTo>
                <a:lnTo>
                  <a:pt x="869696" y="188633"/>
                </a:lnTo>
                <a:lnTo>
                  <a:pt x="869696" y="181228"/>
                </a:lnTo>
                <a:close/>
              </a:path>
              <a:path w="1195070" h="277495">
                <a:moveTo>
                  <a:pt x="985901" y="181228"/>
                </a:moveTo>
                <a:lnTo>
                  <a:pt x="897255" y="181228"/>
                </a:lnTo>
                <a:lnTo>
                  <a:pt x="897255" y="188633"/>
                </a:lnTo>
                <a:lnTo>
                  <a:pt x="985901" y="188633"/>
                </a:lnTo>
                <a:lnTo>
                  <a:pt x="985901" y="181228"/>
                </a:lnTo>
                <a:close/>
              </a:path>
              <a:path w="1195070" h="277495">
                <a:moveTo>
                  <a:pt x="864743" y="13080"/>
                </a:moveTo>
                <a:lnTo>
                  <a:pt x="794512" y="13080"/>
                </a:lnTo>
                <a:lnTo>
                  <a:pt x="800862" y="14096"/>
                </a:lnTo>
                <a:lnTo>
                  <a:pt x="806958" y="18160"/>
                </a:lnTo>
                <a:lnTo>
                  <a:pt x="809244" y="20573"/>
                </a:lnTo>
                <a:lnTo>
                  <a:pt x="810713" y="23240"/>
                </a:lnTo>
                <a:lnTo>
                  <a:pt x="812060" y="25598"/>
                </a:lnTo>
                <a:lnTo>
                  <a:pt x="812165" y="25780"/>
                </a:lnTo>
                <a:lnTo>
                  <a:pt x="812927" y="34162"/>
                </a:lnTo>
                <a:lnTo>
                  <a:pt x="812927" y="145630"/>
                </a:lnTo>
                <a:lnTo>
                  <a:pt x="796925" y="181228"/>
                </a:lnTo>
                <a:lnTo>
                  <a:pt x="860274" y="181228"/>
                </a:lnTo>
                <a:lnTo>
                  <a:pt x="846138" y="159765"/>
                </a:lnTo>
                <a:lnTo>
                  <a:pt x="846052" y="155922"/>
                </a:lnTo>
                <a:lnTo>
                  <a:pt x="845947" y="151231"/>
                </a:lnTo>
                <a:lnTo>
                  <a:pt x="862322" y="132232"/>
                </a:lnTo>
                <a:lnTo>
                  <a:pt x="845947" y="132232"/>
                </a:lnTo>
                <a:lnTo>
                  <a:pt x="846062" y="40639"/>
                </a:lnTo>
                <a:lnTo>
                  <a:pt x="858774" y="13969"/>
                </a:lnTo>
                <a:lnTo>
                  <a:pt x="864743" y="13080"/>
                </a:lnTo>
                <a:close/>
              </a:path>
              <a:path w="1195070" h="277495">
                <a:moveTo>
                  <a:pt x="958088" y="59435"/>
                </a:moveTo>
                <a:lnTo>
                  <a:pt x="925068" y="59435"/>
                </a:lnTo>
                <a:lnTo>
                  <a:pt x="925068" y="145630"/>
                </a:lnTo>
                <a:lnTo>
                  <a:pt x="924741" y="155922"/>
                </a:lnTo>
                <a:lnTo>
                  <a:pt x="924730" y="156248"/>
                </a:lnTo>
                <a:lnTo>
                  <a:pt x="923763" y="164203"/>
                </a:lnTo>
                <a:lnTo>
                  <a:pt x="923702" y="164706"/>
                </a:lnTo>
                <a:lnTo>
                  <a:pt x="908304" y="181228"/>
                </a:lnTo>
                <a:lnTo>
                  <a:pt x="976503" y="181228"/>
                </a:lnTo>
                <a:lnTo>
                  <a:pt x="970280" y="180200"/>
                </a:lnTo>
                <a:lnTo>
                  <a:pt x="967232" y="178130"/>
                </a:lnTo>
                <a:lnTo>
                  <a:pt x="964057" y="176060"/>
                </a:lnTo>
                <a:lnTo>
                  <a:pt x="961771" y="173659"/>
                </a:lnTo>
                <a:lnTo>
                  <a:pt x="960287" y="171001"/>
                </a:lnTo>
                <a:lnTo>
                  <a:pt x="958850" y="168198"/>
                </a:lnTo>
                <a:lnTo>
                  <a:pt x="958088" y="159765"/>
                </a:lnTo>
                <a:lnTo>
                  <a:pt x="958088" y="59435"/>
                </a:lnTo>
                <a:close/>
              </a:path>
              <a:path w="1195070" h="277495">
                <a:moveTo>
                  <a:pt x="985901" y="5460"/>
                </a:moveTo>
                <a:lnTo>
                  <a:pt x="900684" y="5460"/>
                </a:lnTo>
                <a:lnTo>
                  <a:pt x="900684" y="13080"/>
                </a:lnTo>
                <a:lnTo>
                  <a:pt x="909447" y="13207"/>
                </a:lnTo>
                <a:lnTo>
                  <a:pt x="915670" y="15239"/>
                </a:lnTo>
                <a:lnTo>
                  <a:pt x="925068" y="40639"/>
                </a:lnTo>
                <a:lnTo>
                  <a:pt x="845947" y="132232"/>
                </a:lnTo>
                <a:lnTo>
                  <a:pt x="862322" y="132232"/>
                </a:lnTo>
                <a:lnTo>
                  <a:pt x="925068" y="59435"/>
                </a:lnTo>
                <a:lnTo>
                  <a:pt x="958088" y="59435"/>
                </a:lnTo>
                <a:lnTo>
                  <a:pt x="958088" y="48386"/>
                </a:lnTo>
                <a:lnTo>
                  <a:pt x="958219" y="40639"/>
                </a:lnTo>
                <a:lnTo>
                  <a:pt x="958254" y="38552"/>
                </a:lnTo>
                <a:lnTo>
                  <a:pt x="958754" y="30956"/>
                </a:lnTo>
                <a:lnTo>
                  <a:pt x="977011" y="13080"/>
                </a:lnTo>
                <a:lnTo>
                  <a:pt x="985901" y="13080"/>
                </a:lnTo>
                <a:lnTo>
                  <a:pt x="985901" y="5460"/>
                </a:lnTo>
                <a:close/>
              </a:path>
              <a:path w="1195070" h="277495">
                <a:moveTo>
                  <a:pt x="873760" y="5460"/>
                </a:moveTo>
                <a:lnTo>
                  <a:pt x="785114" y="5460"/>
                </a:lnTo>
                <a:lnTo>
                  <a:pt x="785114" y="13080"/>
                </a:lnTo>
                <a:lnTo>
                  <a:pt x="873760" y="13080"/>
                </a:lnTo>
                <a:lnTo>
                  <a:pt x="873760" y="5460"/>
                </a:lnTo>
                <a:close/>
              </a:path>
              <a:path w="1195070" h="277495">
                <a:moveTo>
                  <a:pt x="1081151" y="12826"/>
                </a:moveTo>
                <a:lnTo>
                  <a:pt x="1008507" y="12826"/>
                </a:lnTo>
                <a:lnTo>
                  <a:pt x="1015238" y="14731"/>
                </a:lnTo>
                <a:lnTo>
                  <a:pt x="1020699" y="18287"/>
                </a:lnTo>
                <a:lnTo>
                  <a:pt x="1078357" y="95834"/>
                </a:lnTo>
                <a:lnTo>
                  <a:pt x="1040003" y="146837"/>
                </a:lnTo>
                <a:lnTo>
                  <a:pt x="1014349" y="176428"/>
                </a:lnTo>
                <a:lnTo>
                  <a:pt x="1001776" y="181432"/>
                </a:lnTo>
                <a:lnTo>
                  <a:pt x="1001776" y="188633"/>
                </a:lnTo>
                <a:lnTo>
                  <a:pt x="1061593" y="188633"/>
                </a:lnTo>
                <a:lnTo>
                  <a:pt x="1061593" y="181432"/>
                </a:lnTo>
                <a:lnTo>
                  <a:pt x="1055624" y="181165"/>
                </a:lnTo>
                <a:lnTo>
                  <a:pt x="1051052" y="179730"/>
                </a:lnTo>
                <a:lnTo>
                  <a:pt x="1048131" y="177126"/>
                </a:lnTo>
                <a:lnTo>
                  <a:pt x="1045083" y="174536"/>
                </a:lnTo>
                <a:lnTo>
                  <a:pt x="1043559" y="171627"/>
                </a:lnTo>
                <a:lnTo>
                  <a:pt x="1043559" y="168427"/>
                </a:lnTo>
                <a:lnTo>
                  <a:pt x="1044414" y="165805"/>
                </a:lnTo>
                <a:lnTo>
                  <a:pt x="1046972" y="161332"/>
                </a:lnTo>
                <a:lnTo>
                  <a:pt x="1051220" y="155009"/>
                </a:lnTo>
                <a:lnTo>
                  <a:pt x="1057148" y="146837"/>
                </a:lnTo>
                <a:lnTo>
                  <a:pt x="1086612" y="107632"/>
                </a:lnTo>
                <a:lnTo>
                  <a:pt x="1124878" y="107632"/>
                </a:lnTo>
                <a:lnTo>
                  <a:pt x="1106551" y="81279"/>
                </a:lnTo>
                <a:lnTo>
                  <a:pt x="1116063" y="68579"/>
                </a:lnTo>
                <a:lnTo>
                  <a:pt x="1098423" y="68579"/>
                </a:lnTo>
                <a:lnTo>
                  <a:pt x="1085342" y="47878"/>
                </a:lnTo>
                <a:lnTo>
                  <a:pt x="1082421" y="43306"/>
                </a:lnTo>
                <a:lnTo>
                  <a:pt x="1080262" y="40004"/>
                </a:lnTo>
                <a:lnTo>
                  <a:pt x="1078738" y="37845"/>
                </a:lnTo>
                <a:lnTo>
                  <a:pt x="1074166" y="31114"/>
                </a:lnTo>
                <a:lnTo>
                  <a:pt x="1071787" y="26358"/>
                </a:lnTo>
                <a:lnTo>
                  <a:pt x="1071753" y="20065"/>
                </a:lnTo>
                <a:lnTo>
                  <a:pt x="1072535" y="18287"/>
                </a:lnTo>
                <a:lnTo>
                  <a:pt x="1072835" y="17652"/>
                </a:lnTo>
                <a:lnTo>
                  <a:pt x="1072896" y="17525"/>
                </a:lnTo>
                <a:lnTo>
                  <a:pt x="1077214" y="13715"/>
                </a:lnTo>
                <a:lnTo>
                  <a:pt x="1081151" y="12826"/>
                </a:lnTo>
                <a:close/>
              </a:path>
              <a:path w="1195070" h="277495">
                <a:moveTo>
                  <a:pt x="1124878" y="107632"/>
                </a:moveTo>
                <a:lnTo>
                  <a:pt x="1086612" y="107632"/>
                </a:lnTo>
                <a:lnTo>
                  <a:pt x="1113409" y="146837"/>
                </a:lnTo>
                <a:lnTo>
                  <a:pt x="1118983" y="155259"/>
                </a:lnTo>
                <a:lnTo>
                  <a:pt x="1122949" y="161932"/>
                </a:lnTo>
                <a:lnTo>
                  <a:pt x="1125321" y="166855"/>
                </a:lnTo>
                <a:lnTo>
                  <a:pt x="1126109" y="170027"/>
                </a:lnTo>
                <a:lnTo>
                  <a:pt x="1126109" y="173100"/>
                </a:lnTo>
                <a:lnTo>
                  <a:pt x="1124966" y="175564"/>
                </a:lnTo>
                <a:lnTo>
                  <a:pt x="1122426" y="177431"/>
                </a:lnTo>
                <a:lnTo>
                  <a:pt x="1118997" y="180098"/>
                </a:lnTo>
                <a:lnTo>
                  <a:pt x="1114425" y="181432"/>
                </a:lnTo>
                <a:lnTo>
                  <a:pt x="1108329" y="181432"/>
                </a:lnTo>
                <a:lnTo>
                  <a:pt x="1108329" y="188633"/>
                </a:lnTo>
                <a:lnTo>
                  <a:pt x="1194816" y="188633"/>
                </a:lnTo>
                <a:lnTo>
                  <a:pt x="1194816" y="181432"/>
                </a:lnTo>
                <a:lnTo>
                  <a:pt x="1187196" y="181025"/>
                </a:lnTo>
                <a:lnTo>
                  <a:pt x="1180973" y="179196"/>
                </a:lnTo>
                <a:lnTo>
                  <a:pt x="1152144" y="146837"/>
                </a:lnTo>
                <a:lnTo>
                  <a:pt x="1124878" y="107632"/>
                </a:lnTo>
                <a:close/>
              </a:path>
              <a:path w="1195070" h="277495">
                <a:moveTo>
                  <a:pt x="1175385" y="5460"/>
                </a:moveTo>
                <a:lnTo>
                  <a:pt x="1113409" y="5460"/>
                </a:lnTo>
                <a:lnTo>
                  <a:pt x="1113409" y="12826"/>
                </a:lnTo>
                <a:lnTo>
                  <a:pt x="1118489" y="12826"/>
                </a:lnTo>
                <a:lnTo>
                  <a:pt x="1122045" y="13842"/>
                </a:lnTo>
                <a:lnTo>
                  <a:pt x="1126617" y="17652"/>
                </a:lnTo>
                <a:lnTo>
                  <a:pt x="1127760" y="20065"/>
                </a:lnTo>
                <a:lnTo>
                  <a:pt x="1127760" y="22859"/>
                </a:lnTo>
                <a:lnTo>
                  <a:pt x="1098423" y="68579"/>
                </a:lnTo>
                <a:lnTo>
                  <a:pt x="1116063" y="68579"/>
                </a:lnTo>
                <a:lnTo>
                  <a:pt x="1139614" y="37451"/>
                </a:lnTo>
                <a:lnTo>
                  <a:pt x="1175385" y="12826"/>
                </a:lnTo>
                <a:lnTo>
                  <a:pt x="1175385" y="5460"/>
                </a:lnTo>
                <a:close/>
              </a:path>
              <a:path w="1195070" h="277495">
                <a:moveTo>
                  <a:pt x="1086612" y="5460"/>
                </a:moveTo>
                <a:lnTo>
                  <a:pt x="1000379" y="5460"/>
                </a:lnTo>
                <a:lnTo>
                  <a:pt x="1000379" y="12826"/>
                </a:lnTo>
                <a:lnTo>
                  <a:pt x="1086612" y="12826"/>
                </a:lnTo>
                <a:lnTo>
                  <a:pt x="1086612" y="5460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2" name="object 52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5278882" y="5420105"/>
            <a:ext cx="2471039" cy="340398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7880731" y="5503545"/>
            <a:ext cx="1418336" cy="276352"/>
          </a:xfrm>
          <a:prstGeom prst="rect">
            <a:avLst/>
          </a:prstGeom>
        </p:spPr>
      </p:pic>
      <p:sp>
        <p:nvSpPr>
          <p:cNvPr id="54" name="object 54"/>
          <p:cNvSpPr/>
          <p:nvPr/>
        </p:nvSpPr>
        <p:spPr>
          <a:xfrm>
            <a:off x="1695576" y="5941669"/>
            <a:ext cx="650240" cy="240029"/>
          </a:xfrm>
          <a:custGeom>
            <a:avLst/>
            <a:gdLst/>
            <a:ahLst/>
            <a:cxnLst/>
            <a:rect l="l" t="t" r="r" b="b"/>
            <a:pathLst>
              <a:path w="650239" h="240029">
                <a:moveTo>
                  <a:pt x="84581" y="0"/>
                </a:moveTo>
                <a:lnTo>
                  <a:pt x="36861" y="14787"/>
                </a:lnTo>
                <a:lnTo>
                  <a:pt x="6000" y="57769"/>
                </a:lnTo>
                <a:lnTo>
                  <a:pt x="0" y="99593"/>
                </a:lnTo>
                <a:lnTo>
                  <a:pt x="1456" y="120184"/>
                </a:lnTo>
                <a:lnTo>
                  <a:pt x="23495" y="168681"/>
                </a:lnTo>
                <a:lnTo>
                  <a:pt x="64053" y="192779"/>
                </a:lnTo>
                <a:lnTo>
                  <a:pt x="80010" y="194386"/>
                </a:lnTo>
                <a:lnTo>
                  <a:pt x="94533" y="192979"/>
                </a:lnTo>
                <a:lnTo>
                  <a:pt x="107807" y="188758"/>
                </a:lnTo>
                <a:lnTo>
                  <a:pt x="119818" y="181725"/>
                </a:lnTo>
                <a:lnTo>
                  <a:pt x="130556" y="171881"/>
                </a:lnTo>
                <a:lnTo>
                  <a:pt x="138504" y="161785"/>
                </a:lnTo>
                <a:lnTo>
                  <a:pt x="95123" y="161785"/>
                </a:lnTo>
                <a:lnTo>
                  <a:pt x="82101" y="160335"/>
                </a:lnTo>
                <a:lnTo>
                  <a:pt x="48133" y="138582"/>
                </a:lnTo>
                <a:lnTo>
                  <a:pt x="29487" y="93889"/>
                </a:lnTo>
                <a:lnTo>
                  <a:pt x="28321" y="74587"/>
                </a:lnTo>
                <a:lnTo>
                  <a:pt x="154940" y="74587"/>
                </a:lnTo>
                <a:lnTo>
                  <a:pt x="154050" y="62991"/>
                </a:lnTo>
                <a:lnTo>
                  <a:pt x="28321" y="62991"/>
                </a:lnTo>
                <a:lnTo>
                  <a:pt x="30132" y="52124"/>
                </a:lnTo>
                <a:lnTo>
                  <a:pt x="57642" y="17419"/>
                </a:lnTo>
                <a:lnTo>
                  <a:pt x="73406" y="14198"/>
                </a:lnTo>
                <a:lnTo>
                  <a:pt x="127856" y="14198"/>
                </a:lnTo>
                <a:lnTo>
                  <a:pt x="124533" y="11412"/>
                </a:lnTo>
                <a:lnTo>
                  <a:pt x="112569" y="5070"/>
                </a:lnTo>
                <a:lnTo>
                  <a:pt x="99248" y="1267"/>
                </a:lnTo>
                <a:lnTo>
                  <a:pt x="84581" y="0"/>
                </a:lnTo>
                <a:close/>
              </a:path>
              <a:path w="650239" h="240029">
                <a:moveTo>
                  <a:pt x="148717" y="117982"/>
                </a:moveTo>
                <a:lnTo>
                  <a:pt x="126492" y="151879"/>
                </a:lnTo>
                <a:lnTo>
                  <a:pt x="95123" y="161785"/>
                </a:lnTo>
                <a:lnTo>
                  <a:pt x="138504" y="161785"/>
                </a:lnTo>
                <a:lnTo>
                  <a:pt x="139646" y="160335"/>
                </a:lnTo>
                <a:lnTo>
                  <a:pt x="146748" y="148161"/>
                </a:lnTo>
                <a:lnTo>
                  <a:pt x="151844" y="135380"/>
                </a:lnTo>
                <a:lnTo>
                  <a:pt x="154940" y="121983"/>
                </a:lnTo>
                <a:lnTo>
                  <a:pt x="148717" y="117982"/>
                </a:lnTo>
                <a:close/>
              </a:path>
              <a:path w="650239" h="240029">
                <a:moveTo>
                  <a:pt x="127856" y="14198"/>
                </a:moveTo>
                <a:lnTo>
                  <a:pt x="80518" y="14198"/>
                </a:lnTo>
                <a:lnTo>
                  <a:pt x="87503" y="16332"/>
                </a:lnTo>
                <a:lnTo>
                  <a:pt x="100711" y="24853"/>
                </a:lnTo>
                <a:lnTo>
                  <a:pt x="105664" y="30721"/>
                </a:lnTo>
                <a:lnTo>
                  <a:pt x="108966" y="38188"/>
                </a:lnTo>
                <a:lnTo>
                  <a:pt x="111125" y="42989"/>
                </a:lnTo>
                <a:lnTo>
                  <a:pt x="112522" y="51257"/>
                </a:lnTo>
                <a:lnTo>
                  <a:pt x="113156" y="62991"/>
                </a:lnTo>
                <a:lnTo>
                  <a:pt x="154050" y="62991"/>
                </a:lnTo>
                <a:lnTo>
                  <a:pt x="153701" y="58447"/>
                </a:lnTo>
                <a:lnTo>
                  <a:pt x="149987" y="44016"/>
                </a:lnTo>
                <a:lnTo>
                  <a:pt x="143795" y="31297"/>
                </a:lnTo>
                <a:lnTo>
                  <a:pt x="135128" y="20294"/>
                </a:lnTo>
                <a:lnTo>
                  <a:pt x="127856" y="14198"/>
                </a:lnTo>
                <a:close/>
              </a:path>
              <a:path w="650239" h="240029">
                <a:moveTo>
                  <a:pt x="254635" y="13195"/>
                </a:moveTo>
                <a:lnTo>
                  <a:pt x="184404" y="13195"/>
                </a:lnTo>
                <a:lnTo>
                  <a:pt x="190627" y="14223"/>
                </a:lnTo>
                <a:lnTo>
                  <a:pt x="193675" y="16294"/>
                </a:lnTo>
                <a:lnTo>
                  <a:pt x="196850" y="18364"/>
                </a:lnTo>
                <a:lnTo>
                  <a:pt x="198891" y="20561"/>
                </a:lnTo>
                <a:lnTo>
                  <a:pt x="199009" y="20688"/>
                </a:lnTo>
                <a:lnTo>
                  <a:pt x="201953" y="25717"/>
                </a:lnTo>
                <a:lnTo>
                  <a:pt x="202056" y="25895"/>
                </a:lnTo>
                <a:lnTo>
                  <a:pt x="202692" y="34328"/>
                </a:lnTo>
                <a:lnTo>
                  <a:pt x="202649" y="147113"/>
                </a:lnTo>
                <a:lnTo>
                  <a:pt x="202354" y="156400"/>
                </a:lnTo>
                <a:lnTo>
                  <a:pt x="186055" y="181381"/>
                </a:lnTo>
                <a:lnTo>
                  <a:pt x="174879" y="181381"/>
                </a:lnTo>
                <a:lnTo>
                  <a:pt x="174879" y="188785"/>
                </a:lnTo>
                <a:lnTo>
                  <a:pt x="398272" y="188785"/>
                </a:lnTo>
                <a:lnTo>
                  <a:pt x="415373" y="189597"/>
                </a:lnTo>
                <a:lnTo>
                  <a:pt x="455368" y="209019"/>
                </a:lnTo>
                <a:lnTo>
                  <a:pt x="464566" y="239585"/>
                </a:lnTo>
                <a:lnTo>
                  <a:pt x="471931" y="239585"/>
                </a:lnTo>
                <a:lnTo>
                  <a:pt x="471931" y="181381"/>
                </a:lnTo>
                <a:lnTo>
                  <a:pt x="462534" y="181114"/>
                </a:lnTo>
                <a:lnTo>
                  <a:pt x="456056" y="179920"/>
                </a:lnTo>
                <a:lnTo>
                  <a:pt x="449156" y="175780"/>
                </a:lnTo>
                <a:lnTo>
                  <a:pt x="249047" y="175780"/>
                </a:lnTo>
                <a:lnTo>
                  <a:pt x="242075" y="174688"/>
                </a:lnTo>
                <a:lnTo>
                  <a:pt x="241523" y="174688"/>
                </a:lnTo>
                <a:lnTo>
                  <a:pt x="236855" y="169786"/>
                </a:lnTo>
                <a:lnTo>
                  <a:pt x="235712" y="162255"/>
                </a:lnTo>
                <a:lnTo>
                  <a:pt x="235712" y="48590"/>
                </a:lnTo>
                <a:lnTo>
                  <a:pt x="235872" y="39058"/>
                </a:lnTo>
                <a:lnTo>
                  <a:pt x="235878" y="38714"/>
                </a:lnTo>
                <a:lnTo>
                  <a:pt x="236341" y="31664"/>
                </a:lnTo>
                <a:lnTo>
                  <a:pt x="236378" y="31091"/>
                </a:lnTo>
                <a:lnTo>
                  <a:pt x="237104" y="26408"/>
                </a:lnTo>
                <a:lnTo>
                  <a:pt x="237212" y="25717"/>
                </a:lnTo>
                <a:lnTo>
                  <a:pt x="238379" y="22593"/>
                </a:lnTo>
                <a:lnTo>
                  <a:pt x="240030" y="19926"/>
                </a:lnTo>
                <a:lnTo>
                  <a:pt x="242443" y="17691"/>
                </a:lnTo>
                <a:lnTo>
                  <a:pt x="248323" y="14223"/>
                </a:lnTo>
                <a:lnTo>
                  <a:pt x="247680" y="14223"/>
                </a:lnTo>
                <a:lnTo>
                  <a:pt x="254635" y="13195"/>
                </a:lnTo>
                <a:close/>
              </a:path>
              <a:path w="650239" h="240029">
                <a:moveTo>
                  <a:pt x="364363" y="5600"/>
                </a:moveTo>
                <a:lnTo>
                  <a:pt x="279146" y="5600"/>
                </a:lnTo>
                <a:lnTo>
                  <a:pt x="279146" y="13195"/>
                </a:lnTo>
                <a:lnTo>
                  <a:pt x="288417" y="13195"/>
                </a:lnTo>
                <a:lnTo>
                  <a:pt x="294680" y="14223"/>
                </a:lnTo>
                <a:lnTo>
                  <a:pt x="306672" y="36588"/>
                </a:lnTo>
                <a:lnTo>
                  <a:pt x="306575" y="164858"/>
                </a:lnTo>
                <a:lnTo>
                  <a:pt x="306450" y="166789"/>
                </a:lnTo>
                <a:lnTo>
                  <a:pt x="305651" y="168948"/>
                </a:lnTo>
                <a:lnTo>
                  <a:pt x="304800" y="171589"/>
                </a:lnTo>
                <a:lnTo>
                  <a:pt x="303022" y="173278"/>
                </a:lnTo>
                <a:lnTo>
                  <a:pt x="297688" y="175285"/>
                </a:lnTo>
                <a:lnTo>
                  <a:pt x="292100" y="175780"/>
                </a:lnTo>
                <a:lnTo>
                  <a:pt x="352552" y="175780"/>
                </a:lnTo>
                <a:lnTo>
                  <a:pt x="345567" y="174688"/>
                </a:lnTo>
                <a:lnTo>
                  <a:pt x="340995" y="170281"/>
                </a:lnTo>
                <a:lnTo>
                  <a:pt x="340018" y="163711"/>
                </a:lnTo>
                <a:lnTo>
                  <a:pt x="339979" y="36588"/>
                </a:lnTo>
                <a:lnTo>
                  <a:pt x="340487" y="28854"/>
                </a:lnTo>
                <a:lnTo>
                  <a:pt x="341354" y="25895"/>
                </a:lnTo>
                <a:lnTo>
                  <a:pt x="342646" y="21932"/>
                </a:lnTo>
                <a:lnTo>
                  <a:pt x="344805" y="19062"/>
                </a:lnTo>
                <a:lnTo>
                  <a:pt x="348361" y="16789"/>
                </a:lnTo>
                <a:lnTo>
                  <a:pt x="351790" y="14528"/>
                </a:lnTo>
                <a:lnTo>
                  <a:pt x="357124" y="13322"/>
                </a:lnTo>
                <a:lnTo>
                  <a:pt x="364363" y="13195"/>
                </a:lnTo>
                <a:lnTo>
                  <a:pt x="364363" y="5600"/>
                </a:lnTo>
                <a:close/>
              </a:path>
              <a:path w="650239" h="240029">
                <a:moveTo>
                  <a:pt x="462788" y="13195"/>
                </a:moveTo>
                <a:lnTo>
                  <a:pt x="392811" y="13195"/>
                </a:lnTo>
                <a:lnTo>
                  <a:pt x="399034" y="14223"/>
                </a:lnTo>
                <a:lnTo>
                  <a:pt x="405130" y="18364"/>
                </a:lnTo>
                <a:lnTo>
                  <a:pt x="407291" y="20561"/>
                </a:lnTo>
                <a:lnTo>
                  <a:pt x="407416" y="20688"/>
                </a:lnTo>
                <a:lnTo>
                  <a:pt x="408940" y="23291"/>
                </a:lnTo>
                <a:lnTo>
                  <a:pt x="410241" y="25717"/>
                </a:lnTo>
                <a:lnTo>
                  <a:pt x="410337" y="25895"/>
                </a:lnTo>
                <a:lnTo>
                  <a:pt x="410806" y="31091"/>
                </a:lnTo>
                <a:lnTo>
                  <a:pt x="410777" y="164858"/>
                </a:lnTo>
                <a:lnTo>
                  <a:pt x="410629" y="166789"/>
                </a:lnTo>
                <a:lnTo>
                  <a:pt x="410522" y="168186"/>
                </a:lnTo>
                <a:lnTo>
                  <a:pt x="410464" y="168948"/>
                </a:lnTo>
                <a:lnTo>
                  <a:pt x="408178" y="174421"/>
                </a:lnTo>
                <a:lnTo>
                  <a:pt x="401066" y="175780"/>
                </a:lnTo>
                <a:lnTo>
                  <a:pt x="449035" y="175780"/>
                </a:lnTo>
                <a:lnTo>
                  <a:pt x="444214" y="147113"/>
                </a:lnTo>
                <a:lnTo>
                  <a:pt x="444283" y="38714"/>
                </a:lnTo>
                <a:lnTo>
                  <a:pt x="444733" y="31664"/>
                </a:lnTo>
                <a:lnTo>
                  <a:pt x="444769" y="31091"/>
                </a:lnTo>
                <a:lnTo>
                  <a:pt x="445463" y="26408"/>
                </a:lnTo>
                <a:lnTo>
                  <a:pt x="445565" y="25717"/>
                </a:lnTo>
                <a:lnTo>
                  <a:pt x="456602" y="14223"/>
                </a:lnTo>
                <a:lnTo>
                  <a:pt x="455978" y="14223"/>
                </a:lnTo>
                <a:lnTo>
                  <a:pt x="462788" y="13195"/>
                </a:lnTo>
                <a:close/>
              </a:path>
              <a:path w="650239" h="240029">
                <a:moveTo>
                  <a:pt x="263525" y="5600"/>
                </a:moveTo>
                <a:lnTo>
                  <a:pt x="174879" y="5600"/>
                </a:lnTo>
                <a:lnTo>
                  <a:pt x="174879" y="13195"/>
                </a:lnTo>
                <a:lnTo>
                  <a:pt x="263525" y="13195"/>
                </a:lnTo>
                <a:lnTo>
                  <a:pt x="263525" y="5600"/>
                </a:lnTo>
                <a:close/>
              </a:path>
              <a:path w="650239" h="240029">
                <a:moveTo>
                  <a:pt x="471931" y="5600"/>
                </a:moveTo>
                <a:lnTo>
                  <a:pt x="383286" y="5600"/>
                </a:lnTo>
                <a:lnTo>
                  <a:pt x="383286" y="13195"/>
                </a:lnTo>
                <a:lnTo>
                  <a:pt x="471931" y="13195"/>
                </a:lnTo>
                <a:lnTo>
                  <a:pt x="471931" y="5600"/>
                </a:lnTo>
                <a:close/>
              </a:path>
              <a:path w="650239" h="240029">
                <a:moveTo>
                  <a:pt x="579882" y="0"/>
                </a:moveTo>
                <a:lnTo>
                  <a:pt x="532161" y="14787"/>
                </a:lnTo>
                <a:lnTo>
                  <a:pt x="501300" y="57769"/>
                </a:lnTo>
                <a:lnTo>
                  <a:pt x="495300" y="99593"/>
                </a:lnTo>
                <a:lnTo>
                  <a:pt x="496756" y="120184"/>
                </a:lnTo>
                <a:lnTo>
                  <a:pt x="518795" y="168681"/>
                </a:lnTo>
                <a:lnTo>
                  <a:pt x="559353" y="192779"/>
                </a:lnTo>
                <a:lnTo>
                  <a:pt x="575310" y="194386"/>
                </a:lnTo>
                <a:lnTo>
                  <a:pt x="589833" y="192979"/>
                </a:lnTo>
                <a:lnTo>
                  <a:pt x="603107" y="188758"/>
                </a:lnTo>
                <a:lnTo>
                  <a:pt x="615118" y="181725"/>
                </a:lnTo>
                <a:lnTo>
                  <a:pt x="625856" y="171881"/>
                </a:lnTo>
                <a:lnTo>
                  <a:pt x="633804" y="161785"/>
                </a:lnTo>
                <a:lnTo>
                  <a:pt x="590423" y="161785"/>
                </a:lnTo>
                <a:lnTo>
                  <a:pt x="577401" y="160335"/>
                </a:lnTo>
                <a:lnTo>
                  <a:pt x="543433" y="138582"/>
                </a:lnTo>
                <a:lnTo>
                  <a:pt x="524787" y="93889"/>
                </a:lnTo>
                <a:lnTo>
                  <a:pt x="523621" y="74587"/>
                </a:lnTo>
                <a:lnTo>
                  <a:pt x="650240" y="74587"/>
                </a:lnTo>
                <a:lnTo>
                  <a:pt x="649350" y="62991"/>
                </a:lnTo>
                <a:lnTo>
                  <a:pt x="523621" y="62991"/>
                </a:lnTo>
                <a:lnTo>
                  <a:pt x="525432" y="52124"/>
                </a:lnTo>
                <a:lnTo>
                  <a:pt x="552942" y="17419"/>
                </a:lnTo>
                <a:lnTo>
                  <a:pt x="568706" y="14198"/>
                </a:lnTo>
                <a:lnTo>
                  <a:pt x="623156" y="14198"/>
                </a:lnTo>
                <a:lnTo>
                  <a:pt x="619833" y="11412"/>
                </a:lnTo>
                <a:lnTo>
                  <a:pt x="607869" y="5070"/>
                </a:lnTo>
                <a:lnTo>
                  <a:pt x="594548" y="1267"/>
                </a:lnTo>
                <a:lnTo>
                  <a:pt x="579882" y="0"/>
                </a:lnTo>
                <a:close/>
              </a:path>
              <a:path w="650239" h="240029">
                <a:moveTo>
                  <a:pt x="644017" y="117982"/>
                </a:moveTo>
                <a:lnTo>
                  <a:pt x="621792" y="151879"/>
                </a:lnTo>
                <a:lnTo>
                  <a:pt x="590423" y="161785"/>
                </a:lnTo>
                <a:lnTo>
                  <a:pt x="633804" y="161785"/>
                </a:lnTo>
                <a:lnTo>
                  <a:pt x="634946" y="160335"/>
                </a:lnTo>
                <a:lnTo>
                  <a:pt x="642048" y="148161"/>
                </a:lnTo>
                <a:lnTo>
                  <a:pt x="647144" y="135380"/>
                </a:lnTo>
                <a:lnTo>
                  <a:pt x="650240" y="121983"/>
                </a:lnTo>
                <a:lnTo>
                  <a:pt x="644017" y="117982"/>
                </a:lnTo>
                <a:close/>
              </a:path>
              <a:path w="650239" h="240029">
                <a:moveTo>
                  <a:pt x="623156" y="14198"/>
                </a:moveTo>
                <a:lnTo>
                  <a:pt x="575818" y="14198"/>
                </a:lnTo>
                <a:lnTo>
                  <a:pt x="582803" y="16332"/>
                </a:lnTo>
                <a:lnTo>
                  <a:pt x="596011" y="24853"/>
                </a:lnTo>
                <a:lnTo>
                  <a:pt x="600964" y="30721"/>
                </a:lnTo>
                <a:lnTo>
                  <a:pt x="604266" y="38188"/>
                </a:lnTo>
                <a:lnTo>
                  <a:pt x="606425" y="42989"/>
                </a:lnTo>
                <a:lnTo>
                  <a:pt x="607822" y="51257"/>
                </a:lnTo>
                <a:lnTo>
                  <a:pt x="608457" y="62991"/>
                </a:lnTo>
                <a:lnTo>
                  <a:pt x="649350" y="62991"/>
                </a:lnTo>
                <a:lnTo>
                  <a:pt x="649001" y="58447"/>
                </a:lnTo>
                <a:lnTo>
                  <a:pt x="645287" y="44016"/>
                </a:lnTo>
                <a:lnTo>
                  <a:pt x="639095" y="31297"/>
                </a:lnTo>
                <a:lnTo>
                  <a:pt x="630428" y="20294"/>
                </a:lnTo>
                <a:lnTo>
                  <a:pt x="623156" y="14198"/>
                </a:lnTo>
                <a:close/>
              </a:path>
            </a:pathLst>
          </a:custGeom>
          <a:solidFill>
            <a:srgbClr val="FFFFFF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5" name="object 55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2465832" y="5941860"/>
            <a:ext cx="1732026" cy="239395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4312539" y="5947270"/>
            <a:ext cx="169545" cy="183184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4610608" y="5941860"/>
            <a:ext cx="1157986" cy="239395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5877814" y="5846064"/>
            <a:ext cx="2005203" cy="37198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06057" y="1071880"/>
            <a:ext cx="10220960" cy="383540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240029" indent="-227329">
              <a:lnSpc>
                <a:spcPts val="3190"/>
              </a:lnSpc>
              <a:spcBef>
                <a:spcPts val="130"/>
              </a:spcBef>
              <a:buClr>
                <a:srgbClr val="FFFFFF"/>
              </a:buClr>
              <a:buFont typeface="Microsoft Sans Serif"/>
              <a:buChar char="•"/>
              <a:tabLst>
                <a:tab pos="240029" algn="l"/>
              </a:tabLst>
            </a:pP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Нельзя</a:t>
            </a:r>
            <a:r>
              <a:rPr sz="275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не</a:t>
            </a:r>
            <a:r>
              <a:rPr sz="2750" spc="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55" dirty="0">
                <a:solidFill>
                  <a:srgbClr val="FFFFFF"/>
                </a:solidFill>
                <a:latin typeface="Calibri"/>
                <a:cs typeface="Calibri"/>
              </a:rPr>
              <a:t>сказать</a:t>
            </a:r>
            <a:r>
              <a:rPr sz="275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275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роли</a:t>
            </a:r>
            <a:r>
              <a:rPr sz="275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учебно-</a:t>
            </a:r>
            <a:r>
              <a:rPr sz="2750" spc="-40" dirty="0">
                <a:solidFill>
                  <a:srgbClr val="FFFFFF"/>
                </a:solidFill>
                <a:latin typeface="Calibri"/>
                <a:cs typeface="Calibri"/>
              </a:rPr>
              <a:t>методических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 центров</a:t>
            </a:r>
            <a:r>
              <a:rPr sz="275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75" dirty="0">
                <a:solidFill>
                  <a:srgbClr val="FFFFFF"/>
                </a:solidFill>
                <a:latin typeface="Calibri"/>
                <a:cs typeface="Calibri"/>
              </a:rPr>
              <a:t>«Авангард»</a:t>
            </a:r>
            <a:endParaRPr sz="2750">
              <a:latin typeface="Calibri"/>
              <a:cs typeface="Calibri"/>
            </a:endParaRPr>
          </a:p>
          <a:p>
            <a:pPr marL="25400">
              <a:lnSpc>
                <a:spcPts val="3190"/>
              </a:lnSpc>
              <a:tabLst>
                <a:tab pos="2755265" algn="l"/>
              </a:tabLst>
            </a:pP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75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Calibri"/>
                <a:cs typeface="Calibri"/>
              </a:rPr>
              <a:t>это</a:t>
            </a:r>
            <a:r>
              <a:rPr sz="2750" u="sng" spc="-25" dirty="0">
                <a:solidFill>
                  <a:srgbClr val="FFFFFF"/>
                </a:solidFill>
                <a:uFill>
                  <a:solidFill>
                    <a:srgbClr val="83992A"/>
                  </a:solidFill>
                </a:uFill>
                <a:latin typeface="Calibri"/>
                <a:cs typeface="Calibri"/>
              </a:rPr>
              <a:t>м</a:t>
            </a:r>
            <a:r>
              <a:rPr sz="2750" u="sng" spc="-120" dirty="0">
                <a:solidFill>
                  <a:srgbClr val="FFFFFF"/>
                </a:solidFill>
                <a:uFill>
                  <a:solidFill>
                    <a:srgbClr val="83992A"/>
                  </a:solidFill>
                </a:uFill>
                <a:latin typeface="Calibri"/>
                <a:cs typeface="Calibri"/>
              </a:rPr>
              <a:t> </a:t>
            </a:r>
            <a:r>
              <a:rPr sz="2750" u="sng" spc="-10" dirty="0">
                <a:solidFill>
                  <a:srgbClr val="FFFFFF"/>
                </a:solidFill>
                <a:uFill>
                  <a:solidFill>
                    <a:srgbClr val="83992A"/>
                  </a:solidFill>
                </a:uFill>
                <a:latin typeface="Calibri"/>
                <a:cs typeface="Calibri"/>
              </a:rPr>
              <a:t>процессе.</a:t>
            </a:r>
            <a:r>
              <a:rPr sz="2750" u="sng" dirty="0">
                <a:solidFill>
                  <a:srgbClr val="FFFFFF"/>
                </a:solidFill>
                <a:uFill>
                  <a:solidFill>
                    <a:srgbClr val="83992A"/>
                  </a:solidFill>
                </a:uFill>
                <a:latin typeface="Calibri"/>
                <a:cs typeface="Calibri"/>
              </a:rPr>
              <a:t>	</a:t>
            </a:r>
            <a:endParaRPr sz="2750">
              <a:latin typeface="Calibri"/>
              <a:cs typeface="Calibri"/>
            </a:endParaRPr>
          </a:p>
          <a:p>
            <a:pPr marL="25400" marR="684530" indent="-12700">
              <a:lnSpc>
                <a:spcPts val="3010"/>
              </a:lnSpc>
              <a:spcBef>
                <a:spcPts val="1245"/>
              </a:spcBef>
              <a:buFont typeface="Microsoft Sans Serif"/>
              <a:buChar char="•"/>
              <a:tabLst>
                <a:tab pos="25400" algn="l"/>
                <a:tab pos="240029" algn="l"/>
              </a:tabLst>
            </a:pP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	В</a:t>
            </a:r>
            <a:r>
              <a:rPr sz="275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40" dirty="0">
                <a:solidFill>
                  <a:srgbClr val="FFFFFF"/>
                </a:solidFill>
                <a:latin typeface="Calibri"/>
                <a:cs typeface="Calibri"/>
              </a:rPr>
              <a:t>2024</a:t>
            </a:r>
            <a:r>
              <a:rPr sz="275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14" dirty="0">
                <a:solidFill>
                  <a:srgbClr val="FFFFFF"/>
                </a:solidFill>
                <a:latin typeface="Calibri"/>
                <a:cs typeface="Calibri"/>
              </a:rPr>
              <a:t>году</a:t>
            </a:r>
            <a:r>
              <a:rPr sz="275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45" dirty="0">
                <a:solidFill>
                  <a:srgbClr val="FFFFFF"/>
                </a:solidFill>
                <a:latin typeface="Calibri"/>
                <a:cs typeface="Calibri"/>
              </a:rPr>
              <a:t>впервые</a:t>
            </a:r>
            <a:r>
              <a:rPr sz="275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60" dirty="0">
                <a:solidFill>
                  <a:srgbClr val="FFFFFF"/>
                </a:solidFill>
                <a:latin typeface="Calibri"/>
                <a:cs typeface="Calibri"/>
              </a:rPr>
              <a:t>подготовку</a:t>
            </a:r>
            <a:r>
              <a:rPr sz="275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75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Calibri"/>
                <a:cs typeface="Calibri"/>
              </a:rPr>
              <a:t>данном</a:t>
            </a:r>
            <a:r>
              <a:rPr sz="275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центре</a:t>
            </a:r>
            <a:r>
              <a:rPr sz="275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Calibri"/>
                <a:cs typeface="Calibri"/>
              </a:rPr>
              <a:t>добровольно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прошли</a:t>
            </a:r>
            <a:r>
              <a:rPr sz="2750" spc="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40" dirty="0">
                <a:solidFill>
                  <a:srgbClr val="FFFFFF"/>
                </a:solidFill>
                <a:latin typeface="Calibri"/>
                <a:cs typeface="Calibri"/>
              </a:rPr>
              <a:t>сразу</a:t>
            </a:r>
            <a:r>
              <a:rPr sz="2750" spc="-1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29</a:t>
            </a:r>
            <a:r>
              <a:rPr sz="275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70" dirty="0">
                <a:solidFill>
                  <a:srgbClr val="FFFFFF"/>
                </a:solidFill>
                <a:latin typeface="Calibri"/>
                <a:cs typeface="Calibri"/>
              </a:rPr>
              <a:t>девушек</a:t>
            </a:r>
            <a:r>
              <a:rPr sz="275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первого</a:t>
            </a:r>
            <a:r>
              <a:rPr sz="275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курса</a:t>
            </a:r>
            <a:r>
              <a:rPr sz="2750" spc="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Calibri"/>
                <a:cs typeface="Calibri"/>
              </a:rPr>
              <a:t>колледжа</a:t>
            </a:r>
            <a:endParaRPr sz="2750">
              <a:latin typeface="Calibri"/>
              <a:cs typeface="Calibri"/>
            </a:endParaRPr>
          </a:p>
          <a:p>
            <a:pPr marL="25400" marR="5144135" indent="-12700">
              <a:lnSpc>
                <a:spcPts val="3010"/>
              </a:lnSpc>
              <a:spcBef>
                <a:spcPts val="1265"/>
              </a:spcBef>
              <a:buFont typeface="Microsoft Sans Serif"/>
              <a:buChar char="•"/>
              <a:tabLst>
                <a:tab pos="25400" algn="l"/>
                <a:tab pos="240029" algn="l"/>
              </a:tabLst>
            </a:pPr>
            <a:r>
              <a:rPr sz="2750" spc="-80" dirty="0">
                <a:solidFill>
                  <a:srgbClr val="FFFFFF"/>
                </a:solidFill>
                <a:latin typeface="Calibri"/>
                <a:cs typeface="Calibri"/>
              </a:rPr>
              <a:t>	Студентки</a:t>
            </a:r>
            <a:r>
              <a:rPr sz="275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Calibri"/>
                <a:cs typeface="Calibri"/>
              </a:rPr>
              <a:t>Владимирского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базового</a:t>
            </a:r>
            <a:r>
              <a:rPr sz="2750" spc="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30" dirty="0">
                <a:solidFill>
                  <a:srgbClr val="FFFFFF"/>
                </a:solidFill>
                <a:latin typeface="Calibri"/>
                <a:cs typeface="Calibri"/>
              </a:rPr>
              <a:t>медицинского</a:t>
            </a:r>
            <a:r>
              <a:rPr sz="275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55" dirty="0">
                <a:solidFill>
                  <a:srgbClr val="FFFFFF"/>
                </a:solidFill>
                <a:latin typeface="Calibri"/>
                <a:cs typeface="Calibri"/>
              </a:rPr>
              <a:t>колледжа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на</a:t>
            </a:r>
            <a:r>
              <a:rPr sz="275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военных</a:t>
            </a:r>
            <a:r>
              <a:rPr sz="275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сборах</a:t>
            </a:r>
            <a:r>
              <a:rPr sz="275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75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Calibri"/>
                <a:cs typeface="Calibri"/>
              </a:rPr>
              <a:t>учебно-</a:t>
            </a:r>
            <a:endParaRPr sz="2750">
              <a:latin typeface="Calibri"/>
              <a:cs typeface="Calibri"/>
            </a:endParaRPr>
          </a:p>
          <a:p>
            <a:pPr marL="25400" marR="5132705">
              <a:lnSpc>
                <a:spcPts val="3010"/>
              </a:lnSpc>
              <a:spcBef>
                <a:spcPts val="60"/>
              </a:spcBef>
            </a:pP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методическом</a:t>
            </a:r>
            <a:r>
              <a:rPr sz="275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центре</a:t>
            </a:r>
            <a:r>
              <a:rPr sz="275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14" dirty="0">
                <a:solidFill>
                  <a:srgbClr val="FFFFFF"/>
                </a:solidFill>
                <a:latin typeface="Calibri"/>
                <a:cs typeface="Calibri"/>
              </a:rPr>
              <a:t>«Авангард». </a:t>
            </a:r>
            <a:r>
              <a:rPr sz="2750" dirty="0">
                <a:solidFill>
                  <a:srgbClr val="FFFFFF"/>
                </a:solidFill>
                <a:latin typeface="Calibri"/>
                <a:cs typeface="Calibri"/>
              </a:rPr>
              <a:t>6</a:t>
            </a:r>
            <a:r>
              <a:rPr sz="275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45" dirty="0">
                <a:solidFill>
                  <a:srgbClr val="FFFFFF"/>
                </a:solidFill>
                <a:latin typeface="Calibri"/>
                <a:cs typeface="Calibri"/>
              </a:rPr>
              <a:t>смена</a:t>
            </a:r>
            <a:r>
              <a:rPr sz="275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Calibri"/>
                <a:cs typeface="Calibri"/>
              </a:rPr>
              <a:t>2024</a:t>
            </a:r>
            <a:r>
              <a:rPr sz="275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Calibri"/>
                <a:cs typeface="Calibri"/>
              </a:rPr>
              <a:t>года</a:t>
            </a:r>
            <a:r>
              <a:rPr sz="275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Calibri"/>
                <a:cs typeface="Calibri"/>
              </a:rPr>
              <a:t>(02.06.2024).</a:t>
            </a:r>
            <a:endParaRPr sz="27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85800" y="1258170"/>
            <a:ext cx="5181600" cy="3916329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 marR="196215" algn="just">
              <a:lnSpc>
                <a:spcPct val="89900"/>
              </a:lnSpc>
              <a:spcBef>
                <a:spcPts val="515"/>
              </a:spcBef>
            </a:pPr>
            <a:r>
              <a:rPr sz="3200" spc="-10" dirty="0" err="1">
                <a:solidFill>
                  <a:srgbClr val="FFFFFF"/>
                </a:solidFill>
                <a:latin typeface="Calibri"/>
                <a:cs typeface="Calibri"/>
              </a:rPr>
              <a:t>Студентки</a:t>
            </a:r>
            <a:r>
              <a:rPr sz="3200" spc="-1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 err="1" smtClean="0">
                <a:solidFill>
                  <a:srgbClr val="FFFFFF"/>
                </a:solidFill>
                <a:latin typeface="Calibri"/>
                <a:cs typeface="Calibri"/>
              </a:rPr>
              <a:t>Владимирског</a:t>
            </a:r>
            <a:r>
              <a:rPr lang="ru-RU" sz="3200" spc="-10" dirty="0" smtClean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3200" spc="-1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Calibri"/>
                <a:cs typeface="Calibri"/>
              </a:rPr>
              <a:t>обазового</a:t>
            </a:r>
            <a:r>
              <a:rPr sz="320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3200" spc="-10" dirty="0">
                <a:solidFill>
                  <a:srgbClr val="FFFFFF"/>
                </a:solidFill>
                <a:latin typeface="Calibri"/>
                <a:cs typeface="Calibri"/>
              </a:rPr>
              <a:t>М</a:t>
            </a:r>
            <a:r>
              <a:rPr sz="3200" spc="-10" dirty="0" err="1" smtClean="0">
                <a:solidFill>
                  <a:srgbClr val="FFFFFF"/>
                </a:solidFill>
                <a:latin typeface="Calibri"/>
                <a:cs typeface="Calibri"/>
              </a:rPr>
              <a:t>едицинского</a:t>
            </a:r>
            <a:r>
              <a:rPr sz="3200" spc="-1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0" dirty="0" err="1">
                <a:solidFill>
                  <a:srgbClr val="FFFFFF"/>
                </a:solidFill>
                <a:latin typeface="Calibri"/>
                <a:cs typeface="Calibri"/>
              </a:rPr>
              <a:t>колледжана</a:t>
            </a:r>
            <a:r>
              <a:rPr sz="3200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 err="1" smtClean="0">
                <a:solidFill>
                  <a:srgbClr val="FFFFFF"/>
                </a:solidFill>
                <a:latin typeface="Calibri"/>
                <a:cs typeface="Calibri"/>
              </a:rPr>
              <a:t>военных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3200" spc="-25" dirty="0" err="1" smtClean="0">
                <a:solidFill>
                  <a:srgbClr val="FFFFFF"/>
                </a:solidFill>
                <a:latin typeface="Calibri"/>
                <a:cs typeface="Calibri"/>
              </a:rPr>
              <a:t>сб</a:t>
            </a:r>
            <a:r>
              <a:rPr sz="3200" dirty="0" err="1" smtClean="0">
                <a:solidFill>
                  <a:srgbClr val="FFFFFF"/>
                </a:solidFill>
                <a:latin typeface="Calibri"/>
                <a:cs typeface="Calibri"/>
              </a:rPr>
              <a:t>орах</a:t>
            </a:r>
            <a:r>
              <a:rPr sz="3200" spc="-2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32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учебно-</a:t>
            </a:r>
            <a:endParaRPr sz="3200" dirty="0">
              <a:latin typeface="Calibri"/>
              <a:cs typeface="Calibri"/>
            </a:endParaRPr>
          </a:p>
          <a:p>
            <a:pPr marL="12700" marR="5080">
              <a:lnSpc>
                <a:spcPts val="3529"/>
              </a:lnSpc>
              <a:spcBef>
                <a:spcPts val="969"/>
              </a:spcBef>
            </a:pP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методическом</a:t>
            </a:r>
            <a:r>
              <a:rPr sz="3200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центре</a:t>
            </a:r>
            <a:r>
              <a:rPr sz="3200" spc="-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«Ав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ангард».</a:t>
            </a:r>
            <a:r>
              <a:rPr sz="3200" spc="-1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lang="ru-RU" sz="3200" spc="-180" dirty="0" smtClean="0">
              <a:solidFill>
                <a:srgbClr val="FFFFFF"/>
              </a:solidFill>
              <a:latin typeface="Calibri"/>
              <a:cs typeface="Calibri"/>
            </a:endParaRPr>
          </a:p>
          <a:p>
            <a:pPr marL="12700" marR="5080">
              <a:lnSpc>
                <a:spcPts val="3529"/>
              </a:lnSpc>
              <a:spcBef>
                <a:spcPts val="969"/>
              </a:spcBef>
            </a:pPr>
            <a:r>
              <a:rPr sz="3200" spc="-50" dirty="0" smtClean="0">
                <a:solidFill>
                  <a:srgbClr val="FFFFFF"/>
                </a:solidFill>
                <a:latin typeface="Calibri"/>
                <a:cs typeface="Calibri"/>
              </a:rPr>
              <a:t>6</a:t>
            </a:r>
            <a:r>
              <a:rPr lang="ru-RU" sz="3200" dirty="0">
                <a:latin typeface="Calibri"/>
                <a:cs typeface="Calibri"/>
              </a:rPr>
              <a:t> </a:t>
            </a:r>
            <a:r>
              <a:rPr sz="3200" dirty="0" err="1" smtClean="0">
                <a:solidFill>
                  <a:srgbClr val="FFFFFF"/>
                </a:solidFill>
                <a:latin typeface="Calibri"/>
                <a:cs typeface="Calibri"/>
              </a:rPr>
              <a:t>смена</a:t>
            </a:r>
            <a:r>
              <a:rPr sz="3200" spc="-8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2024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года</a:t>
            </a:r>
            <a:r>
              <a:rPr sz="32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3200" spc="-10" dirty="0" smtClean="0">
                <a:solidFill>
                  <a:srgbClr val="FFFFFF"/>
                </a:solidFill>
                <a:latin typeface="Calibri"/>
                <a:cs typeface="Calibri"/>
              </a:rPr>
              <a:t>02.06.20</a:t>
            </a:r>
            <a:r>
              <a:rPr sz="3200" spc="-20" dirty="0" smtClean="0">
                <a:solidFill>
                  <a:srgbClr val="FFFFFF"/>
                </a:solidFill>
                <a:latin typeface="Calibri"/>
                <a:cs typeface="Calibri"/>
              </a:rPr>
              <a:t>24</a:t>
            </a:r>
            <a:r>
              <a:rPr sz="3200" spc="-20" dirty="0">
                <a:solidFill>
                  <a:srgbClr val="FFFFFF"/>
                </a:solidFill>
                <a:latin typeface="Calibri"/>
                <a:cs typeface="Calibri"/>
              </a:rPr>
              <a:t>).</a:t>
            </a:r>
            <a:endParaRPr sz="32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705475" y="600087"/>
            <a:ext cx="6029325" cy="5486400"/>
            <a:chOff x="5705475" y="600087"/>
            <a:chExt cx="6029325" cy="54864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05475" y="600087"/>
              <a:ext cx="6029325" cy="54864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96000" y="841375"/>
              <a:ext cx="5257800" cy="471144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6000" y="4133849"/>
              <a:ext cx="5257800" cy="141922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6000" y="4133849"/>
              <a:ext cx="5257800" cy="141922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0D0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1" y="7620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86250" y="0"/>
              <a:ext cx="7905750" cy="68579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787399" y="1066800"/>
            <a:ext cx="7442201" cy="2040559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 marR="5080">
              <a:lnSpc>
                <a:spcPct val="90200"/>
              </a:lnSpc>
              <a:spcBef>
                <a:spcPts val="36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конечно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же,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студенты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колледжа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вносят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свой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посильный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вклад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дело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помощи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бойцам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СВО.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Одна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из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таких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акций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добровольческая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акция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по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плетению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маскировочных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сетей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для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нужд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защитников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нашей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страны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поддержку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наших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бойцов,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находящихся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зоне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специальной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военной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операции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8587" y="3681476"/>
            <a:ext cx="11934825" cy="0"/>
          </a:xfrm>
          <a:custGeom>
            <a:avLst/>
            <a:gdLst/>
            <a:ahLst/>
            <a:cxnLst/>
            <a:rect l="l" t="t" r="r" b="b"/>
            <a:pathLst>
              <a:path w="11934825">
                <a:moveTo>
                  <a:pt x="11934761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468312" y="468312"/>
            <a:ext cx="11264900" cy="5930900"/>
            <a:chOff x="468312" y="468312"/>
            <a:chExt cx="11264900" cy="5930900"/>
          </a:xfrm>
        </p:grpSpPr>
        <p:sp>
          <p:nvSpPr>
            <p:cNvPr id="4" name="object 4"/>
            <p:cNvSpPr/>
            <p:nvPr/>
          </p:nvSpPr>
          <p:spPr>
            <a:xfrm>
              <a:off x="481012" y="481012"/>
              <a:ext cx="11239500" cy="5905500"/>
            </a:xfrm>
            <a:custGeom>
              <a:avLst/>
              <a:gdLst/>
              <a:ahLst/>
              <a:cxnLst/>
              <a:rect l="l" t="t" r="r" b="b"/>
              <a:pathLst>
                <a:path w="11239500" h="5905500">
                  <a:moveTo>
                    <a:pt x="0" y="5905500"/>
                  </a:moveTo>
                  <a:lnTo>
                    <a:pt x="11239500" y="5905500"/>
                  </a:lnTo>
                  <a:lnTo>
                    <a:pt x="11239500" y="0"/>
                  </a:lnTo>
                  <a:lnTo>
                    <a:pt x="0" y="0"/>
                  </a:lnTo>
                  <a:lnTo>
                    <a:pt x="0" y="5905500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7700" y="647700"/>
              <a:ext cx="5372100" cy="55625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72200" y="647700"/>
              <a:ext cx="5371973" cy="55625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66255"/>
            <a:chOff x="0" y="0"/>
            <a:chExt cx="12192000" cy="68662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010900" y="552450"/>
              <a:ext cx="171450" cy="17145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58575" y="838200"/>
              <a:ext cx="114300" cy="1143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91850" y="1476375"/>
              <a:ext cx="161925" cy="15240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23887" y="3614801"/>
              <a:ext cx="0" cy="3239135"/>
            </a:xfrm>
            <a:custGeom>
              <a:avLst/>
              <a:gdLst/>
              <a:ahLst/>
              <a:cxnLst/>
              <a:rect l="l" t="t" r="r" b="b"/>
              <a:pathLst>
                <a:path h="3239134">
                  <a:moveTo>
                    <a:pt x="0" y="0"/>
                  </a:moveTo>
                  <a:lnTo>
                    <a:pt x="0" y="3238664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33475" y="428498"/>
              <a:ext cx="10529951" cy="280517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71575" y="533273"/>
              <a:ext cx="10472801" cy="266230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90625" y="466725"/>
              <a:ext cx="10420350" cy="2695575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395349" y="623887"/>
            <a:ext cx="9974580" cy="2316480"/>
          </a:xfrm>
          <a:prstGeom prst="rect">
            <a:avLst/>
          </a:prstGeom>
        </p:spPr>
        <p:txBody>
          <a:bodyPr vert="horz" wrap="square" lIns="0" tIns="42544" rIns="0" bIns="0" rtlCol="0">
            <a:spAutoFit/>
          </a:bodyPr>
          <a:lstStyle/>
          <a:p>
            <a:pPr marL="12700" marR="817880">
              <a:lnSpc>
                <a:spcPct val="92500"/>
              </a:lnSpc>
              <a:spcBef>
                <a:spcPts val="334"/>
              </a:spcBef>
              <a:tabLst>
                <a:tab pos="4097654" algn="l"/>
              </a:tabLst>
            </a:pP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Студенты</a:t>
            </a:r>
            <a:r>
              <a:rPr sz="23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Владимирского</a:t>
            </a:r>
            <a:r>
              <a:rPr sz="23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базового</a:t>
            </a:r>
            <a:r>
              <a:rPr sz="23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медицинского</a:t>
            </a:r>
            <a:r>
              <a:rPr sz="23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колледжа</a:t>
            </a:r>
            <a:r>
              <a:rPr sz="23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активно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принимают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участие</a:t>
            </a:r>
            <a:r>
              <a:rPr sz="2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u="heavy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в</a:t>
            </a:r>
            <a:r>
              <a:rPr sz="2300" u="heavy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2300" u="heavy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военно-патриотической</a:t>
            </a:r>
            <a:r>
              <a:rPr sz="2300" u="heavy" spc="-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2300" u="heavy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деятельности.</a:t>
            </a:r>
            <a:r>
              <a:rPr sz="2300" u="heavy" spc="-4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2300" u="heavy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Участвуют</a:t>
            </a:r>
            <a:r>
              <a:rPr sz="2300" u="heavy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2300" u="heavy" spc="-5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в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u="heavy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соревнованиях</a:t>
            </a:r>
            <a:r>
              <a:rPr sz="2300" u="heavy" spc="-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2300" u="heavy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по</a:t>
            </a:r>
            <a:r>
              <a:rPr sz="2300" u="heavy" spc="-4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2300" u="heavy" spc="-10" dirty="0" err="1" smtClean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военно</a:t>
            </a:r>
            <a:r>
              <a:rPr lang="ru-RU" sz="2300" u="heavy" spc="-10" dirty="0" smtClean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- </a:t>
            </a:r>
            <a:r>
              <a:rPr sz="2300" dirty="0" err="1" smtClean="0">
                <a:solidFill>
                  <a:srgbClr val="FFFFFF"/>
                </a:solidFill>
                <a:latin typeface="Calibri"/>
                <a:cs typeface="Calibri"/>
              </a:rPr>
              <a:t>прикладным</a:t>
            </a:r>
            <a:r>
              <a:rPr sz="2300" spc="-4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видам</a:t>
            </a:r>
            <a:r>
              <a:rPr sz="2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спорта.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Принимают</a:t>
            </a:r>
            <a:endParaRPr sz="2300" dirty="0">
              <a:latin typeface="Calibri"/>
              <a:cs typeface="Calibri"/>
            </a:endParaRPr>
          </a:p>
          <a:p>
            <a:pPr marL="12700" marR="5080">
              <a:lnSpc>
                <a:spcPct val="91600"/>
              </a:lnSpc>
              <a:spcBef>
                <a:spcPts val="20"/>
              </a:spcBef>
            </a:pP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участие</a:t>
            </a:r>
            <a:r>
              <a:rPr sz="23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волонтерских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акциях</a:t>
            </a:r>
            <a:r>
              <a:rPr sz="23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мероприятиях,</a:t>
            </a:r>
            <a:r>
              <a:rPr sz="2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посвященных</a:t>
            </a:r>
            <a:r>
              <a:rPr sz="23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Дню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Победы</a:t>
            </a:r>
            <a:r>
              <a:rPr sz="23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и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другим</a:t>
            </a:r>
            <a:r>
              <a:rPr sz="23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памятным</a:t>
            </a:r>
            <a:r>
              <a:rPr sz="23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датам.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Они</a:t>
            </a:r>
            <a:r>
              <a:rPr sz="23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посещают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ветеранов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Великой</a:t>
            </a:r>
            <a:r>
              <a:rPr sz="23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Отечественной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войны,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оказывают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им</a:t>
            </a:r>
            <a:r>
              <a:rPr sz="23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помощь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поддержку,</a:t>
            </a:r>
            <a:r>
              <a:rPr sz="23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23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также</a:t>
            </a:r>
            <a:r>
              <a:rPr sz="23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участвуют</a:t>
            </a:r>
            <a:r>
              <a:rPr sz="23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организации</a:t>
            </a:r>
            <a:r>
              <a:rPr sz="23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и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проведении</a:t>
            </a:r>
            <a:r>
              <a:rPr sz="23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торжественных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мероприятий.</a:t>
            </a:r>
            <a:endParaRPr sz="2300" dirty="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133475" y="3190811"/>
            <a:ext cx="10530205" cy="2795905"/>
            <a:chOff x="1133475" y="3190811"/>
            <a:chExt cx="10530205" cy="2795905"/>
          </a:xfrm>
        </p:grpSpPr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33475" y="3190811"/>
              <a:ext cx="10529951" cy="279565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71575" y="3771899"/>
              <a:ext cx="10006076" cy="170027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90625" y="3228974"/>
              <a:ext cx="10420350" cy="2686050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395349" y="3867086"/>
            <a:ext cx="9584055" cy="135318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 marR="5080">
              <a:lnSpc>
                <a:spcPts val="2550"/>
              </a:lnSpc>
              <a:spcBef>
                <a:spcPts val="385"/>
              </a:spcBef>
            </a:pP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Наши</a:t>
            </a:r>
            <a:r>
              <a:rPr sz="2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студенты</a:t>
            </a:r>
            <a:r>
              <a:rPr sz="23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также</a:t>
            </a:r>
            <a:r>
              <a:rPr sz="23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20" dirty="0">
                <a:solidFill>
                  <a:srgbClr val="FFFFFF"/>
                </a:solidFill>
                <a:latin typeface="Calibri"/>
                <a:cs typeface="Calibri"/>
              </a:rPr>
              <a:t>проходят</a:t>
            </a:r>
            <a:r>
              <a:rPr sz="23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обучение</a:t>
            </a:r>
            <a:r>
              <a:rPr sz="23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по</a:t>
            </a:r>
            <a:r>
              <a:rPr sz="23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основам</a:t>
            </a:r>
            <a:r>
              <a:rPr sz="2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военной</a:t>
            </a:r>
            <a:r>
              <a:rPr sz="2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медицины</a:t>
            </a:r>
            <a:r>
              <a:rPr sz="23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и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оказания</a:t>
            </a:r>
            <a:r>
              <a:rPr sz="23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первой</a:t>
            </a:r>
            <a:r>
              <a:rPr sz="23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помощи</a:t>
            </a:r>
            <a:r>
              <a:rPr sz="23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3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экстремальных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условиях.</a:t>
            </a:r>
            <a:r>
              <a:rPr sz="23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Это</a:t>
            </a:r>
            <a:r>
              <a:rPr sz="2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позволяет</a:t>
            </a:r>
            <a:r>
              <a:rPr sz="23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им</a:t>
            </a:r>
            <a:r>
              <a:rPr sz="23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20" dirty="0">
                <a:solidFill>
                  <a:srgbClr val="FFFFFF"/>
                </a:solidFill>
                <a:latin typeface="Calibri"/>
                <a:cs typeface="Calibri"/>
              </a:rPr>
              <a:t>быть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готовыми</a:t>
            </a:r>
            <a:r>
              <a:rPr sz="23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23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работе</a:t>
            </a:r>
            <a:r>
              <a:rPr sz="23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23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условиях</a:t>
            </a:r>
            <a:r>
              <a:rPr sz="23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чрезвычайных</a:t>
            </a:r>
            <a:r>
              <a:rPr sz="23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ситуаций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3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dirty="0">
                <a:solidFill>
                  <a:srgbClr val="FFFFFF"/>
                </a:solidFill>
                <a:latin typeface="Calibri"/>
                <a:cs typeface="Calibri"/>
              </a:rPr>
              <a:t>оказывать</a:t>
            </a:r>
            <a:r>
              <a:rPr sz="23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Calibri"/>
                <a:cs typeface="Calibri"/>
              </a:rPr>
              <a:t>помощь пострадавшим.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9791" rIns="0" bIns="0" rtlCol="0">
            <a:spAutoFit/>
          </a:bodyPr>
          <a:lstStyle/>
          <a:p>
            <a:pPr marL="103505">
              <a:lnSpc>
                <a:spcPct val="100000"/>
              </a:lnSpc>
              <a:spcBef>
                <a:spcPts val="130"/>
              </a:spcBef>
            </a:pPr>
            <a:r>
              <a:rPr spc="-10" dirty="0"/>
              <a:t>Заключение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8894" rIns="0" bIns="0" rtlCol="0">
            <a:spAutoFit/>
          </a:bodyPr>
          <a:lstStyle/>
          <a:p>
            <a:pPr marL="12700" marR="5080" algn="just">
              <a:lnSpc>
                <a:spcPct val="90200"/>
              </a:lnSpc>
              <a:spcBef>
                <a:spcPts val="384"/>
              </a:spcBef>
              <a:tabLst>
                <a:tab pos="1967230" algn="l"/>
                <a:tab pos="4228465" algn="l"/>
                <a:tab pos="6736715" algn="l"/>
              </a:tabLst>
            </a:pPr>
            <a:r>
              <a:rPr dirty="0"/>
              <a:t>В</a:t>
            </a:r>
            <a:r>
              <a:rPr spc="459" dirty="0"/>
              <a:t>   </a:t>
            </a:r>
            <a:r>
              <a:rPr dirty="0"/>
              <a:t>заключение</a:t>
            </a:r>
            <a:r>
              <a:rPr spc="455" dirty="0"/>
              <a:t>   </a:t>
            </a:r>
            <a:r>
              <a:rPr dirty="0"/>
              <a:t>хотелось</a:t>
            </a:r>
            <a:r>
              <a:rPr spc="470" dirty="0"/>
              <a:t>   </a:t>
            </a:r>
            <a:r>
              <a:rPr dirty="0"/>
              <a:t>бы</a:t>
            </a:r>
            <a:r>
              <a:rPr spc="465" dirty="0"/>
              <a:t>   </a:t>
            </a:r>
            <a:r>
              <a:rPr dirty="0"/>
              <a:t>подчеркнуть,</a:t>
            </a:r>
            <a:r>
              <a:rPr spc="465" dirty="0"/>
              <a:t>   </a:t>
            </a:r>
            <a:r>
              <a:rPr dirty="0"/>
              <a:t>что</a:t>
            </a:r>
            <a:r>
              <a:rPr spc="459" dirty="0"/>
              <a:t>   </a:t>
            </a:r>
            <a:r>
              <a:rPr spc="-10" dirty="0"/>
              <a:t>военно- </a:t>
            </a:r>
            <a:r>
              <a:rPr dirty="0"/>
              <a:t>патриотическое</a:t>
            </a:r>
            <a:r>
              <a:rPr spc="245" dirty="0"/>
              <a:t> </a:t>
            </a:r>
            <a:r>
              <a:rPr dirty="0"/>
              <a:t>воспитание</a:t>
            </a:r>
            <a:r>
              <a:rPr spc="225" dirty="0"/>
              <a:t> </a:t>
            </a:r>
            <a:r>
              <a:rPr dirty="0"/>
              <a:t>–</a:t>
            </a:r>
            <a:r>
              <a:rPr spc="204" dirty="0"/>
              <a:t> </a:t>
            </a:r>
            <a:r>
              <a:rPr dirty="0"/>
              <a:t>это</a:t>
            </a:r>
            <a:r>
              <a:rPr spc="204" dirty="0"/>
              <a:t> </a:t>
            </a:r>
            <a:r>
              <a:rPr dirty="0"/>
              <a:t>не</a:t>
            </a:r>
            <a:r>
              <a:rPr spc="175" dirty="0"/>
              <a:t> </a:t>
            </a:r>
            <a:r>
              <a:rPr dirty="0"/>
              <a:t>просто</a:t>
            </a:r>
            <a:r>
              <a:rPr spc="210" dirty="0"/>
              <a:t> </a:t>
            </a:r>
            <a:r>
              <a:rPr dirty="0"/>
              <a:t>обязанность,</a:t>
            </a:r>
            <a:r>
              <a:rPr spc="210" dirty="0"/>
              <a:t> </a:t>
            </a:r>
            <a:r>
              <a:rPr dirty="0"/>
              <a:t>это</a:t>
            </a:r>
            <a:r>
              <a:rPr spc="200" dirty="0"/>
              <a:t> </a:t>
            </a:r>
            <a:r>
              <a:rPr spc="-25" dirty="0"/>
              <a:t>наш </a:t>
            </a:r>
            <a:r>
              <a:rPr dirty="0"/>
              <a:t>долг</a:t>
            </a:r>
            <a:r>
              <a:rPr spc="540" dirty="0"/>
              <a:t>  </a:t>
            </a:r>
            <a:r>
              <a:rPr dirty="0"/>
              <a:t>перед</a:t>
            </a:r>
            <a:r>
              <a:rPr spc="555" dirty="0"/>
              <a:t>  </a:t>
            </a:r>
            <a:r>
              <a:rPr dirty="0"/>
              <a:t>прошлым</a:t>
            </a:r>
            <a:r>
              <a:rPr spc="540" dirty="0"/>
              <a:t>  </a:t>
            </a:r>
            <a:r>
              <a:rPr dirty="0"/>
              <a:t>и</a:t>
            </a:r>
            <a:r>
              <a:rPr spc="550" dirty="0"/>
              <a:t>  </a:t>
            </a:r>
            <a:r>
              <a:rPr dirty="0"/>
              <a:t>будущим</a:t>
            </a:r>
            <a:r>
              <a:rPr spc="555" dirty="0"/>
              <a:t>  </a:t>
            </a:r>
            <a:r>
              <a:rPr dirty="0"/>
              <a:t>нашей</a:t>
            </a:r>
            <a:r>
              <a:rPr spc="545" dirty="0"/>
              <a:t>  </a:t>
            </a:r>
            <a:r>
              <a:rPr dirty="0"/>
              <a:t>страны.</a:t>
            </a:r>
            <a:r>
              <a:rPr spc="545" dirty="0"/>
              <a:t>  </a:t>
            </a:r>
            <a:r>
              <a:rPr spc="-10" dirty="0"/>
              <a:t>Только </a:t>
            </a:r>
            <a:r>
              <a:rPr dirty="0"/>
              <a:t>совместными</a:t>
            </a:r>
            <a:r>
              <a:rPr spc="450" dirty="0"/>
              <a:t> </a:t>
            </a:r>
            <a:r>
              <a:rPr dirty="0"/>
              <a:t>усилиями</a:t>
            </a:r>
            <a:r>
              <a:rPr spc="405" dirty="0"/>
              <a:t> </a:t>
            </a:r>
            <a:r>
              <a:rPr dirty="0"/>
              <a:t>мы</a:t>
            </a:r>
            <a:r>
              <a:rPr spc="405" dirty="0"/>
              <a:t> </a:t>
            </a:r>
            <a:r>
              <a:rPr dirty="0"/>
              <a:t>сможем</a:t>
            </a:r>
            <a:r>
              <a:rPr spc="405" dirty="0"/>
              <a:t> </a:t>
            </a:r>
            <a:r>
              <a:rPr dirty="0"/>
              <a:t>сформировать</a:t>
            </a:r>
            <a:r>
              <a:rPr spc="459" dirty="0"/>
              <a:t> </a:t>
            </a:r>
            <a:r>
              <a:rPr dirty="0"/>
              <a:t>у</a:t>
            </a:r>
            <a:r>
              <a:rPr spc="409" dirty="0"/>
              <a:t> </a:t>
            </a:r>
            <a:r>
              <a:rPr spc="-10" dirty="0"/>
              <a:t>молодежи прочный</a:t>
            </a:r>
            <a:r>
              <a:rPr dirty="0"/>
              <a:t>	</a:t>
            </a:r>
            <a:r>
              <a:rPr spc="-10" dirty="0"/>
              <a:t>фундамент</a:t>
            </a:r>
            <a:r>
              <a:rPr dirty="0"/>
              <a:t>	</a:t>
            </a:r>
            <a:r>
              <a:rPr spc="-10" dirty="0"/>
              <a:t>гражданской</a:t>
            </a:r>
            <a:r>
              <a:rPr dirty="0"/>
              <a:t>	</a:t>
            </a:r>
            <a:r>
              <a:rPr spc="-10" dirty="0"/>
              <a:t>ответственности, </a:t>
            </a:r>
            <a:r>
              <a:rPr dirty="0"/>
              <a:t>нравственности</a:t>
            </a:r>
            <a:r>
              <a:rPr spc="-25" dirty="0"/>
              <a:t> </a:t>
            </a:r>
            <a:r>
              <a:rPr dirty="0"/>
              <a:t>и</a:t>
            </a:r>
            <a:r>
              <a:rPr spc="-55" dirty="0"/>
              <a:t> </a:t>
            </a:r>
            <a:r>
              <a:rPr spc="-10" dirty="0"/>
              <a:t>готовности</a:t>
            </a:r>
            <a:r>
              <a:rPr spc="-55" dirty="0"/>
              <a:t> </a:t>
            </a:r>
            <a:r>
              <a:rPr dirty="0"/>
              <a:t>к</a:t>
            </a:r>
            <a:r>
              <a:rPr spc="-55" dirty="0"/>
              <a:t> </a:t>
            </a:r>
            <a:r>
              <a:rPr dirty="0"/>
              <a:t>защите</a:t>
            </a:r>
            <a:r>
              <a:rPr spc="-50" dirty="0"/>
              <a:t> </a:t>
            </a:r>
            <a:r>
              <a:rPr dirty="0"/>
              <a:t>своей</a:t>
            </a:r>
            <a:r>
              <a:rPr spc="-85" dirty="0"/>
              <a:t> </a:t>
            </a:r>
            <a:r>
              <a:rPr spc="-10" dirty="0"/>
              <a:t>Родины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0D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02685" y="2153920"/>
            <a:ext cx="5328920" cy="2566670"/>
          </a:xfrm>
          <a:prstGeom prst="rect">
            <a:avLst/>
          </a:prstGeom>
        </p:spPr>
        <p:txBody>
          <a:bodyPr vert="horz" wrap="square" lIns="0" tIns="163195" rIns="0" bIns="0" rtlCol="0">
            <a:spAutoFit/>
          </a:bodyPr>
          <a:lstStyle/>
          <a:p>
            <a:pPr marL="20955" marR="5080" indent="-8890">
              <a:lnSpc>
                <a:spcPts val="9460"/>
              </a:lnSpc>
              <a:spcBef>
                <a:spcPts val="1285"/>
              </a:spcBef>
            </a:pPr>
            <a:r>
              <a:rPr sz="8750" dirty="0"/>
              <a:t>Спасибо</a:t>
            </a:r>
            <a:r>
              <a:rPr sz="8750" spc="25" dirty="0"/>
              <a:t> </a:t>
            </a:r>
            <a:r>
              <a:rPr sz="8750" spc="-25" dirty="0"/>
              <a:t>за </a:t>
            </a:r>
            <a:r>
              <a:rPr sz="8750" spc="-10" dirty="0"/>
              <a:t>внимание!</a:t>
            </a:r>
            <a:endParaRPr sz="8750"/>
          </a:p>
        </p:txBody>
      </p:sp>
      <p:sp>
        <p:nvSpPr>
          <p:cNvPr id="4" name="object 4"/>
          <p:cNvSpPr/>
          <p:nvPr/>
        </p:nvSpPr>
        <p:spPr>
          <a:xfrm>
            <a:off x="128587" y="119062"/>
            <a:ext cx="11944350" cy="6629400"/>
          </a:xfrm>
          <a:custGeom>
            <a:avLst/>
            <a:gdLst/>
            <a:ahLst/>
            <a:cxnLst/>
            <a:rect l="l" t="t" r="r" b="b"/>
            <a:pathLst>
              <a:path w="11944350" h="6629400">
                <a:moveTo>
                  <a:pt x="0" y="6629400"/>
                </a:moveTo>
                <a:lnTo>
                  <a:pt x="11944350" y="6629400"/>
                </a:lnTo>
                <a:lnTo>
                  <a:pt x="11944350" y="0"/>
                </a:lnTo>
                <a:lnTo>
                  <a:pt x="0" y="0"/>
                </a:lnTo>
                <a:lnTo>
                  <a:pt x="0" y="6629400"/>
                </a:lnTo>
                <a:close/>
              </a:path>
              <a:path w="11944350" h="6629400">
                <a:moveTo>
                  <a:pt x="9212262" y="1771713"/>
                </a:moveTo>
                <a:lnTo>
                  <a:pt x="2276538" y="1771713"/>
                </a:lnTo>
              </a:path>
              <a:path w="11944350" h="6629400">
                <a:moveTo>
                  <a:pt x="9212262" y="4953063"/>
                </a:moveTo>
                <a:lnTo>
                  <a:pt x="2276538" y="4953063"/>
                </a:lnTo>
              </a:path>
            </a:pathLst>
          </a:custGeom>
          <a:ln w="12700">
            <a:solidFill>
              <a:srgbClr val="C050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912</Words>
  <Application>Microsoft Office PowerPoint</Application>
  <PresentationFormat>Широкоэкранный</PresentationFormat>
  <Paragraphs>103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 MT</vt:lpstr>
      <vt:lpstr>Calibri</vt:lpstr>
      <vt:lpstr>Microsoft Sans Serif</vt:lpstr>
      <vt:lpstr>Times New Roman</vt:lpstr>
      <vt:lpstr>Office Theme</vt:lpstr>
      <vt:lpstr>Современное воспитание подрастающего поколения</vt:lpstr>
      <vt:lpstr>Актуальность военно-патриотического воспитания в современных условиях.</vt:lpstr>
      <vt:lpstr>Презентация PowerPoint</vt:lpstr>
      <vt:lpstr>Цели и задачи военно- патриотического воспитания в медицинском</vt:lpstr>
      <vt:lpstr>Проблемы военно-патриотического воспитания в студенческой среде</vt:lpstr>
      <vt:lpstr>Пути решения проблем военно- патриотического воспитания в медицинском колледже.</vt:lpstr>
      <vt:lpstr>Пути решения проблем военно- патриотического воспитания в медицинском колледже.</vt:lpstr>
      <vt:lpstr>Перспективы развития военно- патриотического воспитания в медицинском колледже</vt:lpstr>
      <vt:lpstr>Презентация PowerPoint</vt:lpstr>
      <vt:lpstr>Презентация PowerPoint</vt:lpstr>
      <vt:lpstr>Презентация PowerPoint</vt:lpstr>
      <vt:lpstr>Обмен знаниями среди студентов медколледжа</vt:lpstr>
      <vt:lpstr>Презентация PowerPoint</vt:lpstr>
      <vt:lpstr>Участие в торжественныхмероприятиях, проводимых Центромкультуры и искусства, в которыхпринимают участие представителиобщественных ор ганизаций и администрации города, ветераны ВСРФ и боевых действий</vt:lpstr>
      <vt:lpstr>Презентация PowerPoint</vt:lpstr>
      <vt:lpstr>Особым направлением организации патриотического воспитания студентов является поисково-краеведческая деятельность по увековечению памяти защитников Отечества.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Современное воспитание подрастающего поколения</dc:title>
  <dc:creator>Admin</dc:creator>
  <cp:lastModifiedBy>ACER</cp:lastModifiedBy>
  <cp:revision>4</cp:revision>
  <dcterms:created xsi:type="dcterms:W3CDTF">2025-12-17T17:32:42Z</dcterms:created>
  <dcterms:modified xsi:type="dcterms:W3CDTF">2025-12-18T14:23:45Z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2025-12-17T00:00:00Z</vt:filetime>
  </property>
  <property fmtid="{D5CDD505-2E9C-101B-9397-08002B2CF9AE}" pid="3" name="LastSaved">
    <vt:filetime>2025-12-17T00:00:00Z</vt:filetime>
  </property>
</Properties>
</file>