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4" r:id="rId8"/>
    <p:sldId id="265" r:id="rId9"/>
    <p:sldId id="266" r:id="rId10"/>
    <p:sldId id="267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A6C583-0273-442E-96A9-FB4DBF097FBB}" v="793" dt="2022-01-24T16:39:26.6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5610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1159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3596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257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79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2153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5223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347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333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069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00582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54674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29626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7806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4882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  <p:sldLayoutId id="2147483730" r:id="rId13"/>
    <p:sldLayoutId id="2147483731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62275" y="160338"/>
            <a:ext cx="9144000" cy="873125"/>
          </a:xfrm>
        </p:spPr>
        <p:txBody>
          <a:bodyPr>
            <a:normAutofit/>
          </a:bodyPr>
          <a:lstStyle/>
          <a:p>
            <a:r>
              <a:rPr lang="ru-RU" sz="3600" dirty="0">
                <a:cs typeface="Calibri Light"/>
              </a:rPr>
              <a:t>"Экология- дело каждого"</a:t>
            </a:r>
            <a:endParaRPr lang="ru-RU" sz="3600">
              <a:cs typeface="Calibri Light" panose="020F0302020204030204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57275" y="2135188"/>
            <a:ext cx="10363200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z="5400" dirty="0">
                <a:cs typeface="Calibri"/>
              </a:rPr>
              <a:t>Сохраним природу вместе!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2D99FC-FEB5-4034-A3A1-A4157F069D84}"/>
              </a:ext>
            </a:extLst>
          </p:cNvPr>
          <p:cNvSpPr txBox="1"/>
          <p:nvPr/>
        </p:nvSpPr>
        <p:spPr>
          <a:xfrm>
            <a:off x="7219950" y="5591175"/>
            <a:ext cx="515302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dirty="0"/>
              <a:t>Воспитатель </a:t>
            </a:r>
            <a:r>
              <a:rPr lang="ru-RU" dirty="0" err="1"/>
              <a:t>Трясцина</a:t>
            </a:r>
            <a:r>
              <a:rPr lang="ru-RU" dirty="0"/>
              <a:t> Ольга Николаевна</a:t>
            </a:r>
            <a:br>
              <a:rPr lang="ru-RU" dirty="0"/>
            </a:br>
            <a:r>
              <a:rPr lang="ru-RU" dirty="0"/>
              <a:t>МБДОУ детский сад 258, Екатеринбург</a:t>
            </a:r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5D919D41-3F32-4F98-9841-69FA3FDFADA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l="20386" r="20386"/>
          <a:stretch/>
        </p:blipFill>
        <p:spPr>
          <a:xfrm>
            <a:off x="5110615" y="835615"/>
            <a:ext cx="6626364" cy="4420637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C18149AC-8A85-42A3-A563-77276765AB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62278" y="1487434"/>
            <a:ext cx="4852988" cy="3516365"/>
          </a:xfrm>
        </p:spPr>
        <p:txBody>
          <a:bodyPr/>
          <a:lstStyle/>
          <a:p>
            <a:r>
              <a:rPr lang="ru-RU" sz="2000" b="1" dirty="0">
                <a:ea typeface="+mn-lt"/>
                <a:cs typeface="+mn-lt"/>
              </a:rPr>
              <a:t>Экология</a:t>
            </a:r>
            <a:r>
              <a:rPr lang="ru-RU" sz="2000" dirty="0">
                <a:ea typeface="+mn-lt"/>
                <a:cs typeface="+mn-lt"/>
              </a:rPr>
              <a:t> </a:t>
            </a:r>
            <a:r>
              <a:rPr lang="ru-RU" sz="2000" b="1" dirty="0">
                <a:ea typeface="+mn-lt"/>
                <a:cs typeface="+mn-lt"/>
              </a:rPr>
              <a:t>—</a:t>
            </a:r>
            <a:r>
              <a:rPr lang="ru-RU" sz="2000" dirty="0">
                <a:ea typeface="+mn-lt"/>
                <a:cs typeface="+mn-lt"/>
              </a:rPr>
              <a:t> </a:t>
            </a:r>
            <a:r>
              <a:rPr lang="ru-RU" sz="2000" b="1" dirty="0">
                <a:ea typeface="+mn-lt"/>
                <a:cs typeface="+mn-lt"/>
              </a:rPr>
              <a:t>это</a:t>
            </a:r>
            <a:r>
              <a:rPr lang="ru-RU" sz="2000" dirty="0">
                <a:ea typeface="+mn-lt"/>
                <a:cs typeface="+mn-lt"/>
              </a:rPr>
              <a:t> </a:t>
            </a:r>
            <a:r>
              <a:rPr lang="ru-RU" sz="2000" b="1" dirty="0">
                <a:ea typeface="+mn-lt"/>
                <a:cs typeface="+mn-lt"/>
              </a:rPr>
              <a:t>наука</a:t>
            </a:r>
            <a:r>
              <a:rPr lang="ru-RU" sz="2000" dirty="0">
                <a:ea typeface="+mn-lt"/>
                <a:cs typeface="+mn-lt"/>
              </a:rPr>
              <a:t> </a:t>
            </a:r>
            <a:r>
              <a:rPr lang="ru-RU" sz="2000" b="1" dirty="0">
                <a:ea typeface="+mn-lt"/>
                <a:cs typeface="+mn-lt"/>
              </a:rPr>
              <a:t>о</a:t>
            </a:r>
            <a:r>
              <a:rPr lang="ru-RU" sz="2000" dirty="0">
                <a:ea typeface="+mn-lt"/>
                <a:cs typeface="+mn-lt"/>
              </a:rPr>
              <a:t> </a:t>
            </a:r>
            <a:r>
              <a:rPr lang="ru-RU" sz="2000" b="1" dirty="0">
                <a:ea typeface="+mn-lt"/>
                <a:cs typeface="+mn-lt"/>
              </a:rPr>
              <a:t>связях</a:t>
            </a:r>
            <a:r>
              <a:rPr lang="ru-RU" sz="2000" dirty="0">
                <a:ea typeface="+mn-lt"/>
                <a:cs typeface="+mn-lt"/>
              </a:rPr>
              <a:t> </a:t>
            </a:r>
            <a:r>
              <a:rPr lang="ru-RU" sz="2000" b="1" dirty="0">
                <a:ea typeface="+mn-lt"/>
                <a:cs typeface="+mn-lt"/>
              </a:rPr>
              <a:t>между</a:t>
            </a:r>
            <a:r>
              <a:rPr lang="ru-RU" sz="2000" dirty="0">
                <a:ea typeface="+mn-lt"/>
                <a:cs typeface="+mn-lt"/>
              </a:rPr>
              <a:t> </a:t>
            </a:r>
            <a:r>
              <a:rPr lang="ru-RU" sz="2000" b="1" dirty="0">
                <a:ea typeface="+mn-lt"/>
                <a:cs typeface="+mn-lt"/>
              </a:rPr>
              <a:t>живыми</a:t>
            </a:r>
            <a:r>
              <a:rPr lang="ru-RU" sz="2000" dirty="0">
                <a:ea typeface="+mn-lt"/>
                <a:cs typeface="+mn-lt"/>
              </a:rPr>
              <a:t> </a:t>
            </a:r>
            <a:r>
              <a:rPr lang="ru-RU" sz="2000" b="1" dirty="0">
                <a:ea typeface="+mn-lt"/>
                <a:cs typeface="+mn-lt"/>
              </a:rPr>
              <a:t>организмами</a:t>
            </a:r>
            <a:r>
              <a:rPr lang="ru-RU" sz="2000" dirty="0">
                <a:ea typeface="+mn-lt"/>
                <a:cs typeface="+mn-lt"/>
              </a:rPr>
              <a:t> </a:t>
            </a:r>
            <a:r>
              <a:rPr lang="ru-RU" sz="2000" b="1" dirty="0">
                <a:ea typeface="+mn-lt"/>
                <a:cs typeface="+mn-lt"/>
              </a:rPr>
              <a:t>и</a:t>
            </a:r>
            <a:r>
              <a:rPr lang="ru-RU" sz="2000" dirty="0">
                <a:ea typeface="+mn-lt"/>
                <a:cs typeface="+mn-lt"/>
              </a:rPr>
              <a:t> </a:t>
            </a:r>
            <a:r>
              <a:rPr lang="ru-RU" sz="2000" b="1" dirty="0">
                <a:ea typeface="+mn-lt"/>
                <a:cs typeface="+mn-lt"/>
              </a:rPr>
              <a:t>окружающей</a:t>
            </a:r>
            <a:r>
              <a:rPr lang="ru-RU" sz="2000" dirty="0">
                <a:ea typeface="+mn-lt"/>
                <a:cs typeface="+mn-lt"/>
              </a:rPr>
              <a:t> </a:t>
            </a:r>
            <a:r>
              <a:rPr lang="ru-RU" sz="2000" b="1" dirty="0">
                <a:ea typeface="+mn-lt"/>
                <a:cs typeface="+mn-lt"/>
              </a:rPr>
              <a:t>средой.</a:t>
            </a:r>
            <a:endParaRPr lang="ru-RU" sz="2000" dirty="0">
              <a:ea typeface="+mn-lt"/>
              <a:cs typeface="+mn-lt"/>
            </a:endParaRPr>
          </a:p>
          <a:p>
            <a:endParaRPr lang="ru-RU" sz="2000" dirty="0">
              <a:ea typeface="+mn-lt"/>
              <a:cs typeface="+mn-lt"/>
            </a:endParaRPr>
          </a:p>
          <a:p>
            <a:r>
              <a:rPr lang="ru-RU" sz="2000" b="1" dirty="0"/>
              <a:t>Окружающая</a:t>
            </a:r>
            <a:r>
              <a:rPr lang="ru-RU" sz="2000" dirty="0"/>
              <a:t> </a:t>
            </a:r>
            <a:r>
              <a:rPr lang="ru-RU" sz="2000" b="1" dirty="0"/>
              <a:t>среда</a:t>
            </a:r>
            <a:r>
              <a:rPr lang="ru-RU" sz="2000" dirty="0"/>
              <a:t> – </a:t>
            </a:r>
            <a:r>
              <a:rPr lang="ru-RU" sz="2000" b="1" dirty="0"/>
              <a:t>это</a:t>
            </a:r>
            <a:r>
              <a:rPr lang="ru-RU" sz="2000" dirty="0"/>
              <a:t> то, что находится вокруг вас, и то, как оно влияет на ваше развитие.</a:t>
            </a:r>
            <a:endParaRPr lang="ru-RU" sz="2000" dirty="0">
              <a:ea typeface="+mn-lt"/>
              <a:cs typeface="+mn-lt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1595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FECFAFC4-5E18-481E-853A-95F34E915A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71803" y="334909"/>
            <a:ext cx="4805363" cy="6373865"/>
          </a:xfrm>
        </p:spPr>
        <p:txBody>
          <a:bodyPr>
            <a:noAutofit/>
          </a:bodyPr>
          <a:lstStyle/>
          <a:p>
            <a:r>
              <a:rPr lang="ru-RU" sz="1800" dirty="0">
                <a:ea typeface="+mn-lt"/>
                <a:cs typeface="+mn-lt"/>
              </a:rPr>
              <a:t>Человек – часть природы и не может существовать без неё. Но в последнее время люди стали плохо относиться к природе – к своему дому. Они загрязняют воздух, воду, землю, уничтожают животных и растения. Из-за этого люди начинают болеть и очень часто умирают. И если каждый человек не будет беречь и сохранять природу, то вся природа постепенно погибнет, а потом погибнут и все люди. Поэтому во всех странах мира созданы экологические организации, которые ведут борьбу за сохранение чистоты воздуха и воды, почвы, за охрану леса и животных. Эти организации просят, призывают каждого человека, в том числе и всех вас, бережно относиться к природе. </a:t>
            </a:r>
            <a:endParaRPr lang="ru-RU" sz="1800"/>
          </a:p>
        </p:txBody>
      </p:sp>
      <p:pic>
        <p:nvPicPr>
          <p:cNvPr id="6" name="Рисунок 6" descr="Изображение выглядит как дерево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4B02A465-9017-4EF8-860D-6DB998E643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8800" y="577353"/>
            <a:ext cx="6388061" cy="4788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20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 descr="Изображение выглядит как текст, цветной, покрашенный, постельное белье&#10;&#10;Автоматически созданное описание">
            <a:extLst>
              <a:ext uri="{FF2B5EF4-FFF2-40B4-BE49-F238E27FC236}">
                <a16:creationId xmlns:a16="http://schemas.microsoft.com/office/drawing/2014/main" id="{D3F4056C-C2A1-4CCF-BE72-4B5FB39613C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l="19182" r="19182"/>
          <a:stretch/>
        </p:blipFill>
        <p:spPr>
          <a:xfrm>
            <a:off x="5354478" y="847492"/>
            <a:ext cx="6424389" cy="4456101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0B752BB5-0EB6-49FD-9157-AFDDD47A2C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3716" y="490178"/>
            <a:ext cx="4816264" cy="5866629"/>
          </a:xfrm>
        </p:spPr>
        <p:txBody>
          <a:bodyPr>
            <a:normAutofit/>
          </a:bodyPr>
          <a:lstStyle/>
          <a:p>
            <a:r>
              <a:rPr lang="ru-RU" dirty="0">
                <a:ea typeface="+mn-lt"/>
                <a:cs typeface="+mn-lt"/>
              </a:rPr>
              <a:t> </a:t>
            </a:r>
            <a:r>
              <a:rPr lang="ru-RU" sz="1400" dirty="0">
                <a:ea typeface="+mn-lt"/>
                <a:cs typeface="+mn-lt"/>
              </a:rPr>
              <a:t> </a:t>
            </a:r>
            <a:r>
              <a:rPr lang="ru-RU" sz="1600" dirty="0">
                <a:ea typeface="+mn-lt"/>
                <a:cs typeface="+mn-lt"/>
              </a:rPr>
              <a:t>О</a:t>
            </a:r>
            <a:r>
              <a:rPr lang="ru-RU" sz="1800" dirty="0">
                <a:ea typeface="+mn-lt"/>
                <a:cs typeface="+mn-lt"/>
              </a:rPr>
              <a:t>чень часто дети не всегда умеют вести себя на природе. Они ломают деревья, уничтожают зелёную растительность, цветущие растения, забирают птенцов домой, часто становятся виновниками пожаров.</a:t>
            </a:r>
            <a:endParaRPr lang="ru-RU" sz="1800"/>
          </a:p>
          <a:p>
            <a:r>
              <a:rPr lang="ru-RU" sz="2400" dirty="0">
                <a:ea typeface="+mn-lt"/>
                <a:cs typeface="+mn-lt"/>
              </a:rPr>
              <a:t>  </a:t>
            </a:r>
            <a:r>
              <a:rPr lang="ru-RU" sz="1800" dirty="0">
                <a:ea typeface="+mn-lt"/>
                <a:cs typeface="+mn-lt"/>
              </a:rPr>
              <a:t>Если ломать деревья, то птицам негде будет строить гнёзда, им нечем будет питаться;</a:t>
            </a:r>
          </a:p>
          <a:p>
            <a:r>
              <a:rPr lang="ru-RU" sz="1800" dirty="0">
                <a:ea typeface="+mn-lt"/>
                <a:cs typeface="+mn-lt"/>
              </a:rPr>
              <a:t>  Так как деревья очищают воздух, то воздух будет грязным, всем нам станет трудно дышать;</a:t>
            </a:r>
          </a:p>
          <a:p>
            <a:r>
              <a:rPr lang="ru-RU" sz="1800" dirty="0">
                <a:ea typeface="+mn-lt"/>
                <a:cs typeface="+mn-lt"/>
              </a:rPr>
              <a:t>  Пчёлки не смогут собирать мёд с цветочков;</a:t>
            </a:r>
          </a:p>
          <a:p>
            <a:r>
              <a:rPr lang="ru-RU" sz="1800" dirty="0">
                <a:ea typeface="+mn-lt"/>
                <a:cs typeface="+mn-lt"/>
              </a:rPr>
              <a:t>   А если горит лес, то все птицы и звери погибают</a:t>
            </a:r>
            <a:endParaRPr lang="ru-RU" sz="180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194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509229-A3D1-41F0-B9DC-D89C3B966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/>
              <a:t>Охрана природы </a:t>
            </a:r>
          </a:p>
        </p:txBody>
      </p:sp>
      <p:pic>
        <p:nvPicPr>
          <p:cNvPr id="3" name="Рисунок 3" descr="Изображение выглядит как гора, внешний, природа, небо&#10;&#10;Автоматически созданное описание">
            <a:extLst>
              <a:ext uri="{FF2B5EF4-FFF2-40B4-BE49-F238E27FC236}">
                <a16:creationId xmlns:a16="http://schemas.microsoft.com/office/drawing/2014/main" id="{12A6CDF5-25DB-4978-9FEE-F634DFB9AF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582" y="2262933"/>
            <a:ext cx="5041593" cy="3792671"/>
          </a:xfrm>
          <a:prstGeom prst="rect">
            <a:avLst/>
          </a:prstGeom>
        </p:spPr>
      </p:pic>
      <p:pic>
        <p:nvPicPr>
          <p:cNvPr id="4" name="Рисунок 4" descr="Изображение выглядит как дерево, внешний, трава, млекопитающее&#10;&#10;Автоматически созданное описание">
            <a:extLst>
              <a:ext uri="{FF2B5EF4-FFF2-40B4-BE49-F238E27FC236}">
                <a16:creationId xmlns:a16="http://schemas.microsoft.com/office/drawing/2014/main" id="{6374A190-0928-426B-82CA-35D4108B49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1142" y="2344759"/>
            <a:ext cx="5725787" cy="37025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4C9957B-A6F2-4F5B-A42B-AE553B7AA220}"/>
              </a:ext>
            </a:extLst>
          </p:cNvPr>
          <p:cNvSpPr txBox="1"/>
          <p:nvPr/>
        </p:nvSpPr>
        <p:spPr>
          <a:xfrm>
            <a:off x="1152525" y="6181725"/>
            <a:ext cx="2771775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ru-RU" sz="2800" dirty="0"/>
              <a:t>Заповедники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5FBFBD-B2A1-4BF4-BDD3-8A1AA3DDB836}"/>
              </a:ext>
            </a:extLst>
          </p:cNvPr>
          <p:cNvSpPr txBox="1"/>
          <p:nvPr/>
        </p:nvSpPr>
        <p:spPr>
          <a:xfrm>
            <a:off x="6972300" y="6181725"/>
            <a:ext cx="4238625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2800" dirty="0"/>
              <a:t>Национальные парки</a:t>
            </a:r>
          </a:p>
        </p:txBody>
      </p:sp>
    </p:spTree>
    <p:extLst>
      <p:ext uri="{BB962C8B-B14F-4D97-AF65-F5344CB8AC3E}">
        <p14:creationId xmlns:p14="http://schemas.microsoft.com/office/powerpoint/2010/main" val="3861551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6D33A7-8EAF-4B1F-B40E-00D7F64E6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/>
              <a:t>Заповедники</a:t>
            </a:r>
          </a:p>
        </p:txBody>
      </p:sp>
      <p:pic>
        <p:nvPicPr>
          <p:cNvPr id="5" name="Рисунок 5" descr="Изображение выглядит как текст, дерево, знак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8821A267-5545-4766-9B39-6986E9ACA4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49416" y="958142"/>
            <a:ext cx="6252633" cy="4537746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3FA70D65-D385-4204-9553-05BBBEDB22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8886" y="2481075"/>
            <a:ext cx="3547533" cy="3600311"/>
          </a:xfrm>
        </p:spPr>
        <p:txBody>
          <a:bodyPr/>
          <a:lstStyle/>
          <a:p>
            <a:r>
              <a:rPr lang="ru-RU" sz="2400" dirty="0">
                <a:ea typeface="+mn-lt"/>
                <a:cs typeface="+mn-lt"/>
              </a:rPr>
              <a:t>Заповедники - это участки территории, представляющие собой научную, культурную или хозяйственную ценность и находящиеся под охраной.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0983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D5E364-B78E-4F01-AF1D-0591253E4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/>
              <a:t>Национальные парки</a:t>
            </a:r>
          </a:p>
        </p:txBody>
      </p:sp>
      <p:pic>
        <p:nvPicPr>
          <p:cNvPr id="5" name="Рисунок 5" descr="Изображение выглядит как вода, небо, внешний, лошадиные&#10;&#10;Автоматически созданное описание">
            <a:extLst>
              <a:ext uri="{FF2B5EF4-FFF2-40B4-BE49-F238E27FC236}">
                <a16:creationId xmlns:a16="http://schemas.microsoft.com/office/drawing/2014/main" id="{633E99B3-A5C7-4A2A-A586-81DB9B90FE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3031" y="1358294"/>
            <a:ext cx="6252633" cy="3517106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FF3CC056-42D6-49AC-A91D-AFBBB37D75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82332" y="2260738"/>
            <a:ext cx="3538352" cy="3591131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1600" b="1" dirty="0" err="1">
                <a:ea typeface="+mn-lt"/>
                <a:cs typeface="+mn-lt"/>
              </a:rPr>
              <a:t>Национа́льный</a:t>
            </a:r>
            <a:r>
              <a:rPr lang="ru-RU" sz="1600" dirty="0">
                <a:ea typeface="+mn-lt"/>
                <a:cs typeface="+mn-lt"/>
              </a:rPr>
              <a:t> </a:t>
            </a:r>
            <a:r>
              <a:rPr lang="ru-RU" sz="1600" b="1" dirty="0">
                <a:ea typeface="+mn-lt"/>
                <a:cs typeface="+mn-lt"/>
              </a:rPr>
              <a:t>парк</a:t>
            </a:r>
            <a:r>
              <a:rPr lang="ru-RU" sz="1600" dirty="0">
                <a:ea typeface="+mn-lt"/>
                <a:cs typeface="+mn-lt"/>
              </a:rPr>
              <a:t> — особо охраняемая природная территория, где в целях охраны окружающей среды ограничена деятельность человек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35720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52E081-61FD-4532-9A50-E0863D083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Красная книга</a:t>
            </a:r>
          </a:p>
        </p:txBody>
      </p:sp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E72F7F66-FA07-4868-8682-8CEB60B96C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65393" y="501172"/>
            <a:ext cx="4606270" cy="5414963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0F0C1BCD-5A6B-4D37-8304-3C5F36F7D29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sz="2000" b="1" dirty="0" err="1">
                <a:ea typeface="+mn-lt"/>
                <a:cs typeface="+mn-lt"/>
              </a:rPr>
              <a:t>Кра́сная</a:t>
            </a:r>
            <a:r>
              <a:rPr lang="ru-RU" sz="2000" dirty="0">
                <a:ea typeface="+mn-lt"/>
                <a:cs typeface="+mn-lt"/>
              </a:rPr>
              <a:t> </a:t>
            </a:r>
            <a:r>
              <a:rPr lang="ru-RU" sz="2000" b="1" dirty="0" err="1">
                <a:ea typeface="+mn-lt"/>
                <a:cs typeface="+mn-lt"/>
              </a:rPr>
              <a:t>кни́га</a:t>
            </a:r>
            <a:r>
              <a:rPr lang="ru-RU" sz="2000" dirty="0">
                <a:ea typeface="+mn-lt"/>
                <a:cs typeface="+mn-lt"/>
              </a:rPr>
              <a:t> — аннотированный список редких и находящихся под угрозой исчезновения или исчезнувших животных, растений и грибов.</a:t>
            </a:r>
            <a:endParaRPr lang="ru-RU" sz="2000"/>
          </a:p>
        </p:txBody>
      </p:sp>
    </p:spTree>
    <p:extLst>
      <p:ext uri="{BB962C8B-B14F-4D97-AF65-F5344CB8AC3E}">
        <p14:creationId xmlns:p14="http://schemas.microsoft.com/office/powerpoint/2010/main" val="11509803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4119BD-95BF-463C-A469-5CB3EAABD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Как можем помочь природе мы?</a:t>
            </a:r>
          </a:p>
        </p:txBody>
      </p:sp>
      <p:pic>
        <p:nvPicPr>
          <p:cNvPr id="5" name="Рисунок 5" descr="Изображение выглядит как внешний, окно, блюдо, суп&#10;&#10;Автоматически созданное описание">
            <a:extLst>
              <a:ext uri="{FF2B5EF4-FFF2-40B4-BE49-F238E27FC236}">
                <a16:creationId xmlns:a16="http://schemas.microsoft.com/office/drawing/2014/main" id="{7737F777-66E4-457B-84BA-1C9F39B5C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625" y="1749171"/>
            <a:ext cx="9546804" cy="4713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418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45B82B4-C4CB-46CE-938F-D3CDBACFA2BE}"/>
              </a:ext>
            </a:extLst>
          </p:cNvPr>
          <p:cNvSpPr txBox="1"/>
          <p:nvPr/>
        </p:nvSpPr>
        <p:spPr>
          <a:xfrm>
            <a:off x="574713" y="1015387"/>
            <a:ext cx="3697994" cy="50167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4000" dirty="0">
                <a:ea typeface="+mn-lt"/>
                <a:cs typeface="+mn-lt"/>
              </a:rPr>
              <a:t>Это малая часть того, что мы можем сделать для сохранения природы! </a:t>
            </a:r>
          </a:p>
          <a:p>
            <a:pPr algn="l"/>
            <a:endParaRPr lang="ru-RU" sz="4000" dirty="0"/>
          </a:p>
        </p:txBody>
      </p:sp>
      <p:pic>
        <p:nvPicPr>
          <p:cNvPr id="3" name="Рисунок 3" descr="Изображение выглядит как текст, дерево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093E0E34-AC75-4505-96D2-6312B68D2D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918" y="1117357"/>
            <a:ext cx="7507994" cy="4357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8436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Quotable</vt:lpstr>
      <vt:lpstr>"Экология- дело каждого"</vt:lpstr>
      <vt:lpstr>Презентация PowerPoint</vt:lpstr>
      <vt:lpstr>Презентация PowerPoint</vt:lpstr>
      <vt:lpstr>Презентация PowerPoint</vt:lpstr>
      <vt:lpstr>Охрана природы </vt:lpstr>
      <vt:lpstr>Заповедники</vt:lpstr>
      <vt:lpstr>Национальные парки</vt:lpstr>
      <vt:lpstr>Красная книга</vt:lpstr>
      <vt:lpstr>Как можем помочь природе мы?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/>
  <cp:revision>228</cp:revision>
  <dcterms:created xsi:type="dcterms:W3CDTF">2022-01-24T15:33:03Z</dcterms:created>
  <dcterms:modified xsi:type="dcterms:W3CDTF">2022-01-24T16:41:05Z</dcterms:modified>
</cp:coreProperties>
</file>