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2" r:id="rId6"/>
    <p:sldId id="256" r:id="rId7"/>
    <p:sldId id="263" r:id="rId8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FF66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95" autoAdjust="0"/>
  </p:normalViewPr>
  <p:slideViewPr>
    <p:cSldViewPr>
      <p:cViewPr varScale="1">
        <p:scale>
          <a:sx n="69" d="100"/>
          <a:sy n="69" d="100"/>
        </p:scale>
        <p:origin x="756" y="72"/>
      </p:cViewPr>
      <p:guideLst>
        <p:guide orient="horz" pos="2160"/>
        <p:guide pos="384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06/relationships/vbaProject" Target="vbaProject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C5C818D-78BA-488F-90D6-7B4A660A2D6D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142F275-8D09-4F41-8635-C4041679F9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4610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73050" indent="-273050">
              <a:lnSpc>
                <a:spcPct val="80000"/>
              </a:lnSpc>
              <a:defRPr/>
            </a:pPr>
            <a:r>
              <a:rPr lang="ru-RU" sz="1200" b="1" kern="0" dirty="0" smtClean="0"/>
              <a:t>Уменьшить на –50%</a:t>
            </a:r>
            <a:r>
              <a:rPr lang="ru-RU" sz="1200" kern="0" dirty="0" smtClean="0"/>
              <a:t> — </a:t>
            </a:r>
            <a:r>
              <a:rPr lang="ru-RU" sz="1200" kern="0" dirty="0" err="1" smtClean="0"/>
              <a:t>Shift</a:t>
            </a:r>
            <a:r>
              <a:rPr lang="ru-RU" sz="1200" kern="0" dirty="0" smtClean="0"/>
              <a:t> + Клик.</a:t>
            </a:r>
            <a:endParaRPr lang="ru-RU" sz="1200" b="1" kern="0" dirty="0" smtClean="0"/>
          </a:p>
          <a:p>
            <a:pPr marL="273050" indent="-273050">
              <a:lnSpc>
                <a:spcPct val="80000"/>
              </a:lnSpc>
              <a:defRPr/>
            </a:pPr>
            <a:r>
              <a:rPr lang="ru-RU" sz="1200" b="1" kern="0" dirty="0" smtClean="0"/>
              <a:t>Увеличить на +50%</a:t>
            </a:r>
            <a:r>
              <a:rPr lang="ru-RU" sz="1200" b="0" kern="0" baseline="0" dirty="0" smtClean="0"/>
              <a:t> </a:t>
            </a:r>
            <a:r>
              <a:rPr lang="ru-RU" sz="1200" kern="0" dirty="0" smtClean="0"/>
              <a:t>— </a:t>
            </a:r>
            <a:r>
              <a:rPr lang="ru-RU" sz="1200" kern="0" dirty="0" err="1" smtClean="0"/>
              <a:t>Shift</a:t>
            </a:r>
            <a:r>
              <a:rPr lang="ru-RU" sz="1200" kern="0" dirty="0" smtClean="0"/>
              <a:t> </a:t>
            </a:r>
            <a:r>
              <a:rPr lang="en-US" sz="1200" kern="0" dirty="0" smtClean="0"/>
              <a:t>+ </a:t>
            </a:r>
            <a:r>
              <a:rPr lang="ru-RU" sz="1200" kern="0" dirty="0" smtClean="0"/>
              <a:t>C</a:t>
            </a:r>
            <a:r>
              <a:rPr lang="en-US" sz="1200" kern="0" dirty="0" err="1" smtClean="0"/>
              <a:t>apsLock</a:t>
            </a:r>
            <a:r>
              <a:rPr lang="en-US" sz="1200" kern="0" dirty="0" smtClean="0"/>
              <a:t> </a:t>
            </a:r>
            <a:r>
              <a:rPr lang="ru-RU" sz="1200" kern="0" dirty="0" smtClean="0"/>
              <a:t>+ Клик.</a:t>
            </a:r>
            <a:endParaRPr lang="ru-RU" sz="1200" b="1" kern="0" dirty="0" smtClean="0"/>
          </a:p>
          <a:p>
            <a:pPr marL="273050" indent="-273050">
              <a:lnSpc>
                <a:spcPct val="80000"/>
              </a:lnSpc>
              <a:defRPr/>
            </a:pPr>
            <a:r>
              <a:rPr lang="ru-RU" sz="1200" b="1" kern="0" dirty="0" smtClean="0"/>
              <a:t>Повернуть на 45°</a:t>
            </a:r>
            <a:r>
              <a:rPr lang="ru-RU" sz="1200" kern="0" dirty="0" smtClean="0"/>
              <a:t> — </a:t>
            </a:r>
            <a:r>
              <a:rPr lang="ru-RU" sz="1200" kern="0" dirty="0" err="1" smtClean="0"/>
              <a:t>Shift</a:t>
            </a:r>
            <a:r>
              <a:rPr lang="ru-RU" sz="1200" kern="0" dirty="0" smtClean="0"/>
              <a:t> + </a:t>
            </a:r>
            <a:r>
              <a:rPr lang="en-US" sz="1200" kern="0" dirty="0" smtClean="0"/>
              <a:t>Tab + </a:t>
            </a:r>
            <a:r>
              <a:rPr lang="ru-RU" sz="1200" kern="0" dirty="0" smtClean="0"/>
              <a:t>Клик. </a:t>
            </a:r>
          </a:p>
          <a:p>
            <a:pPr marL="273050" indent="-273050">
              <a:lnSpc>
                <a:spcPct val="80000"/>
              </a:lnSpc>
              <a:defRPr/>
            </a:pPr>
            <a:r>
              <a:rPr lang="ru-RU" sz="1200" b="1" kern="0" dirty="0" smtClean="0"/>
              <a:t>Вставить текст (формулу) 	</a:t>
            </a:r>
            <a:r>
              <a:rPr lang="ru-RU" sz="1200" kern="0" dirty="0" smtClean="0"/>
              <a:t>— </a:t>
            </a:r>
            <a:r>
              <a:rPr lang="en-US" sz="1200" kern="0" dirty="0" smtClean="0"/>
              <a:t>Windows</a:t>
            </a:r>
            <a:r>
              <a:rPr lang="ru-RU" sz="1200" kern="0" dirty="0" smtClean="0"/>
              <a:t> + Клик.</a:t>
            </a:r>
            <a:endParaRPr lang="ru-RU" sz="1200" b="1" kern="0" dirty="0" smtClean="0"/>
          </a:p>
          <a:p>
            <a:pPr marL="273050" indent="-273050">
              <a:lnSpc>
                <a:spcPct val="80000"/>
              </a:lnSpc>
              <a:defRPr/>
            </a:pPr>
            <a:r>
              <a:rPr lang="ru-RU" sz="1200" b="1" kern="0" dirty="0" smtClean="0"/>
              <a:t>Вычислить выражение</a:t>
            </a:r>
            <a:r>
              <a:rPr lang="ru-RU" sz="1200" b="0" kern="0" baseline="0" dirty="0" smtClean="0"/>
              <a:t> </a:t>
            </a:r>
            <a:r>
              <a:rPr lang="ru-RU" sz="1200" kern="0" dirty="0" smtClean="0"/>
              <a:t>— </a:t>
            </a:r>
            <a:r>
              <a:rPr lang="ru-RU" sz="1200" kern="0" dirty="0" err="1" smtClean="0"/>
              <a:t>Alt</a:t>
            </a:r>
            <a:r>
              <a:rPr lang="en-US" sz="1200" kern="0" dirty="0" smtClean="0"/>
              <a:t> </a:t>
            </a:r>
            <a:r>
              <a:rPr lang="ru-RU" sz="1200" kern="0" dirty="0" smtClean="0"/>
              <a:t>+ Клик.</a:t>
            </a:r>
          </a:p>
          <a:p>
            <a:pPr marL="273050" indent="-273050">
              <a:lnSpc>
                <a:spcPct val="80000"/>
              </a:lnSpc>
              <a:defRPr/>
            </a:pPr>
            <a:r>
              <a:rPr lang="ru-RU" sz="1200" b="1" kern="0" dirty="0" smtClean="0"/>
              <a:t>Вставить гиперссылку</a:t>
            </a:r>
            <a:r>
              <a:rPr lang="ru-RU" sz="1200" kern="0" dirty="0" smtClean="0"/>
              <a:t> — </a:t>
            </a:r>
            <a:r>
              <a:rPr lang="ru-RU" sz="1200" kern="0" dirty="0" err="1" smtClean="0"/>
              <a:t>Shift</a:t>
            </a:r>
            <a:r>
              <a:rPr lang="ru-RU" sz="1200" kern="0" dirty="0" smtClean="0"/>
              <a:t> +</a:t>
            </a:r>
            <a:r>
              <a:rPr lang="en-US" sz="1200" kern="0" dirty="0" smtClean="0"/>
              <a:t> Windows </a:t>
            </a:r>
            <a:r>
              <a:rPr lang="ru-RU" sz="1200" kern="0" dirty="0" smtClean="0"/>
              <a:t>+ Клик.</a:t>
            </a:r>
          </a:p>
          <a:p>
            <a:pPr marL="273050" indent="-273050">
              <a:lnSpc>
                <a:spcPct val="80000"/>
              </a:lnSpc>
              <a:defRPr/>
            </a:pPr>
            <a:r>
              <a:rPr lang="ru-RU" sz="1200" b="1" kern="0" dirty="0" smtClean="0"/>
              <a:t>Фиксировать начальное (конечное) положение </a:t>
            </a:r>
            <a:r>
              <a:rPr lang="ru-RU" sz="1200" kern="0" dirty="0" smtClean="0"/>
              <a:t>— </a:t>
            </a:r>
            <a:r>
              <a:rPr lang="ru-RU" sz="1200" kern="0" dirty="0" err="1" smtClean="0"/>
              <a:t>Shift</a:t>
            </a:r>
            <a:r>
              <a:rPr lang="ru-RU" sz="1200" kern="0" dirty="0" smtClean="0"/>
              <a:t> + </a:t>
            </a:r>
            <a:r>
              <a:rPr lang="ru-RU" sz="1200" kern="0" dirty="0" err="1" smtClean="0"/>
              <a:t>Alt</a:t>
            </a:r>
            <a:r>
              <a:rPr lang="ru-RU" sz="1200" kern="0" dirty="0" smtClean="0"/>
              <a:t> + Клик.</a:t>
            </a:r>
            <a:endParaRPr lang="en-US" sz="1200" kern="0" dirty="0" smtClean="0"/>
          </a:p>
          <a:p>
            <a:pPr marL="273050" indent="-273050">
              <a:lnSpc>
                <a:spcPct val="80000"/>
              </a:lnSpc>
              <a:defRPr/>
            </a:pPr>
            <a:r>
              <a:rPr lang="ru-RU" sz="1200" b="1" kern="0" dirty="0" smtClean="0"/>
              <a:t>Удалить фиксацию </a:t>
            </a:r>
            <a:r>
              <a:rPr lang="ru-RU" sz="1200" kern="0" dirty="0" smtClean="0"/>
              <a:t>— </a:t>
            </a:r>
            <a:r>
              <a:rPr lang="en-US" sz="1200" kern="0" dirty="0" smtClean="0"/>
              <a:t>Tab </a:t>
            </a:r>
            <a:r>
              <a:rPr lang="ru-RU" sz="1200" kern="0" dirty="0" smtClean="0"/>
              <a:t>+ Клик.</a:t>
            </a:r>
          </a:p>
          <a:p>
            <a:pPr marL="273050" indent="-273050">
              <a:lnSpc>
                <a:spcPct val="80000"/>
              </a:lnSpc>
              <a:defRPr/>
            </a:pPr>
            <a:endParaRPr lang="ru-RU" sz="1200" b="1" kern="0" dirty="0" smtClean="0"/>
          </a:p>
          <a:p>
            <a:pPr marL="273050" marR="0" lvl="0" indent="-273050" algn="l" defTabSz="914400" rtl="0" eaLnBrk="0" fontAlgn="base" latinLnBrk="0" hangingPunct="0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1200" dirty="0" smtClean="0"/>
              <a:t>Макрос создал</a:t>
            </a:r>
            <a:r>
              <a:rPr lang="en-US" altLang="ru-RU" sz="1200" dirty="0" smtClean="0"/>
              <a:t> Hans W.</a:t>
            </a:r>
            <a:r>
              <a:rPr lang="en-US" altLang="ru-RU" sz="1200" baseline="0" dirty="0" smtClean="0"/>
              <a:t> </a:t>
            </a:r>
            <a:r>
              <a:rPr lang="en-US" altLang="ru-RU" sz="1200" baseline="0" dirty="0" err="1" smtClean="0"/>
              <a:t>Hofman</a:t>
            </a:r>
            <a:r>
              <a:rPr lang="ru-RU" altLang="ru-RU" sz="1200" dirty="0" smtClean="0"/>
              <a:t> </a:t>
            </a:r>
            <a:r>
              <a:rPr lang="ru-RU" sz="1200" kern="0" dirty="0" smtClean="0"/>
              <a:t>— </a:t>
            </a:r>
            <a:r>
              <a:rPr lang="en-US" sz="1200" kern="0" dirty="0" smtClean="0"/>
              <a:t>https://www.lemitec.de/</a:t>
            </a:r>
            <a:endParaRPr lang="ru-RU" altLang="ru-RU" sz="1200" dirty="0" smtClean="0"/>
          </a:p>
          <a:p>
            <a:pPr marL="273050" marR="0" lvl="0" indent="-273050" algn="l" defTabSz="914400" rtl="0" eaLnBrk="0" fontAlgn="base" latinLnBrk="0" hangingPunct="0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1200" dirty="0" smtClean="0"/>
              <a:t>Макрос оптимизировал А. Н. </a:t>
            </a:r>
            <a:r>
              <a:rPr lang="ru-RU" altLang="ru-RU" sz="1200" dirty="0" err="1" smtClean="0"/>
              <a:t>Комаровский</a:t>
            </a:r>
            <a:r>
              <a:rPr lang="ru-RU" altLang="ru-RU" sz="1200" baseline="0" dirty="0" smtClean="0"/>
              <a:t> </a:t>
            </a:r>
            <a:r>
              <a:rPr lang="ru-RU" sz="1200" kern="0" dirty="0" smtClean="0"/>
              <a:t>—</a:t>
            </a:r>
            <a:r>
              <a:rPr lang="ru-RU" altLang="ru-RU" sz="1200" dirty="0" smtClean="0"/>
              <a:t> </a:t>
            </a:r>
            <a:r>
              <a:rPr lang="en-US" altLang="ru-RU" sz="1200" dirty="0" smtClean="0"/>
              <a:t>http://</a:t>
            </a:r>
            <a:r>
              <a:rPr lang="en-US" altLang="ru-RU" sz="1200" smtClean="0"/>
              <a:t>www.rosinka.vrn.ru/pp/</a:t>
            </a:r>
            <a:endParaRPr lang="ru-RU" altLang="ru-RU" sz="1200" dirty="0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A211802-D676-47D4-9F51-C35AA402970B}" type="slidenum">
              <a:rPr lang="ru-RU" smtClean="0"/>
              <a:pPr>
                <a:defRPr/>
              </a:pPr>
              <a:t>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11489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FADD5-04DB-4A84-BFD2-604EA4917B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59173-70C3-4584-9CB8-6ECBBA269C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5604E-2C53-4F8F-A71C-FBAE780206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CBC52-7657-4E76-ACE7-D79A323610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4D921-29BD-441F-B429-56D5C46494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E26D8-F605-4C3A-8306-E2F4AB22E1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12FDA-736A-4CEC-A2C6-C47EF937C7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C870A-1CD2-4716-B37B-B6FE486B5C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78541-FD36-4011-8CFC-242B37352B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B7704-EEED-4907-91C8-119AA204E3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A6603-F384-4E00-8471-6F62827585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861BBC7B-4B10-43A5-9054-7603384782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12" Type="http://schemas.microsoft.com/office/2007/relationships/hdphoto" Target="../media/hdphoto2.wdp"/><Relationship Id="rId2" Type="http://schemas.openxmlformats.org/officeDocument/2006/relationships/image" Target="../media/image1.gif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openxmlformats.org/officeDocument/2006/relationships/slide" Target="slide6.xml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5.png"/><Relationship Id="rId1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microsoft.com/office/2007/relationships/hdphoto" Target="../media/hdphoto3.wdp"/><Relationship Id="rId7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19.jpeg"/><Relationship Id="rId7" Type="http://schemas.openxmlformats.org/officeDocument/2006/relationships/image" Target="../media/image23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4451" y="556712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Цвета флага РФ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551740" y="2087799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Политические деятели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524313" y="3804437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Непростые Загадки</a:t>
            </a:r>
            <a:endParaRPr lang="ru-RU" dirty="0"/>
          </a:p>
        </p:txBody>
      </p:sp>
      <p:pic>
        <p:nvPicPr>
          <p:cNvPr id="8" name="Рисунок 7" descr="загадка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4568" y="3356992"/>
            <a:ext cx="1285884" cy="2645247"/>
          </a:xfrm>
          <a:prstGeom prst="rect">
            <a:avLst/>
          </a:prstGeom>
        </p:spPr>
      </p:pic>
      <p:pic>
        <p:nvPicPr>
          <p:cNvPr id="9" name="Picture 2" descr="https://im0-tub-ru.yandex.net/i?id=31411f5108db4eebeb89a7f9feb58b28-l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22091" y="1601918"/>
            <a:ext cx="2641460" cy="1552592"/>
          </a:xfrm>
          <a:prstGeom prst="rect">
            <a:avLst/>
          </a:prstGeom>
          <a:noFill/>
        </p:spPr>
      </p:pic>
      <p:pic>
        <p:nvPicPr>
          <p:cNvPr id="10" name="Picture 2" descr="https://bumper-stickers.ru/55826-thickbox_default/flag-rossii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7113" y="967914"/>
            <a:ext cx="461962" cy="46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s://c7.hotpng.com/preview/732/706/539/political-science-politics-in-practice-clip-art-politics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092" y="2492862"/>
            <a:ext cx="460800" cy="29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s://bulbuliator.ru/wp-content/uploads/2019/05/%D0%BA%D0%BE%D0%B7%D0%BB%D1%8F%D1%82%D0%B0-2.jp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36167" y1="30000" x2="36167" y2="30000"/>
                        <a14:foregroundMark x1="50333" y1="30000" x2="50333" y2="30000"/>
                        <a14:foregroundMark x1="77500" y1="16429" x2="77500" y2="16429"/>
                        <a14:foregroundMark x1="80833" y1="13714" x2="80833" y2="13714"/>
                        <a14:foregroundMark x1="87500" y1="20714" x2="87500" y2="20714"/>
                        <a14:foregroundMark x1="94167" y1="15714" x2="94167" y2="15714"/>
                        <a14:foregroundMark x1="48333" y1="29143" x2="48333" y2="29143"/>
                        <a14:foregroundMark x1="63000" y1="28286" x2="63000" y2="28286"/>
                        <a14:foregroundMark x1="70167" y1="30571" x2="70167" y2="30571"/>
                        <a14:foregroundMark x1="71833" y1="20000" x2="71833" y2="20000"/>
                        <a14:foregroundMark x1="82333" y1="8000" x2="82333" y2="8000"/>
                        <a14:foregroundMark x1="62000" y1="12714" x2="62000" y2="12714"/>
                        <a14:foregroundMark x1="66333" y1="8286" x2="66333" y2="8286"/>
                        <a14:foregroundMark x1="65333" y1="6571" x2="65333" y2="6571"/>
                        <a14:foregroundMark x1="23000" y1="89857" x2="23000" y2="89857"/>
                        <a14:foregroundMark x1="24833" y1="88714" x2="24833" y2="88714"/>
                        <a14:foregroundMark x1="25500" y1="88429" x2="25500" y2="88429"/>
                        <a14:foregroundMark x1="58500" y1="92429" x2="58500" y2="92429"/>
                        <a14:foregroundMark x1="54167" y1="89571" x2="54167" y2="89571"/>
                        <a14:foregroundMark x1="52667" y1="88143" x2="52667" y2="88143"/>
                        <a14:foregroundMark x1="52333" y1="86000" x2="52333" y2="86000"/>
                        <a14:foregroundMark x1="21667" y1="86429" x2="21667" y2="86429"/>
                        <a14:foregroundMark x1="6333" y1="65571" x2="6333" y2="65571"/>
                        <a14:foregroundMark x1="55500" y1="46857" x2="55500" y2="468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0" y="4191462"/>
            <a:ext cx="595953" cy="695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8510896" y="820881"/>
            <a:ext cx="1879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Пазлы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5" name="Picture 12" descr="https://img2.freepng.ru/20180321/ftq/kisspng-jigsaw-puzzles-puzz-3d-clip-art-jigsaw-puzzle-png-transparent-images-5ab1db256ea9a6.0680756515216054134533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19556" y1="11389" x2="19556" y2="11389"/>
                        <a14:foregroundMark x1="41111" y1="85694" x2="41111" y2="85694"/>
                        <a14:foregroundMark x1="14889" y1="11389" x2="14889" y2="11389"/>
                        <a14:foregroundMark x1="21889" y1="6250" x2="21889" y2="6250"/>
                        <a14:foregroundMark x1="18333" y1="1944" x2="18333" y2="1944"/>
                        <a14:foregroundMark x1="14889" y1="6250" x2="14889" y2="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911" y="582262"/>
            <a:ext cx="1519878" cy="1215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360" y="162819"/>
            <a:ext cx="1313295" cy="905721"/>
          </a:xfrm>
          <a:prstGeom prst="rect">
            <a:avLst/>
          </a:prstGeom>
        </p:spPr>
      </p:pic>
      <p:sp>
        <p:nvSpPr>
          <p:cNvPr id="17" name="Управляющая кнопка: далее 16">
            <a:hlinkClick r:id="rId14" action="ppaction://hlinksldjump" highlightClick="1"/>
          </p:cNvPr>
          <p:cNvSpPr/>
          <p:nvPr/>
        </p:nvSpPr>
        <p:spPr>
          <a:xfrm>
            <a:off x="8904312" y="1190213"/>
            <a:ext cx="288032" cy="239663"/>
          </a:xfrm>
          <a:prstGeom prst="actionButtonForwardNex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Управляющая кнопка: далее 17">
            <a:hlinkClick r:id="rId15" action="ppaction://hlinksldjump" highlightClick="1"/>
          </p:cNvPr>
          <p:cNvSpPr/>
          <p:nvPr/>
        </p:nvSpPr>
        <p:spPr>
          <a:xfrm>
            <a:off x="8904312" y="1559544"/>
            <a:ext cx="288032" cy="238619"/>
          </a:xfrm>
          <a:prstGeom prst="actionButtonForwardNex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1" name="Группа 20"/>
          <p:cNvGrpSpPr/>
          <p:nvPr/>
        </p:nvGrpSpPr>
        <p:grpSpPr>
          <a:xfrm>
            <a:off x="635168" y="5483342"/>
            <a:ext cx="1500392" cy="825977"/>
            <a:chOff x="839416" y="5517232"/>
            <a:chExt cx="1368152" cy="792088"/>
          </a:xfrm>
        </p:grpSpPr>
        <p:sp>
          <p:nvSpPr>
            <p:cNvPr id="19" name="Овал 18"/>
            <p:cNvSpPr/>
            <p:nvPr/>
          </p:nvSpPr>
          <p:spPr>
            <a:xfrm>
              <a:off x="839416" y="5517232"/>
              <a:ext cx="1368152" cy="792088"/>
            </a:xfrm>
            <a:prstGeom prst="ellipse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19">
              <a:hlinkClick r:id="" action="ppaction://hlinkshowjump?jump=lastslide"/>
            </p:cNvPr>
            <p:cNvSpPr txBox="1"/>
            <p:nvPr/>
          </p:nvSpPr>
          <p:spPr>
            <a:xfrm>
              <a:off x="1055440" y="5733256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Выход</a:t>
              </a:r>
            </a:p>
          </p:txBody>
        </p:sp>
      </p:grpSp>
      <p:sp>
        <p:nvSpPr>
          <p:cNvPr id="22" name="Облако 21"/>
          <p:cNvSpPr/>
          <p:nvPr/>
        </p:nvSpPr>
        <p:spPr>
          <a:xfrm>
            <a:off x="9450626" y="1645916"/>
            <a:ext cx="2488902" cy="1558829"/>
          </a:xfrm>
          <a:prstGeom prst="cloud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https://im0-tub-ru.yandex.net/i?id=72318b71c956b4f4bf28312252661506&amp;n=13&amp;exp=1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896" y="3261318"/>
            <a:ext cx="28194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10119619" y="2133965"/>
            <a:ext cx="1212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Куда пойдем?</a:t>
            </a:r>
            <a:endParaRPr lang="ru-RU" dirty="0"/>
          </a:p>
        </p:txBody>
      </p:sp>
      <p:sp>
        <p:nvSpPr>
          <p:cNvPr id="24" name="Овал 23"/>
          <p:cNvSpPr/>
          <p:nvPr/>
        </p:nvSpPr>
        <p:spPr>
          <a:xfrm>
            <a:off x="10119619" y="3204745"/>
            <a:ext cx="147231" cy="152247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8252079" y="5667580"/>
            <a:ext cx="3935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Создатель проекта Учанова Н.Р. МБДОУ </a:t>
            </a:r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Игринский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детский сад общеразвивающего вида№5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778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s://im0-tub-ru.yandex.net/i?id=4aedcae0397ed03edc612ed3206bd5c7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" b="100000" l="2813" r="100000">
                        <a14:foregroundMark x1="57813" y1="17813" x2="57813" y2="17813"/>
                        <a14:foregroundMark x1="37188" y1="30938" x2="37188" y2="30938"/>
                        <a14:foregroundMark x1="37188" y1="33750" x2="37188" y2="33750"/>
                        <a14:foregroundMark x1="40000" y1="54063" x2="40000" y2="54063"/>
                        <a14:foregroundMark x1="42813" y1="59688" x2="42813" y2="59688"/>
                        <a14:foregroundMark x1="48438" y1="59688" x2="55937" y2="56875"/>
                        <a14:foregroundMark x1="66250" y1="51250" x2="66250" y2="51250"/>
                        <a14:foregroundMark x1="66250" y1="45938" x2="66250" y2="45938"/>
                        <a14:foregroundMark x1="61563" y1="43125" x2="58750" y2="45000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3286" y="3531429"/>
            <a:ext cx="1857388" cy="185738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85786" y="214290"/>
            <a:ext cx="750099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Выбери цвета флага нашей страны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6" descr="https://im0-tub-ru.yandex.net/i?id=0e0617204ea02a9df87f24af475aca2f&amp;n=13&amp;exp=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4460" y="1573306"/>
            <a:ext cx="1285883" cy="1285884"/>
          </a:xfrm>
          <a:prstGeom prst="rect">
            <a:avLst/>
          </a:prstGeom>
          <a:noFill/>
        </p:spPr>
      </p:pic>
      <p:pic>
        <p:nvPicPr>
          <p:cNvPr id="7" name="Picture 12" descr="https://www.gikfo.ru/wp-content/uploads/8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74729" y="1137928"/>
            <a:ext cx="2511129" cy="2785523"/>
          </a:xfrm>
          <a:prstGeom prst="rect">
            <a:avLst/>
          </a:prstGeom>
          <a:noFill/>
        </p:spPr>
      </p:pic>
      <p:pic>
        <p:nvPicPr>
          <p:cNvPr id="8" name="Picture 18" descr="https://im0-tub-ru.yandex.net/i?id=df33315fd10b858953be6d98377be37e&amp;n=13&amp;exp=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86776" y="4155522"/>
            <a:ext cx="2243518" cy="2286390"/>
          </a:xfrm>
          <a:prstGeom prst="rect">
            <a:avLst/>
          </a:prstGeom>
          <a:noFill/>
        </p:spPr>
      </p:pic>
      <p:pic>
        <p:nvPicPr>
          <p:cNvPr id="9" name="Picture 20" descr="https://www.graftons.co.uk/media/catalog/product/cache/2/image/9df78eab33525d08d6e5fb8d27136e95/O/R/OR29910_2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66120" y="1750207"/>
            <a:ext cx="1430596" cy="1428760"/>
          </a:xfrm>
          <a:prstGeom prst="rect">
            <a:avLst/>
          </a:prstGeom>
          <a:noFill/>
        </p:spPr>
      </p:pic>
      <p:pic>
        <p:nvPicPr>
          <p:cNvPr id="10" name="Picture 10" descr="https://im0-tub-ru.yandex.net/i?id=5146a079ed828763d614fd81a7dbe270&amp;n=13&amp;exp=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7884" y="4500570"/>
            <a:ext cx="1571636" cy="1571637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285984" y="2786058"/>
            <a:ext cx="3429024" cy="785818"/>
          </a:xfrm>
          <a:prstGeom prst="rect">
            <a:avLst/>
          </a:prstGeom>
        </p:spPr>
        <p:style>
          <a:lnRef idx="0">
            <a:schemeClr val="accent6"/>
          </a:lnRef>
          <a:fillRef idx="1001">
            <a:schemeClr val="lt2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14612" y="307181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ФЛАГ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85984" y="3571876"/>
            <a:ext cx="3429024" cy="7858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71802" y="3786190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РОССИЙСКОЙ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43240" y="4500570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ФЕДЕРАЦИИ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285984" y="4357693"/>
            <a:ext cx="3429024" cy="78581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143240" y="450057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ФЕДЕРАЦИИ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0" name="Picture 2" descr="https://www.culture.ru/storage/images/680efe9a46c8b92156a0c9894e3f4fa2/b08168b9d31700722c4f4aa0517e86e0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273458"/>
            <a:ext cx="785786" cy="55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Группа 20"/>
          <p:cNvGrpSpPr/>
          <p:nvPr/>
        </p:nvGrpSpPr>
        <p:grpSpPr>
          <a:xfrm>
            <a:off x="10637354" y="6002770"/>
            <a:ext cx="1500392" cy="825977"/>
            <a:chOff x="839416" y="5517232"/>
            <a:chExt cx="1368152" cy="792088"/>
          </a:xfrm>
        </p:grpSpPr>
        <p:sp>
          <p:nvSpPr>
            <p:cNvPr id="22" name="Овал 21"/>
            <p:cNvSpPr/>
            <p:nvPr/>
          </p:nvSpPr>
          <p:spPr>
            <a:xfrm>
              <a:off x="839416" y="5517232"/>
              <a:ext cx="1368152" cy="792088"/>
            </a:xfrm>
            <a:prstGeom prst="ellipse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>
              <a:hlinkClick r:id="" action="ppaction://hlinkshowjump?jump=lastslide"/>
            </p:cNvPr>
            <p:cNvSpPr txBox="1"/>
            <p:nvPr/>
          </p:nvSpPr>
          <p:spPr>
            <a:xfrm>
              <a:off x="1055440" y="5733256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Выход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5001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://www.myudm.ru/sites/default/files/1_2103.jpg"/>
          <p:cNvPicPr>
            <a:picLocks noChangeAspect="1" noChangeArrowheads="1"/>
          </p:cNvPicPr>
          <p:nvPr/>
        </p:nvPicPr>
        <p:blipFill>
          <a:blip r:embed="rId2" cstate="print"/>
          <a:srcRect l="27159" t="14815" r="23458"/>
          <a:stretch>
            <a:fillRect/>
          </a:stretch>
        </p:blipFill>
        <p:spPr bwMode="auto">
          <a:xfrm>
            <a:off x="873865" y="3454265"/>
            <a:ext cx="2692902" cy="3096837"/>
          </a:xfrm>
          <a:prstGeom prst="rect">
            <a:avLst/>
          </a:prstGeom>
          <a:noFill/>
        </p:spPr>
      </p:pic>
      <p:pic>
        <p:nvPicPr>
          <p:cNvPr id="2" name="Picture 2" descr="https://www.culture.ru/storage/images/680efe9a46c8b92156a0c9894e3f4fa2/b08168b9d31700722c4f4aa0517e86e0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273458"/>
            <a:ext cx="785786" cy="55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m0-tub-ru.yandex.net/i?id=9ad5e3eaf21314d0d777be2934a63345-l&amp;n=13"/>
          <p:cNvPicPr>
            <a:picLocks noChangeAspect="1" noChangeArrowheads="1"/>
          </p:cNvPicPr>
          <p:nvPr/>
        </p:nvPicPr>
        <p:blipFill>
          <a:blip r:embed="rId4"/>
          <a:srcRect l="5938" t="3092" r="5391" b="5376"/>
          <a:stretch>
            <a:fillRect/>
          </a:stretch>
        </p:blipFill>
        <p:spPr bwMode="auto">
          <a:xfrm>
            <a:off x="392894" y="217501"/>
            <a:ext cx="2309343" cy="3143272"/>
          </a:xfrm>
          <a:prstGeom prst="rect">
            <a:avLst/>
          </a:prstGeom>
          <a:noFill/>
        </p:spPr>
      </p:pic>
      <p:pic>
        <p:nvPicPr>
          <p:cNvPr id="4" name="Picture 4" descr="http://xn----7sbooiklil0c.xn--p1ai/wp-content/uploads/2018/03/Brechalo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91792" y="750113"/>
            <a:ext cx="2479674" cy="3507164"/>
          </a:xfrm>
          <a:prstGeom prst="rect">
            <a:avLst/>
          </a:prstGeom>
          <a:noFill/>
        </p:spPr>
      </p:pic>
      <p:sp>
        <p:nvSpPr>
          <p:cNvPr id="5" name="TextBox 4">
            <a:hlinkClick r:id="" action="ppaction://macro?name=DragandDrop"/>
          </p:cNvPr>
          <p:cNvSpPr txBox="1"/>
          <p:nvPr/>
        </p:nvSpPr>
        <p:spPr>
          <a:xfrm>
            <a:off x="1785925" y="270748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Президент РФ Путин В.В.</a:t>
            </a:r>
            <a:endParaRPr lang="ru-RU" dirty="0"/>
          </a:p>
        </p:txBody>
      </p:sp>
      <p:sp>
        <p:nvSpPr>
          <p:cNvPr id="6" name="TextBox 5">
            <a:hlinkClick r:id="" action="ppaction://macro?name=DragandDrop"/>
          </p:cNvPr>
          <p:cNvSpPr txBox="1"/>
          <p:nvPr/>
        </p:nvSpPr>
        <p:spPr>
          <a:xfrm>
            <a:off x="5259574" y="793045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Глава Удмуртской республики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Бречалов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А.В.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TextBox 6">
            <a:hlinkClick r:id="" action="ppaction://macro?name=DragandDrop"/>
          </p:cNvPr>
          <p:cNvSpPr txBox="1"/>
          <p:nvPr/>
        </p:nvSpPr>
        <p:spPr>
          <a:xfrm>
            <a:off x="2884279" y="4266694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Глава </a:t>
            </a:r>
            <a:r>
              <a:rPr lang="ru-RU" dirty="0" err="1" smtClean="0"/>
              <a:t>Игринского</a:t>
            </a:r>
            <a:r>
              <a:rPr lang="ru-RU" dirty="0" smtClean="0"/>
              <a:t> района Чирков А.В.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 rot="11703884" flipV="1">
            <a:off x="6305001" y="4358049"/>
            <a:ext cx="4467710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Соотнеси инициалы глав страны, республики, района</a:t>
            </a:r>
          </a:p>
        </p:txBody>
      </p:sp>
    </p:spTree>
    <p:extLst>
      <p:ext uri="{BB962C8B-B14F-4D97-AF65-F5344CB8AC3E}">
        <p14:creationId xmlns:p14="http://schemas.microsoft.com/office/powerpoint/2010/main" val="392390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ww.culture.ru/storage/images/680efe9a46c8b92156a0c9894e3f4fa2/b08168b9d31700722c4f4aa0517e86e0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273458"/>
            <a:ext cx="785786" cy="55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im0-tub-ru.yandex.net/i?id=31a7999cefe769bb93c1296ae5467a16-l&amp;n=1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99456" y="35349"/>
            <a:ext cx="4847763" cy="3230580"/>
          </a:xfrm>
          <a:prstGeom prst="rect">
            <a:avLst/>
          </a:prstGeom>
          <a:noFill/>
        </p:spPr>
      </p:pic>
      <p:pic>
        <p:nvPicPr>
          <p:cNvPr id="14" name="Picture 8" descr="https://hovvy.ru/images/cat/b/fe/fea5de5b-dc46-11e8-817c-002590e5df0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00056" y="196506"/>
            <a:ext cx="2908265" cy="2908265"/>
          </a:xfrm>
          <a:prstGeom prst="rect">
            <a:avLst/>
          </a:prstGeom>
          <a:noFill/>
        </p:spPr>
      </p:pic>
      <p:pic>
        <p:nvPicPr>
          <p:cNvPr id="15" name="Picture 6" descr="https://im0-tub-ru.yandex.net/i?id=b4280f22f07465a60626f19b863ff2b3&amp;n=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51584" y="3385848"/>
            <a:ext cx="3214710" cy="3165254"/>
          </a:xfrm>
          <a:prstGeom prst="rect">
            <a:avLst/>
          </a:prstGeom>
          <a:noFill/>
        </p:spPr>
      </p:pic>
      <p:pic>
        <p:nvPicPr>
          <p:cNvPr id="16" name="Picture 4" descr="https://im0-tub-ru.yandex.net/i?id=dc60a178adc9c8da6c6bb5e6581d2e12&amp;n=1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79976" y="3311798"/>
            <a:ext cx="3429024" cy="3516949"/>
          </a:xfrm>
          <a:prstGeom prst="rect">
            <a:avLst/>
          </a:prstGeom>
          <a:noFill/>
        </p:spPr>
      </p:pic>
      <p:grpSp>
        <p:nvGrpSpPr>
          <p:cNvPr id="17" name="медведь"/>
          <p:cNvGrpSpPr/>
          <p:nvPr/>
        </p:nvGrpSpPr>
        <p:grpSpPr>
          <a:xfrm>
            <a:off x="5818170" y="97111"/>
            <a:ext cx="4431293" cy="3214686"/>
            <a:chOff x="4786314" y="214290"/>
            <a:chExt cx="4572000" cy="2714644"/>
          </a:xfrm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4857720" y="214290"/>
              <a:ext cx="4500594" cy="2714644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4786314" y="571480"/>
              <a:ext cx="4572000" cy="15696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2400" dirty="0"/>
                <a:t>В холод он в берлоге спит</a:t>
              </a:r>
              <a:r>
                <a:rPr lang="ru-RU" sz="2400" dirty="0" smtClean="0"/>
                <a:t/>
              </a:r>
              <a:br>
                <a:rPr lang="ru-RU" sz="2400" dirty="0" smtClean="0"/>
              </a:br>
              <a:r>
                <a:rPr lang="ru-RU" sz="2400" dirty="0"/>
                <a:t>Тихо в дырочки сопит</a:t>
              </a:r>
              <a:r>
                <a:rPr lang="ru-RU" sz="2400" dirty="0" smtClean="0"/>
                <a:t/>
              </a:r>
              <a:br>
                <a:rPr lang="ru-RU" sz="2400" dirty="0" smtClean="0"/>
              </a:br>
              <a:r>
                <a:rPr lang="ru-RU" sz="2400" dirty="0"/>
                <a:t>Как проснется, ну реветь,</a:t>
              </a:r>
              <a:r>
                <a:rPr lang="ru-RU" sz="2400" dirty="0" smtClean="0"/>
                <a:t/>
              </a:r>
              <a:br>
                <a:rPr lang="ru-RU" sz="2400" dirty="0" smtClean="0"/>
              </a:br>
              <a:r>
                <a:rPr lang="ru-RU" sz="2400" dirty="0"/>
                <a:t>И зовут его …</a:t>
              </a:r>
            </a:p>
          </p:txBody>
        </p:sp>
      </p:grpSp>
      <p:grpSp>
        <p:nvGrpSpPr>
          <p:cNvPr id="20" name="Береза"/>
          <p:cNvGrpSpPr/>
          <p:nvPr/>
        </p:nvGrpSpPr>
        <p:grpSpPr>
          <a:xfrm>
            <a:off x="5879976" y="3391479"/>
            <a:ext cx="4786314" cy="3357586"/>
            <a:chOff x="4714844" y="3000372"/>
            <a:chExt cx="5000660" cy="2714644"/>
          </a:xfrm>
        </p:grpSpPr>
        <p:sp>
          <p:nvSpPr>
            <p:cNvPr id="21" name="Скругленный прямоугольник 20"/>
            <p:cNvSpPr/>
            <p:nvPr/>
          </p:nvSpPr>
          <p:spPr>
            <a:xfrm>
              <a:off x="4714844" y="3000372"/>
              <a:ext cx="4500594" cy="2714644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5143504" y="3286124"/>
              <a:ext cx="4572000" cy="15696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2400" dirty="0"/>
                <a:t>Русская красавица</a:t>
              </a:r>
              <a:r>
                <a:rPr lang="ru-RU" sz="2400" dirty="0" smtClean="0"/>
                <a:t/>
              </a:r>
              <a:br>
                <a:rPr lang="ru-RU" sz="2400" dirty="0" smtClean="0"/>
              </a:br>
              <a:r>
                <a:rPr lang="ru-RU" sz="2400" dirty="0"/>
                <a:t>Стоит на поляне</a:t>
              </a:r>
              <a:r>
                <a:rPr lang="ru-RU" sz="2400" dirty="0" smtClean="0"/>
                <a:t/>
              </a:r>
              <a:br>
                <a:rPr lang="ru-RU" sz="2400" dirty="0" smtClean="0"/>
              </a:br>
              <a:r>
                <a:rPr lang="ru-RU" sz="2400" dirty="0"/>
                <a:t>В зелёной кофточке,</a:t>
              </a:r>
              <a:r>
                <a:rPr lang="ru-RU" sz="2400" dirty="0" smtClean="0"/>
                <a:t/>
              </a:r>
              <a:br>
                <a:rPr lang="ru-RU" sz="2400" dirty="0" smtClean="0"/>
              </a:br>
              <a:r>
                <a:rPr lang="ru-RU" sz="2400" dirty="0"/>
                <a:t>В белом сарафане.</a:t>
              </a:r>
            </a:p>
          </p:txBody>
        </p:sp>
      </p:grpSp>
      <p:grpSp>
        <p:nvGrpSpPr>
          <p:cNvPr id="23" name="волк"/>
          <p:cNvGrpSpPr/>
          <p:nvPr/>
        </p:nvGrpSpPr>
        <p:grpSpPr>
          <a:xfrm>
            <a:off x="1165100" y="3188885"/>
            <a:ext cx="4714876" cy="3500462"/>
            <a:chOff x="214282" y="3357562"/>
            <a:chExt cx="4500594" cy="2714644"/>
          </a:xfrm>
        </p:grpSpPr>
        <p:grpSp>
          <p:nvGrpSpPr>
            <p:cNvPr id="24" name="Группа 23"/>
            <p:cNvGrpSpPr/>
            <p:nvPr/>
          </p:nvGrpSpPr>
          <p:grpSpPr>
            <a:xfrm>
              <a:off x="214282" y="3357562"/>
              <a:ext cx="4500594" cy="2714644"/>
              <a:chOff x="347634" y="3490914"/>
              <a:chExt cx="4500594" cy="2714644"/>
            </a:xfrm>
          </p:grpSpPr>
          <p:sp>
            <p:nvSpPr>
              <p:cNvPr id="26" name="Скругленный прямоугольник 25"/>
              <p:cNvSpPr/>
              <p:nvPr/>
            </p:nvSpPr>
            <p:spPr>
              <a:xfrm>
                <a:off x="347634" y="3490914"/>
                <a:ext cx="4500594" cy="2714644"/>
              </a:xfrm>
              <a:prstGeom prst="roundRect">
                <a:avLst/>
              </a:prstGeom>
              <a:scene3d>
                <a:camera prst="orthographicFront"/>
                <a:lightRig rig="threePt" dir="t"/>
              </a:scene3d>
              <a:sp3d>
                <a:bevelT w="139700" prst="cross"/>
              </a:sp3d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704824" y="4133856"/>
                <a:ext cx="3857652" cy="461665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 w="139700" prst="cross"/>
              </a:sp3d>
            </p:spPr>
            <p:txBody>
              <a:bodyPr wrap="square" rtlCol="0">
                <a:spAutoFit/>
              </a:bodyPr>
              <a:lstStyle/>
              <a:p>
                <a:endParaRPr lang="ru-RU" sz="2400" dirty="0"/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642910" y="3571876"/>
              <a:ext cx="3571900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/>
                <a:t>Всё время по лесу он рыщет,</a:t>
              </a:r>
              <a:r>
                <a:rPr lang="ru-RU" sz="2400" dirty="0" smtClean="0"/>
                <a:t/>
              </a:r>
              <a:br>
                <a:rPr lang="ru-RU" sz="2400" dirty="0" smtClean="0"/>
              </a:br>
              <a:r>
                <a:rPr lang="ru-RU" sz="2400" dirty="0"/>
                <a:t>Он в кустах кого-то </a:t>
              </a:r>
              <a:r>
                <a:rPr lang="ru-RU" sz="2400" dirty="0" smtClean="0"/>
                <a:t>ищет.</a:t>
              </a:r>
              <a:br>
                <a:rPr lang="ru-RU" sz="2400" dirty="0" smtClean="0"/>
              </a:br>
              <a:r>
                <a:rPr lang="ru-RU" sz="2400" dirty="0"/>
                <a:t>Он из кустов зубами щёлк,</a:t>
              </a:r>
              <a:r>
                <a:rPr lang="ru-RU" sz="2400" dirty="0" smtClean="0"/>
                <a:t/>
              </a:r>
              <a:br>
                <a:rPr lang="ru-RU" sz="2400" dirty="0" smtClean="0"/>
              </a:br>
              <a:r>
                <a:rPr lang="ru-RU" sz="2400" dirty="0"/>
                <a:t>Кто скажите это - </a:t>
              </a:r>
            </a:p>
          </p:txBody>
        </p:sp>
      </p:grpSp>
      <p:grpSp>
        <p:nvGrpSpPr>
          <p:cNvPr id="28" name="Флаг"/>
          <p:cNvGrpSpPr/>
          <p:nvPr/>
        </p:nvGrpSpPr>
        <p:grpSpPr>
          <a:xfrm>
            <a:off x="1216937" y="111931"/>
            <a:ext cx="4643438" cy="3000372"/>
            <a:chOff x="357158" y="500042"/>
            <a:chExt cx="4500594" cy="2714644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357158" y="500042"/>
              <a:ext cx="4500594" cy="2714644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42910" y="714356"/>
              <a:ext cx="3857652" cy="2308324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r>
                <a:rPr lang="ru-RU" sz="2400" dirty="0"/>
                <a:t>У него названий много:</a:t>
              </a:r>
              <a:r>
                <a:rPr lang="ru-RU" sz="2400" dirty="0" smtClean="0"/>
                <a:t/>
              </a:r>
              <a:br>
                <a:rPr lang="ru-RU" sz="2400" dirty="0" smtClean="0"/>
              </a:br>
              <a:r>
                <a:rPr lang="ru-RU" sz="2400" dirty="0" err="1"/>
                <a:t>Триколор</a:t>
              </a:r>
              <a:r>
                <a:rPr lang="ru-RU" sz="2400" dirty="0"/>
                <a:t>, трёхцветный стяг –</a:t>
              </a:r>
              <a:r>
                <a:rPr lang="ru-RU" sz="2400" dirty="0" smtClean="0"/>
                <a:t/>
              </a:r>
              <a:br>
                <a:rPr lang="ru-RU" sz="2400" dirty="0" smtClean="0"/>
              </a:br>
              <a:r>
                <a:rPr lang="ru-RU" sz="2400" dirty="0"/>
                <a:t>С ветром гонит прочь тревоги</a:t>
              </a:r>
              <a:r>
                <a:rPr lang="ru-RU" sz="2400" dirty="0" smtClean="0"/>
                <a:t/>
              </a:r>
              <a:br>
                <a:rPr lang="ru-RU" sz="2400" dirty="0" smtClean="0"/>
              </a:br>
              <a:r>
                <a:rPr lang="ru-RU" sz="2400" dirty="0"/>
                <a:t>Бело-сине-красный ...</a:t>
              </a:r>
            </a:p>
          </p:txBody>
        </p:sp>
      </p:grpSp>
      <p:pic>
        <p:nvPicPr>
          <p:cNvPr id="31" name="Рисунок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2825" y="1511721"/>
            <a:ext cx="2371725" cy="2886075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6378" y="3510047"/>
            <a:ext cx="3209925" cy="333375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0249463" y="348802"/>
            <a:ext cx="1856840" cy="224676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2800" b="1" dirty="0" smtClean="0">
                <a:ln/>
                <a:solidFill>
                  <a:schemeClr val="accent4"/>
                </a:solidFill>
              </a:rPr>
              <a:t>Нажми на загадку – узнаешь отгадку</a:t>
            </a:r>
            <a:endParaRPr lang="ru-RU" sz="2800" b="1" dirty="0">
              <a:ln/>
              <a:solidFill>
                <a:schemeClr val="accent4"/>
              </a:solidFill>
            </a:endParaRPr>
          </a:p>
        </p:txBody>
      </p:sp>
      <p:grpSp>
        <p:nvGrpSpPr>
          <p:cNvPr id="34" name="Группа 33"/>
          <p:cNvGrpSpPr/>
          <p:nvPr/>
        </p:nvGrpSpPr>
        <p:grpSpPr>
          <a:xfrm>
            <a:off x="10929332" y="4415684"/>
            <a:ext cx="1237785" cy="622988"/>
            <a:chOff x="839416" y="5517232"/>
            <a:chExt cx="1368152" cy="792088"/>
          </a:xfrm>
        </p:grpSpPr>
        <p:sp>
          <p:nvSpPr>
            <p:cNvPr id="35" name="Овал 34"/>
            <p:cNvSpPr/>
            <p:nvPr/>
          </p:nvSpPr>
          <p:spPr>
            <a:xfrm>
              <a:off x="839416" y="5517232"/>
              <a:ext cx="1368152" cy="792088"/>
            </a:xfrm>
            <a:prstGeom prst="ellipse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TextBox 35">
              <a:hlinkClick r:id="" action="ppaction://hlinkshowjump?jump=lastslide"/>
            </p:cNvPr>
            <p:cNvSpPr txBox="1"/>
            <p:nvPr/>
          </p:nvSpPr>
          <p:spPr>
            <a:xfrm>
              <a:off x="1055440" y="5733256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Выход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34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a96dfffc028f5acdaf8d92fe490de3b-srl&amp;n=13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3" b="50260"/>
          <a:stretch>
            <a:fillRect/>
          </a:stretch>
        </p:blipFill>
        <p:spPr bwMode="auto">
          <a:xfrm>
            <a:off x="3593431" y="-219870"/>
            <a:ext cx="2601613" cy="3396647"/>
          </a:xfrm>
          <a:custGeom>
            <a:avLst/>
            <a:gdLst>
              <a:gd name="connsiteX0" fmla="*/ 0 w 2601613"/>
              <a:gd name="connsiteY0" fmla="*/ 0 h 3396647"/>
              <a:gd name="connsiteX1" fmla="*/ 2601613 w 2601613"/>
              <a:gd name="connsiteY1" fmla="*/ 0 h 3396647"/>
              <a:gd name="connsiteX2" fmla="*/ 2601613 w 2601613"/>
              <a:gd name="connsiteY2" fmla="*/ 3396647 h 3396647"/>
              <a:gd name="connsiteX3" fmla="*/ 0 w 2601613"/>
              <a:gd name="connsiteY3" fmla="*/ 3396647 h 3396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01613" h="3396647">
                <a:moveTo>
                  <a:pt x="0" y="0"/>
                </a:moveTo>
                <a:lnTo>
                  <a:pt x="2601613" y="0"/>
                </a:lnTo>
                <a:lnTo>
                  <a:pt x="2601613" y="3396647"/>
                </a:lnTo>
                <a:lnTo>
                  <a:pt x="0" y="339664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лафу" descr="https://im0-tub-ru.yandex.net/i?id=ca96dfffc028f5acdaf8d92fe490de3b-srl&amp;n=13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9839" y="-12235"/>
            <a:ext cx="5197299" cy="6828747"/>
          </a:xfrm>
          <a:prstGeom prst="rect">
            <a:avLst/>
          </a:prstGeom>
          <a:noFill/>
          <a:effectLst>
            <a:glow rad="127000">
              <a:schemeClr val="accent1">
                <a:alpha val="38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 descr="https://im0-tub-ru.yandex.net/i?id=ca96dfffc028f5acdaf8d92fe490de3b-srl&amp;n=13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57" b="50260"/>
          <a:stretch>
            <a:fillRect/>
          </a:stretch>
        </p:blipFill>
        <p:spPr bwMode="auto">
          <a:xfrm rot="21400730">
            <a:off x="329139" y="3173092"/>
            <a:ext cx="2595686" cy="3396647"/>
          </a:xfrm>
          <a:custGeom>
            <a:avLst/>
            <a:gdLst>
              <a:gd name="connsiteX0" fmla="*/ 0 w 2595686"/>
              <a:gd name="connsiteY0" fmla="*/ 0 h 3396647"/>
              <a:gd name="connsiteX1" fmla="*/ 2595686 w 2595686"/>
              <a:gd name="connsiteY1" fmla="*/ 0 h 3396647"/>
              <a:gd name="connsiteX2" fmla="*/ 2595686 w 2595686"/>
              <a:gd name="connsiteY2" fmla="*/ 3396647 h 3396647"/>
              <a:gd name="connsiteX3" fmla="*/ 0 w 2595686"/>
              <a:gd name="connsiteY3" fmla="*/ 3396647 h 3396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95686" h="3396647">
                <a:moveTo>
                  <a:pt x="0" y="0"/>
                </a:moveTo>
                <a:lnTo>
                  <a:pt x="2595686" y="0"/>
                </a:lnTo>
                <a:lnTo>
                  <a:pt x="2595686" y="3396647"/>
                </a:lnTo>
                <a:lnTo>
                  <a:pt x="0" y="339664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https://im0-tub-ru.yandex.net/i?id=ca96dfffc028f5acdaf8d92fe490de3b-srl&amp;n=13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3" t="50260"/>
          <a:stretch>
            <a:fillRect/>
          </a:stretch>
        </p:blipFill>
        <p:spPr bwMode="auto">
          <a:xfrm rot="987377">
            <a:off x="3261525" y="3428860"/>
            <a:ext cx="2601613" cy="3396647"/>
          </a:xfrm>
          <a:custGeom>
            <a:avLst/>
            <a:gdLst>
              <a:gd name="connsiteX0" fmla="*/ 0 w 2601613"/>
              <a:gd name="connsiteY0" fmla="*/ 0 h 3396647"/>
              <a:gd name="connsiteX1" fmla="*/ 2601613 w 2601613"/>
              <a:gd name="connsiteY1" fmla="*/ 0 h 3396647"/>
              <a:gd name="connsiteX2" fmla="*/ 2601613 w 2601613"/>
              <a:gd name="connsiteY2" fmla="*/ 3396647 h 3396647"/>
              <a:gd name="connsiteX3" fmla="*/ 0 w 2601613"/>
              <a:gd name="connsiteY3" fmla="*/ 3396647 h 3396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01613" h="3396647">
                <a:moveTo>
                  <a:pt x="0" y="0"/>
                </a:moveTo>
                <a:lnTo>
                  <a:pt x="2601613" y="0"/>
                </a:lnTo>
                <a:lnTo>
                  <a:pt x="2601613" y="3396647"/>
                </a:lnTo>
                <a:lnTo>
                  <a:pt x="0" y="339664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s://www.culture.ru/storage/images/680efe9a46c8b92156a0c9894e3f4fa2/b08168b9d31700722c4f4aa0517e86e0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84040"/>
            <a:ext cx="785786" cy="55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 descr="https://im0-tub-ru.yandex.net/i?id=ca96dfffc028f5acdaf8d92fe490de3b-srl&amp;n=13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50057" b="260"/>
          <a:stretch>
            <a:fillRect/>
          </a:stretch>
        </p:blipFill>
        <p:spPr bwMode="auto">
          <a:xfrm>
            <a:off x="610390" y="70496"/>
            <a:ext cx="2595686" cy="3396647"/>
          </a:xfrm>
          <a:custGeom>
            <a:avLst/>
            <a:gdLst>
              <a:gd name="connsiteX0" fmla="*/ 0 w 2595686"/>
              <a:gd name="connsiteY0" fmla="*/ 0 h 3396647"/>
              <a:gd name="connsiteX1" fmla="*/ 2595686 w 2595686"/>
              <a:gd name="connsiteY1" fmla="*/ 0 h 3396647"/>
              <a:gd name="connsiteX2" fmla="*/ 2595686 w 2595686"/>
              <a:gd name="connsiteY2" fmla="*/ 3396647 h 3396647"/>
              <a:gd name="connsiteX3" fmla="*/ 0 w 2595686"/>
              <a:gd name="connsiteY3" fmla="*/ 3396647 h 3396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95686" h="3396647">
                <a:moveTo>
                  <a:pt x="0" y="0"/>
                </a:moveTo>
                <a:lnTo>
                  <a:pt x="2595686" y="0"/>
                </a:lnTo>
                <a:lnTo>
                  <a:pt x="2595686" y="3396647"/>
                </a:lnTo>
                <a:lnTo>
                  <a:pt x="0" y="339664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Выгнутая вверх стрелка 1"/>
          <p:cNvSpPr/>
          <p:nvPr/>
        </p:nvSpPr>
        <p:spPr>
          <a:xfrm>
            <a:off x="5303912" y="686310"/>
            <a:ext cx="2448272" cy="1152128"/>
          </a:xfrm>
          <a:prstGeom prst="curvedDownArrow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Выгнутая вниз стрелка 2"/>
          <p:cNvSpPr/>
          <p:nvPr/>
        </p:nvSpPr>
        <p:spPr>
          <a:xfrm>
            <a:off x="5152199" y="4515116"/>
            <a:ext cx="2751698" cy="1224136"/>
          </a:xfrm>
          <a:prstGeom prst="curvedUpArrow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56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матреш" descr="https://i.pinimg.com/originals/22/61/2c/22612c873167a0539fddeac8205e614c.png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784" y="86828"/>
            <a:ext cx="3528392" cy="664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9" name="Группа 48"/>
          <p:cNvGrpSpPr/>
          <p:nvPr/>
        </p:nvGrpSpPr>
        <p:grpSpPr>
          <a:xfrm>
            <a:off x="4032563" y="0"/>
            <a:ext cx="3766833" cy="6845246"/>
            <a:chOff x="4727848" y="404664"/>
            <a:chExt cx="2913321" cy="5216980"/>
          </a:xfrm>
          <a:solidFill>
            <a:srgbClr val="000000">
              <a:alpha val="0"/>
            </a:srgbClr>
          </a:solidFill>
        </p:grpSpPr>
        <p:sp>
          <p:nvSpPr>
            <p:cNvPr id="50" name="Прямоугольник 49"/>
            <p:cNvSpPr/>
            <p:nvPr/>
          </p:nvSpPr>
          <p:spPr>
            <a:xfrm>
              <a:off x="4727848" y="420866"/>
              <a:ext cx="1440160" cy="1296144"/>
            </a:xfrm>
            <a:prstGeom prst="rect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Прямоугольник 50"/>
            <p:cNvSpPr/>
            <p:nvPr/>
          </p:nvSpPr>
          <p:spPr>
            <a:xfrm>
              <a:off x="4727848" y="1717010"/>
              <a:ext cx="1440160" cy="1296144"/>
            </a:xfrm>
            <a:prstGeom prst="rect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Прямоугольник 51"/>
            <p:cNvSpPr/>
            <p:nvPr/>
          </p:nvSpPr>
          <p:spPr>
            <a:xfrm>
              <a:off x="4727848" y="3029356"/>
              <a:ext cx="1440160" cy="1296144"/>
            </a:xfrm>
            <a:prstGeom prst="rect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Прямоугольник 52"/>
            <p:cNvSpPr/>
            <p:nvPr/>
          </p:nvSpPr>
          <p:spPr>
            <a:xfrm>
              <a:off x="4727848" y="4325500"/>
              <a:ext cx="1440160" cy="1296144"/>
            </a:xfrm>
            <a:prstGeom prst="rect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4727848" y="404664"/>
              <a:ext cx="1440160" cy="1296144"/>
            </a:xfrm>
            <a:prstGeom prst="rect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рямоугольник 54"/>
            <p:cNvSpPr/>
            <p:nvPr/>
          </p:nvSpPr>
          <p:spPr>
            <a:xfrm>
              <a:off x="6187511" y="1717010"/>
              <a:ext cx="1440160" cy="1296144"/>
            </a:xfrm>
            <a:prstGeom prst="rect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6187511" y="3028879"/>
              <a:ext cx="1440160" cy="1296144"/>
            </a:xfrm>
            <a:prstGeom prst="rect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Прямоугольник 56"/>
            <p:cNvSpPr/>
            <p:nvPr/>
          </p:nvSpPr>
          <p:spPr>
            <a:xfrm>
              <a:off x="6201009" y="4325023"/>
              <a:ext cx="1440160" cy="1296144"/>
            </a:xfrm>
            <a:prstGeom prst="rect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Прямоугольник 57"/>
            <p:cNvSpPr/>
            <p:nvPr/>
          </p:nvSpPr>
          <p:spPr>
            <a:xfrm>
              <a:off x="6187511" y="420866"/>
              <a:ext cx="1440160" cy="1296144"/>
            </a:xfrm>
            <a:prstGeom prst="rect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2" name="Рисунок 21" descr="https://i.pinimg.com/originals/22/61/2c/22612c873167a0539fddeac8205e614c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320" r="50605" b="24074"/>
          <a:stretch>
            <a:fillRect/>
          </a:stretch>
        </p:blipFill>
        <p:spPr bwMode="auto">
          <a:xfrm>
            <a:off x="8129694" y="1605323"/>
            <a:ext cx="1742862" cy="1700682"/>
          </a:xfrm>
          <a:custGeom>
            <a:avLst/>
            <a:gdLst>
              <a:gd name="connsiteX0" fmla="*/ 0 w 1742862"/>
              <a:gd name="connsiteY0" fmla="*/ 0 h 1700682"/>
              <a:gd name="connsiteX1" fmla="*/ 1742862 w 1742862"/>
              <a:gd name="connsiteY1" fmla="*/ 0 h 1700682"/>
              <a:gd name="connsiteX2" fmla="*/ 1742862 w 1742862"/>
              <a:gd name="connsiteY2" fmla="*/ 1700682 h 1700682"/>
              <a:gd name="connsiteX3" fmla="*/ 0 w 1742862"/>
              <a:gd name="connsiteY3" fmla="*/ 1700682 h 1700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862" h="1700682">
                <a:moveTo>
                  <a:pt x="0" y="0"/>
                </a:moveTo>
                <a:lnTo>
                  <a:pt x="1742862" y="0"/>
                </a:lnTo>
                <a:lnTo>
                  <a:pt x="1742862" y="1700682"/>
                </a:lnTo>
                <a:lnTo>
                  <a:pt x="0" y="170068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 descr="https://i.pinimg.com/originals/22/61/2c/22612c873167a0539fddeac8205e614c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926" r="50605"/>
          <a:stretch>
            <a:fillRect/>
          </a:stretch>
        </p:blipFill>
        <p:spPr bwMode="auto">
          <a:xfrm>
            <a:off x="9768408" y="552355"/>
            <a:ext cx="1742862" cy="1598900"/>
          </a:xfrm>
          <a:custGeom>
            <a:avLst/>
            <a:gdLst>
              <a:gd name="connsiteX0" fmla="*/ 0 w 1742862"/>
              <a:gd name="connsiteY0" fmla="*/ 0 h 1598900"/>
              <a:gd name="connsiteX1" fmla="*/ 1742862 w 1742862"/>
              <a:gd name="connsiteY1" fmla="*/ 0 h 1598900"/>
              <a:gd name="connsiteX2" fmla="*/ 1742862 w 1742862"/>
              <a:gd name="connsiteY2" fmla="*/ 1598900 h 1598900"/>
              <a:gd name="connsiteX3" fmla="*/ 0 w 1742862"/>
              <a:gd name="connsiteY3" fmla="*/ 1598900 h 159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862" h="1598900">
                <a:moveTo>
                  <a:pt x="0" y="0"/>
                </a:moveTo>
                <a:lnTo>
                  <a:pt x="1742862" y="0"/>
                </a:lnTo>
                <a:lnTo>
                  <a:pt x="1742862" y="1598900"/>
                </a:lnTo>
                <a:lnTo>
                  <a:pt x="0" y="15989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Рисунок 27" descr="https://i.pinimg.com/originals/22/61/2c/22612c873167a0539fddeac8205e614c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10" b="75606"/>
          <a:stretch>
            <a:fillRect/>
          </a:stretch>
        </p:blipFill>
        <p:spPr bwMode="auto">
          <a:xfrm>
            <a:off x="10764156" y="3404734"/>
            <a:ext cx="1760313" cy="1620158"/>
          </a:xfrm>
          <a:custGeom>
            <a:avLst/>
            <a:gdLst>
              <a:gd name="connsiteX0" fmla="*/ 0 w 1760313"/>
              <a:gd name="connsiteY0" fmla="*/ 0 h 1620158"/>
              <a:gd name="connsiteX1" fmla="*/ 1760313 w 1760313"/>
              <a:gd name="connsiteY1" fmla="*/ 0 h 1620158"/>
              <a:gd name="connsiteX2" fmla="*/ 1760313 w 1760313"/>
              <a:gd name="connsiteY2" fmla="*/ 1620158 h 1620158"/>
              <a:gd name="connsiteX3" fmla="*/ 0 w 1760313"/>
              <a:gd name="connsiteY3" fmla="*/ 1620158 h 1620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0313" h="1620158">
                <a:moveTo>
                  <a:pt x="0" y="0"/>
                </a:moveTo>
                <a:lnTo>
                  <a:pt x="1760313" y="0"/>
                </a:lnTo>
                <a:lnTo>
                  <a:pt x="1760313" y="1620158"/>
                </a:lnTo>
                <a:lnTo>
                  <a:pt x="0" y="162015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Рисунок 30" descr="https://i.pinimg.com/originals/22/61/2c/22612c873167a0539fddeac8205e614c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05" t="75917"/>
          <a:stretch>
            <a:fillRect/>
          </a:stretch>
        </p:blipFill>
        <p:spPr bwMode="auto">
          <a:xfrm>
            <a:off x="2174903" y="452657"/>
            <a:ext cx="1742861" cy="1599526"/>
          </a:xfrm>
          <a:custGeom>
            <a:avLst/>
            <a:gdLst>
              <a:gd name="connsiteX0" fmla="*/ 0 w 1742861"/>
              <a:gd name="connsiteY0" fmla="*/ 0 h 1599526"/>
              <a:gd name="connsiteX1" fmla="*/ 1742861 w 1742861"/>
              <a:gd name="connsiteY1" fmla="*/ 0 h 1599526"/>
              <a:gd name="connsiteX2" fmla="*/ 1742861 w 1742861"/>
              <a:gd name="connsiteY2" fmla="*/ 1599526 h 1599526"/>
              <a:gd name="connsiteX3" fmla="*/ 0 w 1742861"/>
              <a:gd name="connsiteY3" fmla="*/ 1599526 h 1599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861" h="1599526">
                <a:moveTo>
                  <a:pt x="0" y="0"/>
                </a:moveTo>
                <a:lnTo>
                  <a:pt x="1742861" y="0"/>
                </a:lnTo>
                <a:lnTo>
                  <a:pt x="1742861" y="1599526"/>
                </a:lnTo>
                <a:lnTo>
                  <a:pt x="0" y="159952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Рисунок 33" descr="https://i.pinimg.com/originals/22/61/2c/22612c873167a0539fddeac8205e614c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10" t="50311" b="24083"/>
          <a:stretch>
            <a:fillRect/>
          </a:stretch>
        </p:blipFill>
        <p:spPr bwMode="auto">
          <a:xfrm>
            <a:off x="8344211" y="4453893"/>
            <a:ext cx="1760313" cy="1700682"/>
          </a:xfrm>
          <a:custGeom>
            <a:avLst/>
            <a:gdLst>
              <a:gd name="connsiteX0" fmla="*/ 0 w 1760313"/>
              <a:gd name="connsiteY0" fmla="*/ 0 h 1700682"/>
              <a:gd name="connsiteX1" fmla="*/ 1760313 w 1760313"/>
              <a:gd name="connsiteY1" fmla="*/ 0 h 1700682"/>
              <a:gd name="connsiteX2" fmla="*/ 1760313 w 1760313"/>
              <a:gd name="connsiteY2" fmla="*/ 1700682 h 1700682"/>
              <a:gd name="connsiteX3" fmla="*/ 0 w 1760313"/>
              <a:gd name="connsiteY3" fmla="*/ 1700682 h 1700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0313" h="1700682">
                <a:moveTo>
                  <a:pt x="0" y="0"/>
                </a:moveTo>
                <a:lnTo>
                  <a:pt x="1760313" y="0"/>
                </a:lnTo>
                <a:lnTo>
                  <a:pt x="1760313" y="1700682"/>
                </a:lnTo>
                <a:lnTo>
                  <a:pt x="0" y="170068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https://i.pinimg.com/originals/22/61/2c/22612c873167a0539fddeac8205e614c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605" b="75606"/>
          <a:stretch>
            <a:fillRect/>
          </a:stretch>
        </p:blipFill>
        <p:spPr bwMode="auto">
          <a:xfrm>
            <a:off x="2169802" y="4346259"/>
            <a:ext cx="1742862" cy="1620158"/>
          </a:xfrm>
          <a:custGeom>
            <a:avLst/>
            <a:gdLst>
              <a:gd name="connsiteX0" fmla="*/ 0 w 1742862"/>
              <a:gd name="connsiteY0" fmla="*/ 0 h 1620158"/>
              <a:gd name="connsiteX1" fmla="*/ 1742862 w 1742862"/>
              <a:gd name="connsiteY1" fmla="*/ 0 h 1620158"/>
              <a:gd name="connsiteX2" fmla="*/ 1742862 w 1742862"/>
              <a:gd name="connsiteY2" fmla="*/ 1620158 h 1620158"/>
              <a:gd name="connsiteX3" fmla="*/ 0 w 1742862"/>
              <a:gd name="connsiteY3" fmla="*/ 1620158 h 1620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862" h="1620158">
                <a:moveTo>
                  <a:pt x="0" y="0"/>
                </a:moveTo>
                <a:lnTo>
                  <a:pt x="1742862" y="0"/>
                </a:lnTo>
                <a:lnTo>
                  <a:pt x="1742862" y="1620158"/>
                </a:lnTo>
                <a:lnTo>
                  <a:pt x="0" y="162015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 descr="https://i.pinimg.com/originals/22/61/2c/22612c873167a0539fddeac8205e614c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94" r="50605" b="50000"/>
          <a:stretch>
            <a:fillRect/>
          </a:stretch>
        </p:blipFill>
        <p:spPr bwMode="auto">
          <a:xfrm>
            <a:off x="465577" y="2348880"/>
            <a:ext cx="1742862" cy="1700682"/>
          </a:xfrm>
          <a:custGeom>
            <a:avLst/>
            <a:gdLst>
              <a:gd name="connsiteX0" fmla="*/ 0 w 1742862"/>
              <a:gd name="connsiteY0" fmla="*/ 0 h 1700682"/>
              <a:gd name="connsiteX1" fmla="*/ 1742862 w 1742862"/>
              <a:gd name="connsiteY1" fmla="*/ 0 h 1700682"/>
              <a:gd name="connsiteX2" fmla="*/ 1742862 w 1742862"/>
              <a:gd name="connsiteY2" fmla="*/ 1700682 h 1700682"/>
              <a:gd name="connsiteX3" fmla="*/ 0 w 1742862"/>
              <a:gd name="connsiteY3" fmla="*/ 1700682 h 1700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862" h="1700682">
                <a:moveTo>
                  <a:pt x="0" y="0"/>
                </a:moveTo>
                <a:lnTo>
                  <a:pt x="1742862" y="0"/>
                </a:lnTo>
                <a:lnTo>
                  <a:pt x="1742862" y="1700682"/>
                </a:lnTo>
                <a:lnTo>
                  <a:pt x="0" y="170068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Рисунок 36" descr="https://i.pinimg.com/originals/22/61/2c/22612c873167a0539fddeac8205e614c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10" t="24394" b="50000"/>
          <a:stretch>
            <a:fillRect/>
          </a:stretch>
        </p:blipFill>
        <p:spPr bwMode="auto">
          <a:xfrm>
            <a:off x="299791" y="4860259"/>
            <a:ext cx="1760313" cy="1700682"/>
          </a:xfrm>
          <a:custGeom>
            <a:avLst/>
            <a:gdLst>
              <a:gd name="connsiteX0" fmla="*/ 0 w 1760313"/>
              <a:gd name="connsiteY0" fmla="*/ 0 h 1700682"/>
              <a:gd name="connsiteX1" fmla="*/ 1760313 w 1760313"/>
              <a:gd name="connsiteY1" fmla="*/ 0 h 1700682"/>
              <a:gd name="connsiteX2" fmla="*/ 1760313 w 1760313"/>
              <a:gd name="connsiteY2" fmla="*/ 1700682 h 1700682"/>
              <a:gd name="connsiteX3" fmla="*/ 0 w 1760313"/>
              <a:gd name="connsiteY3" fmla="*/ 1700682 h 1700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0313" h="1700682">
                <a:moveTo>
                  <a:pt x="0" y="0"/>
                </a:moveTo>
                <a:lnTo>
                  <a:pt x="1760313" y="0"/>
                </a:lnTo>
                <a:lnTo>
                  <a:pt x="1760313" y="1700682"/>
                </a:lnTo>
                <a:lnTo>
                  <a:pt x="0" y="170068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https://www.culture.ru/storage/images/680efe9a46c8b92156a0c9894e3f4fa2/b08168b9d31700722c4f4aa0517e86e0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273458"/>
            <a:ext cx="785786" cy="55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culture.ru/storage/images/680efe9a46c8b92156a0c9894e3f4fa2/b08168b9d31700722c4f4aa0517e86e0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273458"/>
            <a:ext cx="785786" cy="55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840" y="3681313"/>
            <a:ext cx="3803915" cy="2852936"/>
          </a:xfrm>
          <a:prstGeom prst="rect">
            <a:avLst/>
          </a:prstGeom>
        </p:spPr>
      </p:pic>
      <p:pic>
        <p:nvPicPr>
          <p:cNvPr id="4" name="Picture 8" descr="https://im0-tub-ru.yandex.net/i?id=4a6bf9fd1f54ba30282825fa95655f4b&amp;n=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69" y="55079"/>
            <a:ext cx="4476750" cy="3357562"/>
          </a:xfrm>
          <a:prstGeom prst="rect">
            <a:avLst/>
          </a:prstGeom>
          <a:noFill/>
        </p:spPr>
      </p:pic>
      <p:pic>
        <p:nvPicPr>
          <p:cNvPr id="3" name="Picture 6" descr="https://im0-tub-ru.yandex.net/i?id=d8101732ec7d4a638468397ac6a73955&amp;n=13"/>
          <p:cNvPicPr>
            <a:picLocks noChangeAspect="1" noChangeArrowheads="1"/>
          </p:cNvPicPr>
          <p:nvPr/>
        </p:nvPicPr>
        <p:blipFill>
          <a:blip r:embed="rId5"/>
          <a:srcRect r="4385"/>
          <a:stretch>
            <a:fillRect/>
          </a:stretch>
        </p:blipFill>
        <p:spPr bwMode="auto">
          <a:xfrm>
            <a:off x="7176120" y="0"/>
            <a:ext cx="4786314" cy="335756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966778" y="1025974"/>
            <a:ext cx="5715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МОЯ РОДИНА - РОССИЯ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6" name="Picture 2" descr="https://img5.goodfon.ru/original/1920x1200/7/f2/romashki-tsvety-belye-romashkovoe-pole-lug-leto-mnog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69" y="3357562"/>
            <a:ext cx="4914935" cy="3500438"/>
          </a:xfrm>
          <a:prstGeom prst="rect">
            <a:avLst/>
          </a:prstGeom>
          <a:noFill/>
        </p:spPr>
      </p:pic>
      <p:pic>
        <p:nvPicPr>
          <p:cNvPr id="7" name="Picture 4" descr="https://img3.goodfon.ru/original/2560x1600/0/ca/bereza-derevya-zele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77066" y="3412641"/>
            <a:ext cx="4914934" cy="3500438"/>
          </a:xfrm>
          <a:prstGeom prst="rect">
            <a:avLst/>
          </a:prstGeom>
          <a:noFill/>
        </p:spPr>
      </p:pic>
      <p:pic>
        <p:nvPicPr>
          <p:cNvPr id="8" name="Picture 2" descr="https://www.culture.ru/storage/images/680efe9a46c8b92156a0c9894e3f4fa2/b08168b9d31700722c4f4aa0517e86e0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1" y="6425858"/>
            <a:ext cx="785786" cy="55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95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127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1524</TotalTime>
  <Words>131</Words>
  <Application>Microsoft Office PowerPoint</Application>
  <PresentationFormat>Широкоэкранный</PresentationFormat>
  <Paragraphs>36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Мария Учанова</cp:lastModifiedBy>
  <cp:revision>151</cp:revision>
  <dcterms:created xsi:type="dcterms:W3CDTF">2010-04-23T03:00:43Z</dcterms:created>
  <dcterms:modified xsi:type="dcterms:W3CDTF">2020-11-26T15:14:19Z</dcterms:modified>
</cp:coreProperties>
</file>