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61" r:id="rId2"/>
    <p:sldId id="283" r:id="rId3"/>
    <p:sldId id="362" r:id="rId4"/>
    <p:sldId id="363" r:id="rId5"/>
    <p:sldId id="364" r:id="rId6"/>
    <p:sldId id="365" r:id="rId7"/>
    <p:sldId id="366" r:id="rId8"/>
    <p:sldId id="367" r:id="rId9"/>
    <p:sldId id="368" r:id="rId10"/>
    <p:sldId id="369" r:id="rId11"/>
    <p:sldId id="37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516C9-F8BE-40C1-B931-1913A1F5FBE7}" type="datetimeFigureOut">
              <a:rPr lang="ru-RU" smtClean="0"/>
              <a:pPr/>
              <a:t>09.09.2019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1644E-5C67-4278-A92E-BE6CCBA2DE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516C9-F8BE-40C1-B931-1913A1F5FBE7}" type="datetimeFigureOut">
              <a:rPr lang="ru-RU" smtClean="0"/>
              <a:pPr/>
              <a:t>09.09.2019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1644E-5C67-4278-A92E-BE6CCBA2DE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516C9-F8BE-40C1-B931-1913A1F5FBE7}" type="datetimeFigureOut">
              <a:rPr lang="ru-RU" smtClean="0"/>
              <a:pPr/>
              <a:t>09.09.2019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1644E-5C67-4278-A92E-BE6CCBA2DE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516C9-F8BE-40C1-B931-1913A1F5FBE7}" type="datetimeFigureOut">
              <a:rPr lang="ru-RU" smtClean="0"/>
              <a:pPr/>
              <a:t>09.09.2019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1644E-5C67-4278-A92E-BE6CCBA2DE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516C9-F8BE-40C1-B931-1913A1F5FBE7}" type="datetimeFigureOut">
              <a:rPr lang="ru-RU" smtClean="0"/>
              <a:pPr/>
              <a:t>09.09.2019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1644E-5C67-4278-A92E-BE6CCBA2DE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516C9-F8BE-40C1-B931-1913A1F5FBE7}" type="datetimeFigureOut">
              <a:rPr lang="ru-RU" smtClean="0"/>
              <a:pPr/>
              <a:t>09.09.2019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1644E-5C67-4278-A92E-BE6CCBA2DE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516C9-F8BE-40C1-B931-1913A1F5FBE7}" type="datetimeFigureOut">
              <a:rPr lang="ru-RU" smtClean="0"/>
              <a:pPr/>
              <a:t>09.09.2019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1644E-5C67-4278-A92E-BE6CCBA2DE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516C9-F8BE-40C1-B931-1913A1F5FBE7}" type="datetimeFigureOut">
              <a:rPr lang="ru-RU" smtClean="0"/>
              <a:pPr/>
              <a:t>09.09.2019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1644E-5C67-4278-A92E-BE6CCBA2DE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516C9-F8BE-40C1-B931-1913A1F5FBE7}" type="datetimeFigureOut">
              <a:rPr lang="ru-RU" smtClean="0"/>
              <a:pPr/>
              <a:t>09.09.2019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8D1644E-5C67-4278-A92E-BE6CCBA2DE8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516C9-F8BE-40C1-B931-1913A1F5FBE7}" type="datetimeFigureOut">
              <a:rPr lang="ru-RU" smtClean="0"/>
              <a:pPr/>
              <a:t>09.09.2019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1644E-5C67-4278-A92E-BE6CCBA2DE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516C9-F8BE-40C1-B931-1913A1F5FBE7}" type="datetimeFigureOut">
              <a:rPr lang="ru-RU" smtClean="0"/>
              <a:pPr/>
              <a:t>09.09.2019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1644E-5C67-4278-A92E-BE6CCBA2DE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2F516C9-F8BE-40C1-B931-1913A1F5FBE7}" type="datetimeFigureOut">
              <a:rPr lang="ru-RU" smtClean="0"/>
              <a:pPr/>
              <a:t>09.09.2019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1644E-5C67-4278-A92E-BE6CCBA2DE8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Проект «Защитим природу»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МДОУ «Детский сад комбинированного вида  №5 «</a:t>
            </a:r>
            <a:r>
              <a:rPr lang="ru-RU" dirty="0" err="1" smtClean="0"/>
              <a:t>Журавушка</a:t>
            </a:r>
            <a:r>
              <a:rPr lang="ru-RU" dirty="0" smtClean="0"/>
              <a:t>»</a:t>
            </a:r>
          </a:p>
          <a:p>
            <a:r>
              <a:rPr lang="ru-RU" dirty="0" smtClean="0"/>
              <a:t>Воспитатель Баранова Наталья Викторовна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179512" y="2244041"/>
            <a:ext cx="5616624" cy="147732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467544" y="791964"/>
            <a:ext cx="6768752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 проекта.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Автор: Баранова Наталья Викторовна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Вид: информационно – исследовательский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Проблема: охрана природы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Продолжительность: долгосрочный,  в течение года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Участники: дети, педагог, родители.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4813144"/>
          </a:xfrm>
        </p:spPr>
        <p:txBody>
          <a:bodyPr>
            <a:normAutofit/>
          </a:bodyPr>
          <a:lstStyle/>
          <a:p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Актуальность  проекта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дошкольном  возрасте создаются  предпосылки для формирования личности, характера будущего гражданина. И одной из целей экологического воспитания является формирование основ экологического мировоззрения и культуры. В этом возрасте ребёнок начинает выделять себя из окружающей среды, развивается эмоционально-ценностное отношение к окружающему, формируются основы нравственно-экологических позиций личности.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03448"/>
            <a:ext cx="8763000" cy="5976664"/>
          </a:xfrm>
        </p:spPr>
        <p:txBody>
          <a:bodyPr>
            <a:normAutofit/>
          </a:bodyPr>
          <a:lstStyle/>
          <a:p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проекта: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предоставить пути решения проблемы загрязнения города бытовыми отходами. 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Задачи проекта: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Дать детям представление о видах бытовых отходов и их свойствах.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Дать детям представления об опасности бытовых отходов в жизни человека и живых организмов.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Уточнить представления у детей об основных источниках загрязнения земли, воды, воздуха, его последствиях, мероприятиях по предотвращению загрязнения.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Найти способы использования вторичных ресурсов бросового материала.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</a:rPr>
              <a:t>Наблюдение «Про </a:t>
            </a:r>
            <a:r>
              <a:rPr lang="ru-RU" sz="3600" dirty="0" smtClean="0">
                <a:solidFill>
                  <a:srgbClr val="C00000"/>
                </a:solidFill>
              </a:rPr>
              <a:t>город и про </a:t>
            </a:r>
            <a:r>
              <a:rPr lang="ru-RU" sz="3600" dirty="0" smtClean="0">
                <a:solidFill>
                  <a:srgbClr val="C00000"/>
                </a:solidFill>
              </a:rPr>
              <a:t>мусор»</a:t>
            </a:r>
            <a:r>
              <a:rPr lang="ru-RU" sz="3600" dirty="0" smtClean="0">
                <a:solidFill>
                  <a:srgbClr val="C00000"/>
                </a:solidFill>
              </a:rPr>
              <a:t>Мусор разделяем – природу охраняем!</a:t>
            </a:r>
            <a:endParaRPr lang="ru-RU" sz="3600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C:\Users\Пользователь\Desktop\Средняя\ПРОЕКТ Защитим природу\фото\SAM_631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276872"/>
            <a:ext cx="5472608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ООД «Виды мусора»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 descr="C:\Users\Пользователь\Desktop\Средняя\ПРОЕКТ Защитим природу\фото\20190325_15381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683568" y="2492896"/>
            <a:ext cx="3384376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Пользователь\Desktop\Средняя\ПРОЕКТ Защитим природу\фото\20190325_16263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211961" y="2492897"/>
            <a:ext cx="4464493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Пользователь\Desktop\Средняя\ПРОЕКТ Защитим природу\фото\20190325_16263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211961" y="2492895"/>
            <a:ext cx="4464493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ОО «Художественно – эстетическое развитие»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 descr="C:\Users\Пользователь\Desktop\Средняя\ПРОЕКТ Защитим природу\фото\20190325_15274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555776" y="2132856"/>
            <a:ext cx="3816424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Мусор разделяем – природу охраняем!</a:t>
            </a:r>
            <a:endParaRPr lang="ru-RU" sz="3200" dirty="0"/>
          </a:p>
        </p:txBody>
      </p:sp>
      <p:pic>
        <p:nvPicPr>
          <p:cNvPr id="3" name="Рисунок 2" descr="C:\Users\Пользователь\Pictures\2019-03\IMG-20190325-WA002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060848"/>
            <a:ext cx="2638425" cy="3517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Пользователь\Pictures\2019-03\IMG-20190325-WA000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132856"/>
            <a:ext cx="2571750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</a:rPr>
              <a:t>Вторая жизнь мусора</a:t>
            </a:r>
            <a:endParaRPr lang="ru-RU" sz="3600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C:\Users\Пользователь\Desktop\Средняя\ПРОЕКТ Защитим природу\фото\IMG-20190114-WA001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Плакат «Сохраним планету </a:t>
            </a:r>
            <a:r>
              <a:rPr lang="ru-RU" sz="3200" dirty="0" smtClean="0">
                <a:solidFill>
                  <a:srgbClr val="C00000"/>
                </a:solidFill>
              </a:rPr>
              <a:t>здорово!»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Содержимое 9" descr="SAM_64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5708" y="1935163"/>
            <a:ext cx="5852583" cy="438943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80503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СПАСИБО ЗА ВНИМАНИЕ!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Другая 1">
      <a:dk1>
        <a:sysClr val="windowText" lastClr="000000"/>
      </a:dk1>
      <a:lt1>
        <a:sysClr val="window" lastClr="FFFFFF"/>
      </a:lt1>
      <a:dk2>
        <a:srgbClr val="8FD179"/>
      </a:dk2>
      <a:lt2>
        <a:srgbClr val="DBF5F9"/>
      </a:lt2>
      <a:accent1>
        <a:srgbClr val="CAE9C0"/>
      </a:accent1>
      <a:accent2>
        <a:srgbClr val="387025"/>
      </a:accent2>
      <a:accent3>
        <a:srgbClr val="B0DFA0"/>
      </a:accent3>
      <a:accent4>
        <a:srgbClr val="54A838"/>
      </a:accent4>
      <a:accent5>
        <a:srgbClr val="7CCA62"/>
      </a:accent5>
      <a:accent6>
        <a:srgbClr val="A5C249"/>
      </a:accent6>
      <a:hlink>
        <a:srgbClr val="E2D700"/>
      </a:hlink>
      <a:folHlink>
        <a:srgbClr val="C9DA91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2076</TotalTime>
  <Words>106</Words>
  <Application>Microsoft Office PowerPoint</Application>
  <PresentationFormat>Экран (4:3)</PresentationFormat>
  <Paragraphs>21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Поток</vt:lpstr>
      <vt:lpstr>Проект «Защитим природу»</vt:lpstr>
      <vt:lpstr>Слайд 2</vt:lpstr>
      <vt:lpstr>Актуальность  проекта.  В дошкольном  возрасте создаются  предпосылки для формирования личности, характера будущего гражданина. И одной из целей экологического воспитания является формирование основ экологического мировоззрения и культуры. В этом возрасте ребёнок начинает выделять себя из окружающей среды, развивается эмоционально-ценностное отношение к окружающему, формируются основы нравственно-экологических позиций личности. </vt:lpstr>
      <vt:lpstr>Цель проекта: предоставить пути решения проблемы загрязнения города бытовыми отходами.   Задачи проекта:  1. Дать детям представление о видах бытовых отходов и их свойствах. 2. Дать детям представления об опасности бытовых отходов в жизни человека и живых организмов. 3. Уточнить представления у детей об основных источниках загрязнения земли, воды, воздуха, его последствиях, мероприятиях по предотвращению загрязнения. 4. Найти способы использования вторичных ресурсов бросового материала. </vt:lpstr>
      <vt:lpstr>Наблюдение «Про город и про мусор»Мусор разделяем – природу охраняем!</vt:lpstr>
      <vt:lpstr>ООД «Виды мусора»</vt:lpstr>
      <vt:lpstr>ОО «Художественно – эстетическое развитие»</vt:lpstr>
      <vt:lpstr>Мусор разделяем – природу охраняем!</vt:lpstr>
      <vt:lpstr>Вторая жизнь мусора</vt:lpstr>
      <vt:lpstr>Плакат «Сохраним планету здорово!»</vt:lpstr>
      <vt:lpstr>   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 «Юные защитники природы»</dc:title>
  <dc:creator>1</dc:creator>
  <cp:lastModifiedBy>Пользователь</cp:lastModifiedBy>
  <cp:revision>119</cp:revision>
  <dcterms:created xsi:type="dcterms:W3CDTF">2016-01-24T08:31:24Z</dcterms:created>
  <dcterms:modified xsi:type="dcterms:W3CDTF">2019-09-09T08:04:38Z</dcterms:modified>
</cp:coreProperties>
</file>