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4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1779" autoAdjust="0"/>
  </p:normalViewPr>
  <p:slideViewPr>
    <p:cSldViewPr>
      <p:cViewPr varScale="1">
        <p:scale>
          <a:sx n="88" d="100"/>
          <a:sy n="88" d="100"/>
        </p:scale>
        <p:origin x="110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6E892F-C5E5-4222-B296-71AC10DCE349}" type="datetimeFigureOut">
              <a:rPr lang="ru-RU" smtClean="0"/>
              <a:t>24.01.2024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304C8-7372-4F80-9905-2BE06F50AE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284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593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501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013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06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669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985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721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683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595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342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890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48261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7711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6027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841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1953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160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2D854-3455-4C46-97D6-2FC6C93F64D8}" type="datetimeFigureOut">
              <a:rPr lang="ru-RU" smtClean="0"/>
              <a:pPr/>
              <a:t>24.01.2024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D3261-04B9-422F-ABED-97DFA79E9B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812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275856" y="3789040"/>
            <a:ext cx="2922712" cy="111784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Жукова Дарья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Музыка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6329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188640"/>
            <a:ext cx="6377940" cy="1293028"/>
          </a:xfrm>
        </p:spPr>
        <p:txBody>
          <a:bodyPr>
            <a:normAutofit/>
          </a:bodyPr>
          <a:lstStyle/>
          <a:p>
            <a:pPr algn="ctr"/>
            <a:r>
              <a:rPr lang="ru-RU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Протяжённость </a:t>
            </a:r>
            <a: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звучания или длительность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81668"/>
            <a:ext cx="3563888" cy="537633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dirty="0"/>
              <a:t>Продолжительность каждой ноты относится к области музыкального времени, которое представляет собой непрерывное движение с одной и той же скоростью равных долей, сравнимых с мерным биением пульса. Обычно одна такая доля ассоциируется с четвертной по длительности нотой. Единицей измерения длительности является целая нота. </a:t>
            </a:r>
          </a:p>
          <a:p>
            <a:pPr marL="0" indent="0" algn="ctr">
              <a:buNone/>
            </a:pP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0984" y="1700808"/>
            <a:ext cx="5525777" cy="3675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25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3689608" cy="564045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700" dirty="0"/>
              <a:t>Каждая новая, более мелкая длительность, получается в ходе деления целой ноты на число 2 в n-ой степени: 2, 4, 8, 16, 32 и т.д. Так, целую ноту мы можем разделить не только на 4 четвертных, но с равным успехом и на 8 восьмых или 16 шестнадцатых нот.</a:t>
            </a:r>
          </a:p>
          <a:p>
            <a:pPr marL="0" indent="0" algn="ctr">
              <a:buNone/>
            </a:pPr>
            <a:endParaRPr lang="ru-RU" sz="27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9723" y="1844824"/>
            <a:ext cx="5134762" cy="326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658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3995936" cy="5733256"/>
          </a:xfrm>
        </p:spPr>
        <p:txBody>
          <a:bodyPr>
            <a:noAutofit/>
          </a:bodyPr>
          <a:lstStyle/>
          <a:p>
            <a:pPr marL="0" indent="0" algn="ctr" fontAlgn="t">
              <a:buNone/>
            </a:pPr>
            <a:r>
              <a:rPr lang="ru-RU" dirty="0"/>
              <a:t>Музыкальное время очень хорошо организовано, и в его организации помимо долей участвуют более крупные единицы – такты, то есть отрезки, которые содержат точно заданное число долей. Такты выделяются визуально путём разделения одного от другого вертикальной тактовой чертой. Количество долей в тактах, и длительность каждой из них отражается в нотах с помощью числового размера.</a:t>
            </a: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2669" y="692696"/>
            <a:ext cx="5148064" cy="26746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3491428"/>
            <a:ext cx="4283968" cy="32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859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3851920" cy="573325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700" dirty="0"/>
              <a:t>И размеры, и длительности, и доли тесно связаны с такой областью в музыке, как ритм. Нотная грамота для начинающих обычно оперирует наиболее простыми размерами, например, 2/4, 3/4 и т.п. Посмотрите, как в них может быть организован музыкальный ритм.</a:t>
            </a:r>
          </a:p>
          <a:p>
            <a:pPr marL="0" indent="0" algn="ctr">
              <a:buNone/>
            </a:pPr>
            <a:endParaRPr lang="ru-RU" sz="27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419066"/>
            <a:ext cx="5186561" cy="20746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1452" y="2852936"/>
            <a:ext cx="4607496" cy="345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247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116632"/>
            <a:ext cx="6377940" cy="1293028"/>
          </a:xfrm>
        </p:spPr>
        <p:txBody>
          <a:bodyPr>
            <a:noAutofit/>
          </a:bodyPr>
          <a:lstStyle/>
          <a:p>
            <a:pPr lvl="0" algn="ctr"/>
            <a:r>
              <a:rPr lang="ru-RU" sz="2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Динамика </a:t>
            </a:r>
            <a:r>
              <a:rPr lang="ru-RU" sz="2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громкость звучания</a:t>
            </a:r>
            <a:br>
              <a:rPr lang="ru-RU" sz="2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" y="1052736"/>
            <a:ext cx="4392488" cy="3933056"/>
          </a:xfrm>
        </p:spPr>
        <p:txBody>
          <a:bodyPr>
            <a:normAutofit fontScale="92500"/>
          </a:bodyPr>
          <a:lstStyle/>
          <a:p>
            <a:pPr marL="0" indent="0" algn="ctr" fontAlgn="t">
              <a:buNone/>
            </a:pPr>
            <a:r>
              <a:rPr lang="ru-RU" dirty="0"/>
              <a:t>Громкость – это сила размаха колебательного движения, или амплитуда колебаний. Чем шире амплитуда колебаний, тем громче звук, и наоборот.</a:t>
            </a:r>
          </a:p>
          <a:p>
            <a:pPr marL="0" indent="0" algn="ctr" fontAlgn="t">
              <a:buNone/>
            </a:pPr>
            <a:r>
              <a:rPr lang="ru-RU" dirty="0"/>
              <a:t>Колебания бывают двух видов: затухающие (у струнных инструментов — рояля, арфы, балалайки, домры и др</a:t>
            </a:r>
            <a:r>
              <a:rPr lang="ru-RU" dirty="0" smtClean="0"/>
              <a:t>.). При </a:t>
            </a:r>
            <a:r>
              <a:rPr lang="ru-RU" dirty="0"/>
              <a:t>затухающих колебаниях громкость звука постепенно уменьшается и естественным путем угасает вовсе.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786" y="1794168"/>
            <a:ext cx="2920343" cy="21415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2893" y="1097314"/>
            <a:ext cx="2017566" cy="32229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4773" y="3861048"/>
            <a:ext cx="2720142" cy="27201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7863" y="4788314"/>
            <a:ext cx="3026909" cy="202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210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31338" y="1052736"/>
            <a:ext cx="3955266" cy="5805264"/>
          </a:xfrm>
        </p:spPr>
        <p:txBody>
          <a:bodyPr>
            <a:noAutofit/>
          </a:bodyPr>
          <a:lstStyle/>
          <a:p>
            <a:pPr marL="0" indent="0" algn="ctr" fontAlgn="t">
              <a:buNone/>
            </a:pPr>
            <a:r>
              <a:rPr lang="ru-RU" sz="2650" dirty="0" smtClean="0"/>
              <a:t> </a:t>
            </a:r>
            <a:r>
              <a:rPr lang="ru-RU" sz="2650" dirty="0"/>
              <a:t>незатухающие </a:t>
            </a:r>
            <a:r>
              <a:rPr lang="ru-RU" sz="2650" dirty="0" smtClean="0"/>
              <a:t>(орган </a:t>
            </a:r>
            <a:r>
              <a:rPr lang="ru-RU" sz="2650" dirty="0"/>
              <a:t>или </a:t>
            </a:r>
            <a:r>
              <a:rPr lang="ru-RU" sz="2650" dirty="0" smtClean="0"/>
              <a:t>скрипка </a:t>
            </a:r>
            <a:r>
              <a:rPr lang="ru-RU" sz="2650" dirty="0"/>
              <a:t>при игре </a:t>
            </a:r>
            <a:r>
              <a:rPr lang="ru-RU" sz="2650" dirty="0" smtClean="0"/>
              <a:t>смычком). </a:t>
            </a:r>
            <a:r>
              <a:rPr lang="ru-RU" sz="2650" dirty="0"/>
              <a:t>При незатухающих колебаниях громкость звука на ряде инструментов и при пении можно варьировать: уменьшать, оставлять неизменной и увеличивать — в зависимости от художественных целей и задач.</a:t>
            </a:r>
          </a:p>
          <a:p>
            <a:pPr marL="0" indent="0" algn="ctr">
              <a:buNone/>
            </a:pPr>
            <a:endParaRPr lang="ru-RU" sz="2650" dirty="0"/>
          </a:p>
          <a:p>
            <a:endParaRPr lang="ru-RU" sz="265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4" y="260648"/>
            <a:ext cx="4945386" cy="37090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613" y="4077072"/>
            <a:ext cx="4767964" cy="268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796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0"/>
            <a:ext cx="6377940" cy="1293028"/>
          </a:xfrm>
        </p:spPr>
        <p:txBody>
          <a:bodyPr>
            <a:noAutofit/>
          </a:bodyPr>
          <a:lstStyle/>
          <a:p>
            <a:pPr algn="ctr"/>
            <a:r>
              <a:rPr lang="ru-RU" sz="2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Громкость звука обозначается:</a:t>
            </a:r>
            <a:br>
              <a:rPr lang="ru-RU" sz="2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556792"/>
            <a:ext cx="8629650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948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-243408"/>
            <a:ext cx="6377940" cy="1293028"/>
          </a:xfrm>
        </p:spPr>
        <p:txBody>
          <a:bodyPr>
            <a:noAutofit/>
          </a:bodyPr>
          <a:lstStyle/>
          <a:p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ru-RU" sz="20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звуковысотность</a:t>
            </a:r>
            <a:r>
              <a:rPr lang="ru-RU" sz="20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49620"/>
            <a:ext cx="3995936" cy="58083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Весь ряд музыкальных звуков выстроен в единую систему – звукоряд, то есть такой ряд, в котором все звуки следуют друг за другом по порядку, от самых низких до самых </a:t>
            </a:r>
            <a:r>
              <a:rPr lang="ru-RU" dirty="0" err="1"/>
              <a:t>высокихзвуков</a:t>
            </a:r>
            <a:r>
              <a:rPr lang="ru-RU" dirty="0"/>
              <a:t>, или наоборот. Звукоряд разделяется на октавы – отрезки музыкального звукоряда, каждый из которых содержит набор одинаковых по названию нот – до, ре, ми, фа, соль, ля, си.</a:t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5152" y="764704"/>
            <a:ext cx="5308848" cy="14309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210" y="2636912"/>
            <a:ext cx="4949337" cy="371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050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827584" y="980728"/>
            <a:ext cx="8136904" cy="29523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Для записи и чтения нот используют нотный стан – это строка для записи нот в виде пяти параллельных линий (правильнее сказать – линеек). Любые ноты звукоряда записываются на нотном стане: на линейках, под линейками или над ними (ну и, естественно, между линейками с равным успехом). Линейки принято нумеровать снизу </a:t>
            </a:r>
            <a:r>
              <a:rPr lang="ru-RU" dirty="0" smtClean="0"/>
              <a:t>вверх.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557296"/>
            <a:ext cx="8812088" cy="2763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835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80728"/>
            <a:ext cx="7955280" cy="208823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Сами ноты обозначаются головками овальной формы. Если для записи ноты не хватает основных пяти линеек, то для них вводятся специальные дополнительные линейки. Чем выше нота звучит, тем выше она располагается и на линейках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348880"/>
            <a:ext cx="8496944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9087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908720"/>
            <a:ext cx="7955280" cy="187220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Представление о точной высоте звука дают музыкальные ключи, из которых наиболее всем известны два – скрипичный и басовый. Нотная грамота для начинающих базируется на изучении скрипичного ключа в первой октаве. Они записываются </a:t>
            </a:r>
            <a:r>
              <a:rPr lang="ru-RU" dirty="0" smtClean="0"/>
              <a:t>так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24" y="2780928"/>
            <a:ext cx="8201583" cy="278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272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260648"/>
            <a:ext cx="6377940" cy="57639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Тембр</a:t>
            </a:r>
            <a:br>
              <a:rPr lang="ru-RU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-20615" y="1196752"/>
            <a:ext cx="4625712" cy="56612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Тембр звуков – это область, которая нотной грамотой для начинающих почти совсем не затрагивается. Однако, как правило, в нотах есть разные указания по этому поводу. Самое простое – название инструмента или голоса, для которого предназначено данное сочинение. Самое сложное связано с техникой игры (например, включение и выключение педалей на рояле) или с приёмами извлечения звука (например, флажолеты на скрипке).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7381" y="1772816"/>
            <a:ext cx="4311047" cy="323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805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-187968"/>
            <a:ext cx="6377940" cy="1293028"/>
          </a:xfrm>
        </p:spPr>
        <p:txBody>
          <a:bodyPr>
            <a:normAutofit/>
          </a:bodyPr>
          <a:lstStyle/>
          <a:p>
            <a:pPr algn="ctr"/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Музыкальные инструменты. </a:t>
            </a:r>
            <a:b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Струнные</a:t>
            </a:r>
            <a:endParaRPr lang="ru-RU" sz="2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105060"/>
            <a:ext cx="3995936" cy="57529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Скрипка, гитара, виолончель, банджо – всё это струнные музыкальные инструменты. Звук в них появляется благодаря вибрации натянутых струн. Существуют смычковые и щипковые струнные. В первых звук появляется от взаимодействия смычка и струны – трение смычкового волоса заставляет струну колебаться. По такому принципу работают скрипки, виолончели, альты.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3576" y="1988840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4748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09" y="980728"/>
            <a:ext cx="9144000" cy="151216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Щипковые инструменты звучат благодаря тому, что музыкант сам своими пальцами, либо медиатором, задевает струну и заставляет её колебаться. Гитары, банджо, мандолины, домры работают именно по такому принципу.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314556"/>
            <a:ext cx="2304257" cy="27720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4797152"/>
            <a:ext cx="3672408" cy="19433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5811" y="2492896"/>
            <a:ext cx="3030996" cy="22714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4276" y="2681944"/>
            <a:ext cx="24765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25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764704"/>
            <a:ext cx="7955280" cy="152247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Заметьте, что иногда на некоторых смычковых инструментах играют при помощи щипков, добиваясь несколько иного тембра. Среди таких инструментов скрипки, контрабасы и виолончели.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264202"/>
            <a:ext cx="3654152" cy="24361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736" y="4277661"/>
            <a:ext cx="3534373" cy="20690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17" y="2492896"/>
            <a:ext cx="3285064" cy="328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8970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6220" y="65965"/>
            <a:ext cx="493778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Духовые</a:t>
            </a:r>
            <a:br>
              <a:rPr lang="ru-RU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5680" y="1124744"/>
            <a:ext cx="4361656" cy="561662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dirty="0"/>
              <a:t>В духовых инструментах звук зарождается благодаря вибрированию воздушного потока в полости музыкального инструмента. Вполне вероятно, что эти музыкальные инструменты являются одними из самых древних, наряду с ударными. На высоту и характер звучания духовых влияет то, как именно музыкант выдувает воздух изо рта, а также положение его губ и лицевых мышц, называемое амбушюром. Помимо этого, звук регулируется длиной воздушного столба при помощи отверстий в корпусе, либо дополнительных патрубков, которые этот столб увеличивают. Чем больший путь пройдет воздух, тем ниже будет звучание.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7663" y="1988840"/>
            <a:ext cx="4754893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9079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3635896" cy="573325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Различают деревянные и медные духовые. Однако, эта классификация говорит, скорее, не о материале, из которого сделан инструмент, а об исторически сложившемся способе игры на нем. К деревянным духовым относят инструменты, высота звука которых регулируется отверстиями в корпусе. Музыкант закрывает пальцами или клапанами отверстия в определенном порядке, чередуя их при игре.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260648"/>
            <a:ext cx="4572000" cy="26765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4930" y="3140968"/>
            <a:ext cx="4716016" cy="353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42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8428" y="620688"/>
            <a:ext cx="7955280" cy="18002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Деревянными духовыми могут быть и металлические флейты, и свирели, и даже </a:t>
            </a:r>
            <a:r>
              <a:rPr lang="ru-RU" dirty="0" smtClean="0"/>
              <a:t>саксофон</a:t>
            </a:r>
            <a:r>
              <a:rPr lang="ru-RU" dirty="0"/>
              <a:t>,</a:t>
            </a:r>
            <a:r>
              <a:rPr lang="ru-RU" dirty="0" smtClean="0"/>
              <a:t> </a:t>
            </a:r>
            <a:r>
              <a:rPr lang="ru-RU" dirty="0"/>
              <a:t>который из дерева вообще никогда не изготавливался. Кроме того, к ним относятся флейты, гобои, кларнеты, фаготы, а также старинные </a:t>
            </a:r>
            <a:r>
              <a:rPr lang="ru-RU" dirty="0" err="1"/>
              <a:t>шалмеи</a:t>
            </a:r>
            <a:r>
              <a:rPr lang="ru-RU" dirty="0"/>
              <a:t>, </a:t>
            </a:r>
            <a:r>
              <a:rPr lang="ru-RU" dirty="0" err="1"/>
              <a:t>блокфлейты</a:t>
            </a:r>
            <a:r>
              <a:rPr lang="ru-RU" dirty="0"/>
              <a:t>, </a:t>
            </a:r>
            <a:r>
              <a:rPr lang="ru-RU" dirty="0" err="1"/>
              <a:t>дудуки</a:t>
            </a:r>
            <a:r>
              <a:rPr lang="ru-RU" dirty="0"/>
              <a:t> и зурны.</a:t>
            </a:r>
          </a:p>
        </p:txBody>
      </p:sp>
      <p:pic>
        <p:nvPicPr>
          <p:cNvPr id="1026" name="Picture 2" descr="https://muzmart.com/files/user/%D0%A1%D1%82%D0%B0%D1%82%D1%8C%D0%B8/%D0%B2%D0%B8%D0%B4%D1%8B%20%D1%84%D0%BB%D0%B5%D0%B9%D1%82/%D0%BF%D0%B8%D0%BA%D0%BA%D0%BE%D0%BB%D0%B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4" y="2345664"/>
            <a:ext cx="2790418" cy="229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24" y="4790340"/>
            <a:ext cx="2969907" cy="17819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888" y="2325032"/>
            <a:ext cx="2141839" cy="18074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857" y="2288847"/>
            <a:ext cx="2946699" cy="22082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216" y="4365104"/>
            <a:ext cx="3471577" cy="2113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136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836712"/>
            <a:ext cx="7955280" cy="217054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К медным духовым относят те инструменты, высота звучания которых регулируется дополнительными патрубками, а также амбушюром музыканта. К медным духовым относят валторны, трубы, корнеты, тромбоны и тубы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36" y="2221469"/>
            <a:ext cx="3437536" cy="24719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4173" y="2420888"/>
            <a:ext cx="4572000" cy="228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816" y="4591432"/>
            <a:ext cx="3412412" cy="189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556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116632"/>
            <a:ext cx="6377940" cy="1293028"/>
          </a:xfrm>
        </p:spPr>
        <p:txBody>
          <a:bodyPr/>
          <a:lstStyle/>
          <a:p>
            <a:pPr algn="ctr"/>
            <a:r>
              <a:rPr lang="ru-RU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Язычковые</a:t>
            </a:r>
            <a:br>
              <a:rPr lang="ru-RU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3930186" cy="573325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Каждый знаком с губной гармошкой. Её чарующее звучание возникает благодаря тому, что музыкант, вдувая в инструмент воздух, заставляет вибрировать небольшой металлический язычок, который и производит звук. К язычковым относят гармони, баяны, аккордеоны, казу.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186" y="908720"/>
            <a:ext cx="5197971" cy="26275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214" y="3706402"/>
            <a:ext cx="4572000" cy="3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303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2483768" cy="5805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Кроме того, к ним можно отнести и тростевые духовые инструменты, как, например, саксофон, фагот или кларнет, звук в которых зарождается благодаря вибрации маленькой деревянной пластинки – трости.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8324" y="188640"/>
            <a:ext cx="2441521" cy="2232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404" y="3284984"/>
            <a:ext cx="2950277" cy="27667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904" y="332656"/>
            <a:ext cx="2429000" cy="2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8814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3448"/>
            <a:ext cx="6377940" cy="1293028"/>
          </a:xfrm>
        </p:spPr>
        <p:txBody>
          <a:bodyPr/>
          <a:lstStyle/>
          <a:p>
            <a:pPr algn="ctr"/>
            <a:r>
              <a:rPr lang="ru-RU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Ударные</a:t>
            </a:r>
            <a:br>
              <a:rPr lang="ru-RU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836" y="1052736"/>
            <a:ext cx="3463044" cy="580526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Одни из самых древних музыкальных инструментов – конечно же ударные. Звук формируется от удара музыканта по инструменту, либо по его резонирующей части. К ударным инструментам относят все барабаны, бубны, ксилофоны, литавры, треугольники и шейкеры. Вообще, это очень многочисленная группа инструментов, в которую входит этническая и оркестровая перкуссия.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8315" y="1844824"/>
            <a:ext cx="5543507" cy="346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856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0"/>
            <a:ext cx="6377940" cy="1293028"/>
          </a:xfrm>
        </p:spPr>
        <p:txBody>
          <a:bodyPr/>
          <a:lstStyle/>
          <a:p>
            <a:pPr algn="ctr"/>
            <a:r>
              <a:rPr lang="ru-RU" b="1" i="1" u="sng" dirty="0"/>
              <a:t>Перкуссия</a:t>
            </a:r>
            <a:br>
              <a:rPr lang="ru-RU" b="1" i="1" u="sng" dirty="0"/>
            </a:br>
            <a:endParaRPr lang="ru-RU" b="1" i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44" y="1052736"/>
            <a:ext cx="3246712" cy="5805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Перкуссия – ударные и шумовые музыкальные инструменты, которые не входят в набор стандартной барабанной установки, или основных ударных оркестра. Такие инструменты выполняют важную роль, создавая особенное настроение и разнообразие ритм партии и всей композиции в целом.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659271"/>
            <a:ext cx="4572000" cy="26955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3354846"/>
            <a:ext cx="3705225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42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3779912" cy="5805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Звуки колокольчиков, шум трещоток, кастаньет и бубнов – без этого невозможно представить современную музыку. Этническая перкуссия, к которой относятся такие этнические ударные как тамбурин, бонго, маракасы, деревянные ложки, кастаньеты, имеют огромное влияние на самоопределение многих народов, создавая их идентичность.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1156" y="476672"/>
            <a:ext cx="2748136" cy="27481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1119" y="3861048"/>
            <a:ext cx="2668346" cy="20043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7371" y="2420888"/>
            <a:ext cx="3112775" cy="1905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12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-18619"/>
            <a:ext cx="6377940" cy="1293028"/>
          </a:xfrm>
        </p:spPr>
        <p:txBody>
          <a:bodyPr/>
          <a:lstStyle/>
          <a:p>
            <a:pPr algn="ctr"/>
            <a:r>
              <a:rPr lang="ru-RU" b="1" i="1" u="sng" dirty="0"/>
              <a:t>Клавишные</a:t>
            </a:r>
            <a:br>
              <a:rPr lang="ru-RU" b="1" i="1" u="sng" dirty="0"/>
            </a:br>
            <a:endParaRPr lang="ru-RU" b="1" i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3347864" cy="580526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К клавишным музыкальным инструментам относят любые инструменты, имеющие фортепианную или органную клавиатуру. Чаще всего, в современном толковании, под клавишными подразумевают рояль, пианино, орган, либо </a:t>
            </a:r>
            <a:r>
              <a:rPr lang="ru-RU" dirty="0" smtClean="0"/>
              <a:t>синтезатор. </a:t>
            </a:r>
            <a:r>
              <a:rPr lang="ru-RU" dirty="0"/>
              <a:t>Кроме того, к этой подгруппе относят клавесин, аккордеон, </a:t>
            </a:r>
            <a:r>
              <a:rPr lang="ru-RU" dirty="0" err="1"/>
              <a:t>мелотрон</a:t>
            </a:r>
            <a:r>
              <a:rPr lang="ru-RU" dirty="0"/>
              <a:t>, </a:t>
            </a:r>
            <a:r>
              <a:rPr lang="ru-RU" dirty="0" err="1"/>
              <a:t>клавикорд</a:t>
            </a:r>
            <a:r>
              <a:rPr lang="ru-RU" dirty="0"/>
              <a:t>, фисгармония.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262" y="1700808"/>
            <a:ext cx="5055890" cy="359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41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-171400"/>
            <a:ext cx="6377940" cy="1293028"/>
          </a:xfrm>
        </p:spPr>
        <p:txBody>
          <a:bodyPr>
            <a:normAutofit/>
          </a:bodyPr>
          <a:lstStyle/>
          <a:p>
            <a:pPr algn="ctr"/>
            <a: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Электромузыкальные</a:t>
            </a:r>
            <a:br>
              <a:rPr lang="ru-RU" sz="28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0" y="1052736"/>
            <a:ext cx="4121656" cy="5805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Относительно новая подкатегория музыкальных инструментов, звук в которых генерируется с помощью электронных схем. К ним относятся цифровые фортепиано, синтезаторы, </a:t>
            </a:r>
            <a:r>
              <a:rPr lang="ru-RU" dirty="0" err="1"/>
              <a:t>грувбоксы</a:t>
            </a:r>
            <a:r>
              <a:rPr lang="ru-RU" dirty="0"/>
              <a:t>, </a:t>
            </a:r>
            <a:r>
              <a:rPr lang="ru-RU" dirty="0" err="1"/>
              <a:t>семплеры</a:t>
            </a:r>
            <a:r>
              <a:rPr lang="ru-RU" dirty="0"/>
              <a:t>, драм-машины. Большинство таких инструментов имеют либо фортепианную клавиатуру, либо клавиатуру, состоящую из специальных чувствительных кнопок-</a:t>
            </a:r>
            <a:r>
              <a:rPr lang="ru-RU" dirty="0" err="1"/>
              <a:t>пэдов</a:t>
            </a:r>
            <a:r>
              <a:rPr lang="ru-RU" dirty="0"/>
              <a:t>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001" y="1844824"/>
            <a:ext cx="4489681" cy="336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454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52736"/>
            <a:ext cx="2771800" cy="58052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Однако, некоторые электромузыкальные инструменты могут совсем не иметь клавиатуры, как, к примеру, модульные синтезаторы, получая информацию о проигрываемой ноте при помощи специальных программ или устройств.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332656"/>
            <a:ext cx="4139952" cy="27599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3789040"/>
            <a:ext cx="457200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184521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807</TotalTime>
  <Words>1032</Words>
  <Application>Microsoft Office PowerPoint</Application>
  <PresentationFormat>Экран (4:3)</PresentationFormat>
  <Paragraphs>41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Century Gothic</vt:lpstr>
      <vt:lpstr>След самолета</vt:lpstr>
      <vt:lpstr>Музыка </vt:lpstr>
      <vt:lpstr>1. Протяжённость звучания или длительность</vt:lpstr>
      <vt:lpstr>Презентация PowerPoint</vt:lpstr>
      <vt:lpstr>Презентация PowerPoint</vt:lpstr>
      <vt:lpstr>Презентация PowerPoint</vt:lpstr>
      <vt:lpstr>2. Динамика – громкость звучания </vt:lpstr>
      <vt:lpstr>Презентация PowerPoint</vt:lpstr>
      <vt:lpstr>Громкость звука обозначается: </vt:lpstr>
      <vt:lpstr>3. звуковысотность </vt:lpstr>
      <vt:lpstr>Презентация PowerPoint</vt:lpstr>
      <vt:lpstr>Презентация PowerPoint</vt:lpstr>
      <vt:lpstr>Презентация PowerPoint</vt:lpstr>
      <vt:lpstr>Тембр </vt:lpstr>
      <vt:lpstr>Музыкальные инструменты.  Струнные</vt:lpstr>
      <vt:lpstr>Презентация PowerPoint</vt:lpstr>
      <vt:lpstr>Презентация PowerPoint</vt:lpstr>
      <vt:lpstr>Духовые </vt:lpstr>
      <vt:lpstr>Презентация PowerPoint</vt:lpstr>
      <vt:lpstr>Презентация PowerPoint</vt:lpstr>
      <vt:lpstr>Презентация PowerPoint</vt:lpstr>
      <vt:lpstr>Язычковые </vt:lpstr>
      <vt:lpstr>Презентация PowerPoint</vt:lpstr>
      <vt:lpstr>Ударные </vt:lpstr>
      <vt:lpstr>Перкуссия </vt:lpstr>
      <vt:lpstr>Презентация PowerPoint</vt:lpstr>
      <vt:lpstr>Клавишные </vt:lpstr>
      <vt:lpstr>Электромузыкальные 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</dc:creator>
  <cp:lastModifiedBy>Дарья</cp:lastModifiedBy>
  <cp:revision>92</cp:revision>
  <dcterms:created xsi:type="dcterms:W3CDTF">2011-04-10T09:05:13Z</dcterms:created>
  <dcterms:modified xsi:type="dcterms:W3CDTF">2024-01-24T06:39:01Z</dcterms:modified>
</cp:coreProperties>
</file>