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6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23.06.2022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Any and some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Учитель английского языка Кожухова Т.В.</a:t>
            </a:r>
          </a:p>
          <a:p>
            <a:endParaRPr lang="ru-RU" dirty="0"/>
          </a:p>
        </p:txBody>
      </p:sp>
      <p:pic>
        <p:nvPicPr>
          <p:cNvPr id="1026" name="Picture 2" descr="https://catherineasquithgallery.com/uploads/posts/2021-03/1614844809_12-p-fon-svitok-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0" y="58618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catherineasquithgallery.com/uploads/posts/2021-03/1614844809_12-p-fon-svitok-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00192" y="4005064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ugra.ru/pic-www.manzonipenna.com/upload/iblock/37c/37cc91b1b42b93eee5dc81179d4b814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45024"/>
            <a:ext cx="2304256" cy="307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ugra.ru/pic-www.manzonipenna.com/upload/iblock/37c/37cc91b1b42b93eee5dc81179d4b814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37393"/>
            <a:ext cx="2088232" cy="278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Месяц 3"/>
          <p:cNvSpPr/>
          <p:nvPr/>
        </p:nvSpPr>
        <p:spPr>
          <a:xfrm>
            <a:off x="1547664" y="2492896"/>
            <a:ext cx="504056" cy="792088"/>
          </a:xfrm>
          <a:prstGeom prst="moon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Месяц 8"/>
          <p:cNvSpPr/>
          <p:nvPr/>
        </p:nvSpPr>
        <p:spPr>
          <a:xfrm flipH="1">
            <a:off x="6660232" y="2523181"/>
            <a:ext cx="504056" cy="792088"/>
          </a:xfrm>
          <a:prstGeom prst="moon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548680"/>
            <a:ext cx="2771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n w="1905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БЮДЖЕТНОЕ </a:t>
            </a:r>
          </a:p>
          <a:p>
            <a:pPr algn="ctr"/>
            <a:r>
              <a:rPr lang="ru-RU" sz="1200" b="1" dirty="0">
                <a:ln w="1905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ОБЩЕОБРАЗОВАТЕЛЬНОЕ УЧРЕЖДЕНИЕ</a:t>
            </a:r>
          </a:p>
          <a:p>
            <a:pPr algn="ctr"/>
            <a:r>
              <a:rPr lang="ru-RU" sz="1200" b="1" dirty="0">
                <a:ln w="1905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«СРЕДНЯЯ ОБЩЕОБРАЗОВАТЕЛЬНАЯ</a:t>
            </a:r>
          </a:p>
          <a:p>
            <a:pPr algn="ctr"/>
            <a:r>
              <a:rPr lang="ru-RU" sz="1200" b="1" dirty="0">
                <a:ln w="1905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ШКОЛА № 9» СТУПИНСКОГО МУНИЦИПАЛЬНОГО РАЙОНА</a:t>
            </a:r>
            <a:endParaRPr lang="ru-RU" sz="1200" b="1" dirty="0">
              <a:ln w="1905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12" descr="C:\Users\1\Desktop\logo_shool_9_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09120"/>
            <a:ext cx="1656184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903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Some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</a:rPr>
              <a:t>Some</a:t>
            </a:r>
            <a:r>
              <a:rPr lang="en-US" sz="2800" dirty="0" smtClean="0"/>
              <a:t>=</a:t>
            </a:r>
            <a:r>
              <a:rPr lang="ru-RU" sz="2800" dirty="0" smtClean="0"/>
              <a:t>какой-то, некоторый, несколько, немного.</a:t>
            </a:r>
          </a:p>
          <a:p>
            <a:r>
              <a:rPr lang="ru-RU" sz="2800" dirty="0" smtClean="0"/>
              <a:t>Используется в утвердительных предложениях.</a:t>
            </a:r>
          </a:p>
          <a:p>
            <a:endParaRPr lang="ru-RU" sz="2800" dirty="0" smtClean="0">
              <a:solidFill>
                <a:schemeClr val="accent1"/>
              </a:solidFill>
            </a:endParaRPr>
          </a:p>
          <a:p>
            <a:r>
              <a:rPr lang="en-US" sz="2800" dirty="0" smtClean="0">
                <a:solidFill>
                  <a:schemeClr val="accent1"/>
                </a:solidFill>
              </a:rPr>
              <a:t>I have some fresh vegetables.</a:t>
            </a:r>
            <a:endParaRPr lang="ru-RU" sz="28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ru-RU" sz="2800" dirty="0" smtClean="0"/>
              <a:t>   </a:t>
            </a:r>
            <a:r>
              <a:rPr lang="en-US" sz="2800" dirty="0" smtClean="0">
                <a:solidFill>
                  <a:schemeClr val="accent1"/>
                </a:solidFill>
              </a:rPr>
              <a:t>(</a:t>
            </a:r>
            <a:r>
              <a:rPr lang="ru-RU" sz="2800" dirty="0" smtClean="0">
                <a:solidFill>
                  <a:schemeClr val="accent1"/>
                </a:solidFill>
              </a:rPr>
              <a:t>У есть меня несколько 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     свежих овощей</a:t>
            </a:r>
            <a:r>
              <a:rPr lang="en-US" sz="2800" dirty="0" smtClean="0">
                <a:solidFill>
                  <a:schemeClr val="accent1"/>
                </a:solidFill>
              </a:rPr>
              <a:t>)</a:t>
            </a:r>
            <a:r>
              <a:rPr lang="ru-RU" sz="2800" dirty="0" smtClean="0">
                <a:solidFill>
                  <a:schemeClr val="accent1"/>
                </a:solidFill>
              </a:rPr>
              <a:t>.</a:t>
            </a:r>
            <a:endParaRPr lang="en-US" sz="2800" dirty="0" smtClean="0">
              <a:solidFill>
                <a:schemeClr val="accent1"/>
              </a:solidFill>
            </a:endParaRPr>
          </a:p>
        </p:txBody>
      </p:sp>
      <p:sp>
        <p:nvSpPr>
          <p:cNvPr id="4" name="Солнце 3"/>
          <p:cNvSpPr/>
          <p:nvPr/>
        </p:nvSpPr>
        <p:spPr>
          <a:xfrm>
            <a:off x="3303336" y="1196752"/>
            <a:ext cx="504056" cy="504056"/>
          </a:xfrm>
          <a:prstGeom prst="sun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лнце 4"/>
          <p:cNvSpPr/>
          <p:nvPr/>
        </p:nvSpPr>
        <p:spPr>
          <a:xfrm>
            <a:off x="5364088" y="1196752"/>
            <a:ext cx="504056" cy="504056"/>
          </a:xfrm>
          <a:prstGeom prst="sun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https://phonoteka.org/uploads/posts/2021-04/thumbs/1619486986_9-phonoteka_org-p-frukti-i-ovoshchi-bez-fona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114097"/>
            <a:ext cx="3923928" cy="261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60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Any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1150" y="1916832"/>
            <a:ext cx="8229600" cy="4389120"/>
          </a:xfrm>
        </p:spPr>
        <p:txBody>
          <a:bodyPr/>
          <a:lstStyle/>
          <a:p>
            <a:pPr algn="ctr"/>
            <a:r>
              <a:rPr lang="en-US" b="1" i="1" dirty="0" smtClean="0">
                <a:solidFill>
                  <a:schemeClr val="accent1">
                    <a:lumMod val="75000"/>
                  </a:schemeClr>
                </a:solidFill>
              </a:rPr>
              <a:t>Any</a:t>
            </a:r>
            <a:r>
              <a:rPr lang="ru-RU" dirty="0" smtClean="0"/>
              <a:t>=какой-то, некоторый, любой.</a:t>
            </a:r>
          </a:p>
          <a:p>
            <a:pPr marL="0" indent="0" algn="ctr">
              <a:buNone/>
            </a:pPr>
            <a:r>
              <a:rPr lang="ru-RU" dirty="0" smtClean="0"/>
              <a:t> Используется в вопросах и отрицаниях.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Do you have any new books</a:t>
            </a:r>
            <a:r>
              <a:rPr lang="ru-RU" dirty="0" smtClean="0">
                <a:solidFill>
                  <a:srgbClr val="0070C0"/>
                </a:solidFill>
              </a:rPr>
              <a:t>?(У тебя есть какие-нибудь новые книги?)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I don’t have any books.(</a:t>
            </a:r>
            <a:r>
              <a:rPr lang="ru-RU" dirty="0" smtClean="0">
                <a:solidFill>
                  <a:srgbClr val="002060"/>
                </a:solidFill>
              </a:rPr>
              <a:t>У меня нет книг.)</a:t>
            </a: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3203848" y="1196752"/>
            <a:ext cx="648072" cy="504056"/>
          </a:xfrm>
          <a:prstGeom prst="cloud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блако 4"/>
          <p:cNvSpPr/>
          <p:nvPr/>
        </p:nvSpPr>
        <p:spPr>
          <a:xfrm flipH="1">
            <a:off x="5292080" y="1196752"/>
            <a:ext cx="648072" cy="504056"/>
          </a:xfrm>
          <a:prstGeom prst="cloud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 descr="https://catherineasquithgallery.com/uploads/posts/2021-03/1614593710_63-p-kniga-na-belom-fone-kartinki-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30" y="4293096"/>
            <a:ext cx="368680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31640" y="4660394"/>
            <a:ext cx="12961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?</a:t>
            </a:r>
          </a:p>
        </p:txBody>
      </p:sp>
      <p:pic>
        <p:nvPicPr>
          <p:cNvPr id="3078" name="Picture 6" descr="https://catherineasquithgallery.com/uploads/posts/2021-02/1614532794_71-p-kniga-na-belom-fone-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289" y="4335047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множение 7"/>
          <p:cNvSpPr/>
          <p:nvPr/>
        </p:nvSpPr>
        <p:spPr>
          <a:xfrm>
            <a:off x="6466904" y="4660394"/>
            <a:ext cx="1728192" cy="1792942"/>
          </a:xfrm>
          <a:prstGeom prst="mathMultiply">
            <a:avLst>
              <a:gd name="adj1" fmla="val 14072"/>
            </a:avLst>
          </a:prstGeom>
          <a:solidFill>
            <a:srgbClr val="FF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69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Больше примеров употребления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C00000"/>
                </a:solidFill>
              </a:rPr>
              <a:t>some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1"/>
                </a:solidFill>
              </a:rPr>
              <a:t>Some</a:t>
            </a:r>
            <a:r>
              <a:rPr lang="ru-RU" b="1" dirty="0" smtClean="0">
                <a:solidFill>
                  <a:schemeClr val="accent1"/>
                </a:solidFill>
              </a:rPr>
              <a:t> </a:t>
            </a:r>
            <a:r>
              <a:rPr lang="ru-RU" dirty="0" smtClean="0"/>
              <a:t>используется в вопросах, когда мы что-то предлагаем</a:t>
            </a:r>
            <a:r>
              <a:rPr lang="en-US" dirty="0" smtClean="0"/>
              <a:t>, </a:t>
            </a:r>
            <a:r>
              <a:rPr lang="ru-RU" dirty="0" smtClean="0"/>
              <a:t>просим или задаём уточняющий вопрос, заранее предполагая утвердительный ответ.</a:t>
            </a:r>
          </a:p>
          <a:p>
            <a:r>
              <a:rPr lang="en-US" dirty="0">
                <a:solidFill>
                  <a:srgbClr val="0070C0"/>
                </a:solidFill>
              </a:rPr>
              <a:t>Would you like some </a:t>
            </a:r>
            <a:r>
              <a:rPr lang="en-US" dirty="0" smtClean="0">
                <a:solidFill>
                  <a:srgbClr val="0070C0"/>
                </a:solidFill>
              </a:rPr>
              <a:t>tea? (</a:t>
            </a:r>
            <a:r>
              <a:rPr lang="ru-RU" dirty="0">
                <a:solidFill>
                  <a:srgbClr val="0070C0"/>
                </a:solidFill>
              </a:rPr>
              <a:t>Не хотите ли </a:t>
            </a:r>
            <a:r>
              <a:rPr lang="ru-RU" dirty="0" smtClean="0">
                <a:solidFill>
                  <a:srgbClr val="0070C0"/>
                </a:solidFill>
              </a:rPr>
              <a:t>чаю</a:t>
            </a:r>
            <a:r>
              <a:rPr lang="en-US" dirty="0" smtClean="0">
                <a:solidFill>
                  <a:srgbClr val="0070C0"/>
                </a:solidFill>
              </a:rPr>
              <a:t>?)</a:t>
            </a:r>
          </a:p>
        </p:txBody>
      </p:sp>
      <p:pic>
        <p:nvPicPr>
          <p:cNvPr id="1026" name="Picture 2" descr="https://catherineasquithgallery.com/uploads/posts/2021-03/1614577591_18-p-chai-na-belom-fone-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0" y="4221088"/>
            <a:ext cx="4322805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9712" y="4754714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?</a:t>
            </a:r>
            <a:endParaRPr lang="ru-RU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Молния 4"/>
          <p:cNvSpPr/>
          <p:nvPr/>
        </p:nvSpPr>
        <p:spPr>
          <a:xfrm>
            <a:off x="503548" y="1089650"/>
            <a:ext cx="648072" cy="792088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олния 6"/>
          <p:cNvSpPr/>
          <p:nvPr/>
        </p:nvSpPr>
        <p:spPr>
          <a:xfrm flipH="1">
            <a:off x="7884368" y="1089650"/>
            <a:ext cx="648072" cy="792088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57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Больше примеров употребления </a:t>
            </a:r>
            <a:r>
              <a:rPr lang="en-US" dirty="0" smtClean="0">
                <a:solidFill>
                  <a:srgbClr val="C00000"/>
                </a:solidFill>
              </a:rPr>
              <a:t>any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Any</a:t>
            </a:r>
            <a:r>
              <a:rPr lang="ru-RU" dirty="0"/>
              <a:t> может использоваться в утвердительных предложениях, если они, даже не являясь отрицаниями грамматически, являются отрицаниями по сути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en-US" dirty="0"/>
              <a:t>She rarely makes any mistakes</a:t>
            </a:r>
            <a:r>
              <a:rPr lang="en-US" dirty="0" smtClean="0"/>
              <a:t>.(</a:t>
            </a:r>
            <a:r>
              <a:rPr lang="ru-RU" dirty="0" smtClean="0"/>
              <a:t>Она редко делает ошибки)</a:t>
            </a:r>
            <a:endParaRPr lang="ru-RU" dirty="0"/>
          </a:p>
        </p:txBody>
      </p:sp>
      <p:sp>
        <p:nvSpPr>
          <p:cNvPr id="4" name="4-конечная звезда 3"/>
          <p:cNvSpPr/>
          <p:nvPr/>
        </p:nvSpPr>
        <p:spPr>
          <a:xfrm>
            <a:off x="323528" y="1196752"/>
            <a:ext cx="504056" cy="504056"/>
          </a:xfrm>
          <a:prstGeom prst="star4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4-конечная звезда 4"/>
          <p:cNvSpPr/>
          <p:nvPr/>
        </p:nvSpPr>
        <p:spPr>
          <a:xfrm>
            <a:off x="8244408" y="1097124"/>
            <a:ext cx="504056" cy="504056"/>
          </a:xfrm>
          <a:prstGeom prst="star4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s://askleo.askleomedia.com/wp-content/uploads/2015/10/err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433" y="4149080"/>
            <a:ext cx="5151671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множение 5"/>
          <p:cNvSpPr/>
          <p:nvPr/>
        </p:nvSpPr>
        <p:spPr>
          <a:xfrm>
            <a:off x="4499992" y="4005064"/>
            <a:ext cx="3096344" cy="3129812"/>
          </a:xfrm>
          <a:prstGeom prst="mathMultiply">
            <a:avLst>
              <a:gd name="adj1" fmla="val 14358"/>
            </a:avLst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6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Any</a:t>
            </a:r>
            <a:r>
              <a:rPr lang="en-US" dirty="0" smtClean="0"/>
              <a:t> </a:t>
            </a:r>
            <a:r>
              <a:rPr lang="ru-RU" dirty="0" smtClean="0"/>
              <a:t>в значении «</a:t>
            </a:r>
            <a:r>
              <a:rPr lang="ru-RU" dirty="0" smtClean="0">
                <a:solidFill>
                  <a:srgbClr val="C00000"/>
                </a:solidFill>
              </a:rPr>
              <a:t>любой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2501632"/>
          </a:xfrm>
        </p:spPr>
        <p:txBody>
          <a:bodyPr/>
          <a:lstStyle/>
          <a:p>
            <a:r>
              <a:rPr lang="ru-RU" dirty="0" smtClean="0"/>
              <a:t>В значении «</a:t>
            </a:r>
            <a:r>
              <a:rPr lang="ru-RU" dirty="0" smtClean="0">
                <a:solidFill>
                  <a:schemeClr val="accent1"/>
                </a:solidFill>
              </a:rPr>
              <a:t>любой</a:t>
            </a:r>
            <a:r>
              <a:rPr lang="ru-RU" dirty="0" smtClean="0"/>
              <a:t>» </a:t>
            </a:r>
            <a:r>
              <a:rPr lang="en-US" b="1" dirty="0" smtClean="0">
                <a:solidFill>
                  <a:schemeClr val="accent1"/>
                </a:solidFill>
              </a:rPr>
              <a:t>any</a:t>
            </a:r>
            <a:r>
              <a:rPr lang="en-US" dirty="0" smtClean="0"/>
              <a:t> </a:t>
            </a:r>
            <a:r>
              <a:rPr lang="ru-RU" dirty="0" smtClean="0"/>
              <a:t>может использоваться в утвердительных, вопросительных и отрицательных предложениях.</a:t>
            </a:r>
          </a:p>
          <a:p>
            <a:r>
              <a:rPr lang="en-US" dirty="0"/>
              <a:t>I can choose any </a:t>
            </a:r>
            <a:r>
              <a:rPr lang="en-US" dirty="0" smtClean="0"/>
              <a:t>gift</a:t>
            </a:r>
            <a:r>
              <a:rPr lang="ru-RU" dirty="0" smtClean="0"/>
              <a:t>. </a:t>
            </a:r>
            <a:r>
              <a:rPr lang="ru-RU" dirty="0"/>
              <a:t>(Я могу выбрать любой </a:t>
            </a:r>
            <a:r>
              <a:rPr lang="ru-RU" dirty="0" smtClean="0"/>
              <a:t>подарок)</a:t>
            </a:r>
            <a:endParaRPr lang="ru-RU" dirty="0"/>
          </a:p>
        </p:txBody>
      </p:sp>
      <p:sp>
        <p:nvSpPr>
          <p:cNvPr id="4" name="5-конечная звезда 3"/>
          <p:cNvSpPr/>
          <p:nvPr/>
        </p:nvSpPr>
        <p:spPr>
          <a:xfrm>
            <a:off x="467544" y="1124744"/>
            <a:ext cx="648072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8100392" y="1124744"/>
            <a:ext cx="648072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https://catherineasquithgallery.com/uploads/posts/2021-03/1614574203_27-p-podarok-na-belom-fone-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6" y="4193704"/>
            <a:ext cx="4054363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a.d-cd.net/26cf8cs-9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916" y="4265712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tatic.tildacdn.com/tild3938-3564-4733-b236-343964343632/phot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678" y="4077072"/>
            <a:ext cx="2656070" cy="2656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Двойная стрелка влево/вправо 5"/>
          <p:cNvSpPr/>
          <p:nvPr/>
        </p:nvSpPr>
        <p:spPr>
          <a:xfrm>
            <a:off x="3059832" y="3933056"/>
            <a:ext cx="3816424" cy="504056"/>
          </a:xfrm>
          <a:prstGeom prst="left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любой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17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</a:t>
            </a:r>
            <a:r>
              <a:rPr lang="en-US" dirty="0" smtClean="0"/>
              <a:t>est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395536" y="1860492"/>
            <a:ext cx="3816424" cy="776420"/>
          </a:xfrm>
          <a:prstGeom prst="horizontalScrol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каком значении «</a:t>
            </a:r>
            <a:r>
              <a:rPr lang="en-US" dirty="0" smtClean="0"/>
              <a:t>any</a:t>
            </a:r>
            <a:r>
              <a:rPr lang="ru-RU" dirty="0" smtClean="0"/>
              <a:t>» может использоваться везде?</a:t>
            </a:r>
            <a:endParaRPr lang="ru-RU" dirty="0"/>
          </a:p>
        </p:txBody>
      </p:sp>
      <p:cxnSp>
        <p:nvCxnSpPr>
          <p:cNvPr id="6" name="Прямая со стрелкой 5"/>
          <p:cNvCxnSpPr>
            <a:stCxn id="4" idx="3"/>
          </p:cNvCxnSpPr>
          <p:nvPr/>
        </p:nvCxnSpPr>
        <p:spPr>
          <a:xfrm>
            <a:off x="4211960" y="2248702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148064" y="198884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 значении «любой»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Лента лицом вверх 7"/>
          <p:cNvSpPr/>
          <p:nvPr/>
        </p:nvSpPr>
        <p:spPr>
          <a:xfrm>
            <a:off x="395536" y="3068960"/>
            <a:ext cx="4032448" cy="1224136"/>
          </a:xfrm>
          <a:prstGeom prst="ribbon2">
            <a:avLst>
              <a:gd name="adj1" fmla="val 15090"/>
              <a:gd name="adj2" fmla="val 75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 каких случаях «</a:t>
            </a:r>
            <a:r>
              <a:rPr lang="en-US" dirty="0" smtClean="0"/>
              <a:t>some</a:t>
            </a:r>
            <a:r>
              <a:rPr lang="ru-RU" dirty="0" smtClean="0"/>
              <a:t>» может использоваться в вопросах</a:t>
            </a:r>
            <a:endParaRPr lang="ru-RU" dirty="0"/>
          </a:p>
        </p:txBody>
      </p:sp>
      <p:cxnSp>
        <p:nvCxnSpPr>
          <p:cNvPr id="10" name="Прямая со стрелкой 9"/>
          <p:cNvCxnSpPr>
            <a:stCxn id="8" idx="3"/>
          </p:cNvCxnSpPr>
          <p:nvPr/>
        </p:nvCxnSpPr>
        <p:spPr>
          <a:xfrm>
            <a:off x="3923928" y="3773389"/>
            <a:ext cx="1224136" cy="1565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29588" y="2665365"/>
            <a:ext cx="3456384" cy="2031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когда мы что-то предлагаем</a:t>
            </a:r>
            <a:r>
              <a:rPr 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, 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просим или задаём уточняющий вопрос, заранее предполагая утвердительный ответ.</a:t>
            </a:r>
          </a:p>
          <a:p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539552" y="4581128"/>
            <a:ext cx="3528392" cy="576064"/>
          </a:xfrm>
          <a:prstGeom prst="flowChart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Вставьте слово «</a:t>
            </a:r>
            <a:r>
              <a:rPr lang="en-US" dirty="0" smtClean="0"/>
              <a:t>I have never eat … cakes</a:t>
            </a:r>
            <a:r>
              <a:rPr lang="ru-RU" dirty="0" smtClean="0"/>
              <a:t>»</a:t>
            </a:r>
            <a:endParaRPr lang="ru-RU" dirty="0"/>
          </a:p>
        </p:txBody>
      </p:sp>
      <p:cxnSp>
        <p:nvCxnSpPr>
          <p:cNvPr id="14" name="Прямая со стрелкой 13"/>
          <p:cNvCxnSpPr>
            <a:stCxn id="12" idx="3"/>
          </p:cNvCxnSpPr>
          <p:nvPr/>
        </p:nvCxnSpPr>
        <p:spPr>
          <a:xfrm>
            <a:off x="4067944" y="4869160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229588" y="479715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any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6" name="7-конечная звезда 15"/>
          <p:cNvSpPr/>
          <p:nvPr/>
        </p:nvSpPr>
        <p:spPr>
          <a:xfrm>
            <a:off x="3203848" y="1084126"/>
            <a:ext cx="720080" cy="735748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7-конечная звезда 16"/>
          <p:cNvSpPr/>
          <p:nvPr/>
        </p:nvSpPr>
        <p:spPr>
          <a:xfrm>
            <a:off x="5229588" y="1084126"/>
            <a:ext cx="720080" cy="735748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44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Test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7-конечная звезда 5"/>
          <p:cNvSpPr/>
          <p:nvPr/>
        </p:nvSpPr>
        <p:spPr>
          <a:xfrm>
            <a:off x="3274508" y="1084126"/>
            <a:ext cx="720080" cy="735748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7-конечная звезда 6"/>
          <p:cNvSpPr/>
          <p:nvPr/>
        </p:nvSpPr>
        <p:spPr>
          <a:xfrm>
            <a:off x="5220072" y="1084126"/>
            <a:ext cx="720080" cy="735748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467544" y="3284984"/>
            <a:ext cx="3456384" cy="720080"/>
          </a:xfrm>
          <a:prstGeom prst="horizontalScrol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Вставьте слово «</a:t>
            </a:r>
            <a:r>
              <a:rPr lang="en-US" dirty="0" smtClean="0"/>
              <a:t>Would you </a:t>
            </a:r>
            <a:r>
              <a:rPr lang="en-US" dirty="0"/>
              <a:t>like </a:t>
            </a:r>
            <a:r>
              <a:rPr lang="ru-RU" dirty="0" smtClean="0"/>
              <a:t>… </a:t>
            </a:r>
            <a:r>
              <a:rPr lang="en-US" dirty="0" smtClean="0"/>
              <a:t>fruits</a:t>
            </a:r>
            <a:r>
              <a:rPr lang="ru-RU" dirty="0" smtClean="0"/>
              <a:t>? »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933967" y="3661830"/>
            <a:ext cx="79343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727403" y="346035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some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467544" y="1988840"/>
            <a:ext cx="3466423" cy="792088"/>
          </a:xfrm>
          <a:prstGeom prst="horizontalScrol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Вставьте слово «</a:t>
            </a:r>
            <a:r>
              <a:rPr lang="en-US" dirty="0"/>
              <a:t>I can eat </a:t>
            </a:r>
            <a:r>
              <a:rPr lang="ru-RU" dirty="0" smtClean="0"/>
              <a:t>… </a:t>
            </a:r>
            <a:r>
              <a:rPr lang="en-US" dirty="0" smtClean="0"/>
              <a:t>cake</a:t>
            </a:r>
            <a:r>
              <a:rPr lang="ru-RU" dirty="0" smtClean="0"/>
              <a:t>»</a:t>
            </a:r>
            <a:endParaRPr lang="ru-RU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3933967" y="2384884"/>
            <a:ext cx="79343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860032" y="21328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any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904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127</TotalTime>
  <Words>283</Words>
  <Application>Microsoft Office PowerPoint</Application>
  <PresentationFormat>Экран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Any and some</vt:lpstr>
      <vt:lpstr>Some</vt:lpstr>
      <vt:lpstr>Any</vt:lpstr>
      <vt:lpstr>Больше примеров употребления some </vt:lpstr>
      <vt:lpstr>Больше примеров употребления any</vt:lpstr>
      <vt:lpstr>Any в значении «любой»</vt:lpstr>
      <vt:lpstr>Test</vt:lpstr>
      <vt:lpstr>Test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Any and some</dc:title>
  <dc:creator>User</dc:creator>
  <cp:lastModifiedBy>kab303</cp:lastModifiedBy>
  <cp:revision>26</cp:revision>
  <dcterms:created xsi:type="dcterms:W3CDTF">2022-04-30T15:26:47Z</dcterms:created>
  <dcterms:modified xsi:type="dcterms:W3CDTF">2022-06-23T06:41:49Z</dcterms:modified>
</cp:coreProperties>
</file>