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552" autoAdjust="0"/>
  </p:normalViewPr>
  <p:slideViewPr>
    <p:cSldViewPr snapToGrid="0">
      <p:cViewPr varScale="1">
        <p:scale>
          <a:sx n="64" d="100"/>
          <a:sy n="64" d="100"/>
        </p:scale>
        <p:origin x="95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73B09-7518-42C0-9DE5-ECE0606FDDB2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3328D-475A-447B-9C6F-05EC6799AE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908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A433F7-320A-4E59-968B-ACF7CEC5E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675" y="2869550"/>
            <a:ext cx="8754256" cy="398845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«Волонтёры  победы: молодёжное служение и информационная поддержка добровольческого движения»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Доклад: «Волонтёры Победы: инициатива, которая вдохновляет»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советник директора по воспитанию и взаимодействию с детскими общественными объединениями МБОУ Поповской СОШ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Мирошниченко Альвина Давыдовна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B7222-006C-4C76-AD24-06447B9183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8569" y="0"/>
            <a:ext cx="7770244" cy="286955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Межрайонные Рождественские образовательные чтения</a:t>
            </a:r>
            <a:b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«80-летие Великой Победы: память и духовный опыт поколений»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5F6AB3-FBB6-4F7C-A81D-F8704709A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3254" y="4653978"/>
            <a:ext cx="3008746" cy="217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2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68"/>
    </mc:Choice>
    <mc:Fallback>
      <p:transition spd="slow" advTm="1026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92775-82E8-40F6-861C-FBFB51935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5444" y="699096"/>
            <a:ext cx="10029446" cy="12313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2B08D06-E8B6-45EB-BD50-0B47CFBBA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51895" cy="722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87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46A9A-4A4F-404E-91DC-C3FF5C97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841420" cy="2193561"/>
          </a:xfrm>
        </p:spPr>
        <p:txBody>
          <a:bodyPr>
            <a:normAutofit fontScale="90000"/>
          </a:bodyPr>
          <a:lstStyle/>
          <a:p>
            <a:br>
              <a:rPr lang="ru-RU" sz="1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«</a:t>
            </a: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Чтобы поверить в добро, надо начать делать его» </a:t>
            </a:r>
            <a:br>
              <a:rPr lang="ru-RU" sz="6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</a:br>
            <a:br>
              <a:rPr lang="ru-RU" sz="6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</a:br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                          Лев Толстой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6. Лев Толстой">
            <a:extLst>
              <a:ext uri="{FF2B5EF4-FFF2-40B4-BE49-F238E27FC236}">
                <a16:creationId xmlns:a16="http://schemas.microsoft.com/office/drawing/2014/main" id="{EACF6D63-07E8-4E04-AD7C-9B081BAA7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61" y="2820498"/>
            <a:ext cx="3177914" cy="383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53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568F6-648A-42A5-B84F-A62B79F0D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«Великая Победа»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82A221-987D-4149-B4DF-0004F4E86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65" y="1560851"/>
            <a:ext cx="3954904" cy="29661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8199C3-600A-4B25-85C3-6D331B638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612" y="3889147"/>
            <a:ext cx="3728622" cy="27964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B827F7-C32D-479C-9208-4F06E74B5B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807" y="874603"/>
            <a:ext cx="3653201" cy="273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2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8DFE9-B46C-4E72-BD9F-117DBCB2F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«Георгиевская ленточка»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ADA3AB-1602-42A3-B645-A947D8219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53" y="1514007"/>
            <a:ext cx="8840449" cy="496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6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ECE16-0C9D-4CB3-95A7-88F79A30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история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79F621-111E-4557-B65C-F596C0569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91" y="1881681"/>
            <a:ext cx="6059158" cy="34177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A5EEBE-CA01-4389-A0A6-90DF82165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699020"/>
            <a:ext cx="4385735" cy="24627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AF453A-1D66-49E6-90A3-C6EB9FC57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399" y="3282950"/>
            <a:ext cx="4385735" cy="328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9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88F50-5F68-46CA-A92E-53492C706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"Связь поколений". 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BF172F-747E-4335-91C3-F99A1190F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05" y="1714501"/>
            <a:ext cx="4284133" cy="3213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B8EEBC-D008-4078-AE5C-FC7F2CCB5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467" y="1714501"/>
            <a:ext cx="4788524" cy="215483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815701-427A-4185-A105-5F3764C12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038" y="3966773"/>
            <a:ext cx="3692577" cy="27694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05350A0-386A-4BF4-8E9B-591DE71D7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4564" y="3981349"/>
            <a:ext cx="3692578" cy="27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98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FE942-369B-4D9B-8AFE-67DA410D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344" y="0"/>
            <a:ext cx="9725840" cy="1279161"/>
          </a:xfrm>
        </p:spPr>
        <p:txBody>
          <a:bodyPr>
            <a:noAutofit/>
          </a:bodyPr>
          <a:lstStyle/>
          <a:p>
            <a:r>
              <a:rPr lang="ru-RU" sz="6600" b="1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Экологические проекты 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5048A1-1CB4-4900-9A80-19BAF0359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292" y="1100736"/>
            <a:ext cx="2476187" cy="330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F83797-7BA4-45E0-B383-656F5E6362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812" y="1377129"/>
            <a:ext cx="3226946" cy="43025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D839558-8893-4266-A0F4-4A5936580B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34" y="1660278"/>
            <a:ext cx="2802224" cy="37362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EB6572-CE90-4918-A1B7-D5B40BC06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3820" y="3935152"/>
            <a:ext cx="3897130" cy="292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31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5518E4-5DEF-41B9-9098-3464B5F6A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246" y="0"/>
            <a:ext cx="8596668" cy="1320800"/>
          </a:xfrm>
        </p:spPr>
        <p:txBody>
          <a:bodyPr>
            <a:normAutofit/>
          </a:bodyPr>
          <a:lstStyle/>
          <a:p>
            <a:r>
              <a:rPr lang="ru-RU" sz="6600" b="1" i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«Уроки мужества». 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5513E5-DC69-4BD5-8A4D-1C437499B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732" y="3631368"/>
            <a:ext cx="4681927" cy="35114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5FE8C0-AECB-4C39-B2B5-E3DC9A63A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6" y="1197652"/>
            <a:ext cx="3737547" cy="28031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74DD40-89B5-42CA-82C4-E1CF1970C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855" y="1197652"/>
            <a:ext cx="3737547" cy="280316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98CDB2F-EB59-426C-93E0-19E6590EC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0731" y="1197652"/>
            <a:ext cx="3587206" cy="20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62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EC2B23-1329-423F-B334-38B21B7E0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540" y="204866"/>
            <a:ext cx="8596668" cy="1320800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54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заимодействие с другими организациями</a:t>
            </a:r>
            <a:endParaRPr lang="ru-RU" sz="54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21EDD1-B622-4E3C-AA43-EAC658CF4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373" y="1857429"/>
            <a:ext cx="2935296" cy="22014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8CDB4A-6D95-40D1-8850-07AA23D28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834" y="1110726"/>
            <a:ext cx="3617626" cy="27132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5BE47B-358A-4B9A-9610-279201388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603" y="4198494"/>
            <a:ext cx="3235654" cy="24267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6B9EA4-D26E-47AC-A887-2FE0051B8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40" y="2255811"/>
            <a:ext cx="4208072" cy="315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5076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923</TotalTime>
  <Words>104</Words>
  <Application>Microsoft Office PowerPoint</Application>
  <PresentationFormat>Широкоэкранный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Times New Roman</vt:lpstr>
      <vt:lpstr>Times New Roman</vt:lpstr>
      <vt:lpstr>Trebuchet MS</vt:lpstr>
      <vt:lpstr>Wingdings 3</vt:lpstr>
      <vt:lpstr>Аспект</vt:lpstr>
      <vt:lpstr>Межрайонные Рождественские образовательные чтения  «80-летие Великой Победы: память и духовный опыт поколений»</vt:lpstr>
      <vt:lpstr> «Чтобы поверить в добро, надо начать делать его»                             Лев Толстой</vt:lpstr>
      <vt:lpstr>Акция «Великая Победа»</vt:lpstr>
      <vt:lpstr>Акция «Георгиевская ленточка»</vt:lpstr>
      <vt:lpstr>Моя история</vt:lpstr>
      <vt:lpstr>"Связь поколений". </vt:lpstr>
      <vt:lpstr>Экологические проекты </vt:lpstr>
      <vt:lpstr>«Уроки мужества». </vt:lpstr>
      <vt:lpstr>Взаимодействие с другими организациями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Отражение специфических принципов обучения второму иностранному языку в школьном учебнике немецкого языка «Горизонты»</dc:title>
  <dc:creator>Дмитрий Шелков</dc:creator>
  <cp:lastModifiedBy>Пользователь</cp:lastModifiedBy>
  <cp:revision>100</cp:revision>
  <dcterms:created xsi:type="dcterms:W3CDTF">2018-04-03T08:13:51Z</dcterms:created>
  <dcterms:modified xsi:type="dcterms:W3CDTF">2024-12-08T11:32:47Z</dcterms:modified>
</cp:coreProperties>
</file>