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3" r:id="rId3"/>
    <p:sldId id="262" r:id="rId4"/>
    <p:sldId id="260" r:id="rId5"/>
    <p:sldId id="265" r:id="rId6"/>
    <p:sldId id="264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99"/>
    <a:srgbClr val="3399FF"/>
    <a:srgbClr val="04374A"/>
    <a:srgbClr val="E5907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84657" autoAdjust="0"/>
  </p:normalViewPr>
  <p:slideViewPr>
    <p:cSldViewPr>
      <p:cViewPr varScale="1">
        <p:scale>
          <a:sx n="61" d="100"/>
          <a:sy n="6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dirty="0" smtClean="0"/>
              <a:t>Бесплатно и без регистрации.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63280" y="4077072"/>
            <a:ext cx="6301208" cy="1102022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167336" y="4585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Текст 2"/>
          <p:cNvSpPr>
            <a:spLocks noGrp="1"/>
          </p:cNvSpPr>
          <p:nvPr>
            <p:ph idx="1"/>
          </p:nvPr>
        </p:nvSpPr>
        <p:spPr>
          <a:xfrm>
            <a:off x="2411760" y="1556792"/>
            <a:ext cx="655272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7336" y="4585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1760" y="1556792"/>
            <a:ext cx="655272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1" y="5661248"/>
            <a:ext cx="4320481" cy="1196752"/>
          </a:xfrm>
        </p:spPr>
        <p:txBody>
          <a:bodyPr>
            <a:noAutofit/>
          </a:bodyPr>
          <a:lstStyle/>
          <a:p>
            <a:pPr algn="r"/>
            <a:r>
              <a:rPr lang="ru-RU" sz="1600" b="1" dirty="0" smtClean="0">
                <a:solidFill>
                  <a:srgbClr val="7030A0"/>
                </a:solidFill>
              </a:rPr>
              <a:t>Подготовила воспитатель</a:t>
            </a:r>
            <a:br>
              <a:rPr lang="ru-RU" sz="1600" b="1" dirty="0" smtClean="0">
                <a:solidFill>
                  <a:srgbClr val="7030A0"/>
                </a:solidFill>
              </a:rPr>
            </a:br>
            <a:r>
              <a:rPr lang="ru-RU" sz="1600" b="1" dirty="0" smtClean="0">
                <a:solidFill>
                  <a:srgbClr val="7030A0"/>
                </a:solidFill>
              </a:rPr>
              <a:t> ГКП «Солнышко»</a:t>
            </a:r>
            <a:br>
              <a:rPr lang="ru-RU" sz="1600" b="1" dirty="0" smtClean="0">
                <a:solidFill>
                  <a:srgbClr val="7030A0"/>
                </a:solidFill>
              </a:rPr>
            </a:br>
            <a:r>
              <a:rPr lang="ru-RU" sz="1600" dirty="0" smtClean="0">
                <a:solidFill>
                  <a:srgbClr val="7030A0"/>
                </a:solidFill>
              </a:rPr>
              <a:t>Бугрова о.а.</a:t>
            </a:r>
            <a:br>
              <a:rPr lang="ru-RU" sz="1600" dirty="0" smtClean="0">
                <a:solidFill>
                  <a:srgbClr val="7030A0"/>
                </a:solidFill>
              </a:rPr>
            </a:br>
            <a:r>
              <a:rPr lang="ru-RU" sz="1600" dirty="0" smtClean="0">
                <a:solidFill>
                  <a:srgbClr val="7030A0"/>
                </a:solidFill>
              </a:rPr>
              <a:t/>
            </a:r>
            <a:br>
              <a:rPr lang="ru-RU" sz="1600" dirty="0" smtClean="0">
                <a:solidFill>
                  <a:srgbClr val="7030A0"/>
                </a:solidFill>
              </a:rPr>
            </a:br>
            <a:r>
              <a:rPr lang="ru-RU" sz="1600" dirty="0" smtClean="0">
                <a:solidFill>
                  <a:srgbClr val="7030A0"/>
                </a:solidFill>
              </a:rPr>
              <a:t/>
            </a:r>
            <a:br>
              <a:rPr lang="ru-RU" sz="1600" dirty="0" smtClean="0">
                <a:solidFill>
                  <a:srgbClr val="7030A0"/>
                </a:solidFill>
              </a:rPr>
            </a:br>
            <a:endParaRPr lang="ru-RU" sz="1600" b="1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0"/>
            <a:ext cx="6120681" cy="1700808"/>
          </a:xfrm>
        </p:spPr>
        <p:txBody>
          <a:bodyPr>
            <a:noAutofit/>
          </a:bodyPr>
          <a:lstStyle/>
          <a:p>
            <a:pPr algn="r"/>
            <a:r>
              <a:rPr lang="ru-RU" sz="3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Нетрадиционные техники рисования «Необычное в обычном»</a:t>
            </a:r>
            <a:endParaRPr lang="ru-RU" sz="3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358456758\Desktop\олина папка\РаБоТа_ Ромашка\Документация\МЕтоДраБотА\мои наработки по родительским собраниям\собрание по нетрадиционным техникам рисования\Рисунок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628800"/>
            <a:ext cx="6336704" cy="3744416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877272"/>
            <a:ext cx="4320481" cy="7647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cap="all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Родительское собрание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400" b="1" i="0" u="none" strike="noStrike" kern="1200" cap="all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78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347864" y="908720"/>
            <a:ext cx="5616624" cy="5616624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7030A0"/>
                </a:solidFill>
              </a:rPr>
              <a:t>Нетрадиционные техники рисования</a:t>
            </a:r>
            <a:br>
              <a:rPr lang="ru-RU" sz="2800" i="1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- это способы создания нового,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оригинального произведения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искусства, в котором гармонирует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все: и цвет, и линия, и сюжет.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Это огромная возможность для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детей думать, пробовать, искать,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экспериментировать, а самое</a:t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>главное, </a:t>
            </a:r>
            <a:r>
              <a:rPr lang="ru-RU" sz="2800" dirty="0" err="1" smtClean="0">
                <a:solidFill>
                  <a:srgbClr val="7030A0"/>
                </a:solidFill>
              </a:rPr>
              <a:t>самовыражаться</a:t>
            </a:r>
            <a:r>
              <a:rPr lang="ru-RU" sz="2800" dirty="0" smtClean="0">
                <a:solidFill>
                  <a:srgbClr val="7030A0"/>
                </a:solidFill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39" name="Text Box 268"/>
          <p:cNvSpPr txBox="1">
            <a:spLocks noChangeArrowheads="1"/>
          </p:cNvSpPr>
          <p:nvPr/>
        </p:nvSpPr>
        <p:spPr bwMode="gray">
          <a:xfrm>
            <a:off x="3647256" y="5201199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xmlns="" val="134302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87624" y="0"/>
            <a:ext cx="7776864" cy="6669360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Как известно, дети часто копируют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предлагаемый им образец, </a:t>
            </a:r>
            <a:r>
              <a:rPr lang="ru-RU" sz="2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нетрадиционные</a:t>
            </a:r>
          </a:p>
          <a:p>
            <a:pPr algn="r">
              <a:buNone/>
            </a:pPr>
            <a:r>
              <a:rPr lang="ru-RU" sz="2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техники рисования</a:t>
            </a: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позволяют избежать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этого, так как педагог вместо готового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образца демонстрирует лишь способ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действия с нетрадиционными материалами,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инструментами. Это дает толчок к развитию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воображения, творчества, проявлению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самостоятельности, инициативы, выражению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индивидуальности. Работа с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нетрадиционными техниками рисования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стимулирует положительную мотивацию у</a:t>
            </a:r>
          </a:p>
          <a:p>
            <a:pPr algn="r">
              <a:buNone/>
            </a:pPr>
            <a:r>
              <a:rPr lang="ru-RU" sz="2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ребенка, вызывает радостное настроение, не утомляет. </a:t>
            </a:r>
            <a:endParaRPr lang="ru-RU" sz="2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782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475656" y="404664"/>
            <a:ext cx="7488832" cy="6453336"/>
          </a:xfrm>
        </p:spPr>
        <p:txBody>
          <a:bodyPr>
            <a:noAutofit/>
          </a:bodyPr>
          <a:lstStyle/>
          <a:p>
            <a:pPr algn="r">
              <a:spcBef>
                <a:spcPts val="624"/>
              </a:spcBef>
              <a:buNone/>
            </a:pPr>
            <a:r>
              <a:rPr lang="ru-RU" sz="2400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Цель:</a:t>
            </a: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развитие творческих способностей детей средствами нетрадиционного рисования.</a:t>
            </a:r>
          </a:p>
          <a:p>
            <a:pPr algn="r">
              <a:spcBef>
                <a:spcPts val="624"/>
              </a:spcBef>
              <a:buNone/>
            </a:pPr>
            <a:r>
              <a:rPr lang="ru-RU" sz="2400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Основные задачи: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развитие мелкой моторики рук ребёнка, что способствует развитию речи;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развитие абстрактного мышления;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развитие воображения;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развитие сенсорного опыта, тактильной чувствительности;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развитие зрительно-моторной координации;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расширение представлений об окружающем мире;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формирование эстетического вкуса;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развитие творчества и фантазии;</a:t>
            </a:r>
          </a:p>
          <a:p>
            <a:pPr algn="r">
              <a:spcBef>
                <a:spcPts val="624"/>
              </a:spcBef>
            </a:pP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развитие наблюдательности и любознательности.</a:t>
            </a:r>
          </a:p>
          <a:p>
            <a:pPr algn="r">
              <a:spcBef>
                <a:spcPts val="624"/>
              </a:spcBef>
            </a:pPr>
            <a:endParaRPr lang="ru-RU" sz="24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r">
              <a:spcBef>
                <a:spcPts val="624"/>
              </a:spcBef>
            </a:pPr>
            <a:endParaRPr lang="ru-RU" sz="24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r">
              <a:spcBef>
                <a:spcPts val="624"/>
              </a:spcBef>
            </a:pPr>
            <a:endParaRPr lang="ru-RU" sz="24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r">
              <a:spcBef>
                <a:spcPts val="624"/>
              </a:spcBef>
            </a:pPr>
            <a:endParaRPr lang="ru-RU" sz="24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r">
              <a:spcBef>
                <a:spcPts val="624"/>
              </a:spcBef>
              <a:buNone/>
            </a:pPr>
            <a:endParaRPr lang="ru-RU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085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0"/>
            <a:ext cx="6876256" cy="908720"/>
          </a:xfrm>
        </p:spPr>
        <p:txBody>
          <a:bodyPr>
            <a:normAutofit/>
          </a:bodyPr>
          <a:lstStyle/>
          <a:p>
            <a:pPr algn="r"/>
            <a:r>
              <a:rPr lang="ru-RU" i="1" dirty="0" smtClean="0">
                <a:solidFill>
                  <a:srgbClr val="7030A0"/>
                </a:solidFill>
              </a:rPr>
              <a:t>Отпечатки листьями</a:t>
            </a:r>
            <a:endParaRPr lang="ru-RU" i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980728"/>
            <a:ext cx="4104456" cy="2622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80728"/>
            <a:ext cx="4248472" cy="2664296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971600" y="3429000"/>
            <a:ext cx="8172400" cy="3429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Краска наносится на листочек гуашью со стороны прожилок, затем лист прижимают окрашенной стороной к бумаге. Тем самым, повторяя эту технику несколько раз, получают, например, цветочек. При симметричном прикладывании получается бабочка.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67336" y="45855"/>
            <a:ext cx="5976664" cy="862865"/>
          </a:xfrm>
        </p:spPr>
        <p:txBody>
          <a:bodyPr/>
          <a:lstStyle/>
          <a:p>
            <a:r>
              <a:rPr lang="ru-RU" b="1" i="1" dirty="0" smtClean="0">
                <a:solidFill>
                  <a:srgbClr val="7030A0"/>
                </a:solidFill>
              </a:rPr>
              <a:t>Рисование ладошками</a:t>
            </a:r>
            <a:endParaRPr lang="ru-RU" b="1" i="1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08720"/>
            <a:ext cx="4176464" cy="3007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08720"/>
            <a:ext cx="4104456" cy="3024336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0" y="4077072"/>
            <a:ext cx="8676456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Рисовать можно и правой и левой руками, окрашенными в разные цвета. Эта техника помогает ребёнку почувствовать материал (гуашь, акварель), его свойства: вязкость и красочность.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63280" y="0"/>
            <a:ext cx="6480720" cy="980728"/>
          </a:xfrm>
        </p:spPr>
        <p:txBody>
          <a:bodyPr>
            <a:normAutofit/>
          </a:bodyPr>
          <a:lstStyle/>
          <a:p>
            <a:pPr algn="r"/>
            <a:r>
              <a:rPr lang="ru-RU" i="1" dirty="0" smtClean="0">
                <a:solidFill>
                  <a:srgbClr val="7030A0"/>
                </a:solidFill>
              </a:rPr>
              <a:t>Рисование пеной</a:t>
            </a:r>
            <a:endParaRPr lang="ru-RU" i="1" dirty="0">
              <a:solidFill>
                <a:srgbClr val="7030A0"/>
              </a:solidFill>
            </a:endParaRPr>
          </a:p>
        </p:txBody>
      </p:sp>
      <p:pic>
        <p:nvPicPr>
          <p:cNvPr id="3074" name="Picture 2" descr="https://gazeta-pedagogov.ru/wp-content/uploads/2018/02/risuem-penoj-novye-tehniki-dlya-detej-na-urokah-izo-1024x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4032448" cy="2952328"/>
          </a:xfrm>
          <a:prstGeom prst="rect">
            <a:avLst/>
          </a:prstGeom>
          <a:noFill/>
        </p:spPr>
      </p:pic>
      <p:pic>
        <p:nvPicPr>
          <p:cNvPr id="3076" name="Picture 4" descr="https://www.detkipodelki.ru/upload/001/u130/315/cb24d42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908720"/>
            <a:ext cx="4464496" cy="2952328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27584" y="3789040"/>
            <a:ext cx="8316416" cy="3068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Пена для бритья смешивается с краской и наносится на готовый контур с помощью кисти, ложки или палочки от мороженого. Также «пенную краску» можно поместить в пищевой пакет, отрезать ножницами кончик и надавливая на пакет с краской, создать свой рисунок. 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6016" y="188640"/>
            <a:ext cx="4212976" cy="792088"/>
          </a:xfrm>
        </p:spPr>
        <p:txBody>
          <a:bodyPr>
            <a:normAutofit/>
          </a:bodyPr>
          <a:lstStyle/>
          <a:p>
            <a:pPr algn="r"/>
            <a:r>
              <a:rPr lang="ru-RU" i="1" dirty="0" smtClean="0">
                <a:solidFill>
                  <a:srgbClr val="7030A0"/>
                </a:solidFill>
              </a:rPr>
              <a:t>Монотипия</a:t>
            </a:r>
            <a:endParaRPr lang="ru-RU" i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836712"/>
            <a:ext cx="3456384" cy="33843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836712"/>
            <a:ext cx="3538254" cy="3312368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3568" y="4149080"/>
            <a:ext cx="8136904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Монотипия – простая и в то же время удивительная техника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рисования красками (гуашью, акварелью и пр.). </a:t>
            </a:r>
            <a:r>
              <a:rPr kumimoji="0" lang="ru-RU" sz="2800" b="1" i="1" u="none" strike="noStrike" kern="1200" cap="none" spc="0" normalizeH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Закл</a:t>
            </a:r>
            <a:r>
              <a:rPr lang="ru-RU" sz="2800" b="1" i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ючается</a:t>
            </a:r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в том, что рисунок рисуется на одной стороне поверхности и отпечатывается на другую.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0"/>
            <a:ext cx="6301208" cy="764704"/>
          </a:xfrm>
        </p:spPr>
        <p:txBody>
          <a:bodyPr/>
          <a:lstStyle/>
          <a:p>
            <a:pPr algn="r"/>
            <a:r>
              <a:rPr lang="ru-RU" i="1" dirty="0" err="1" smtClean="0">
                <a:solidFill>
                  <a:srgbClr val="7030A0"/>
                </a:solidFill>
              </a:rPr>
              <a:t>Кляксография</a:t>
            </a:r>
            <a:endParaRPr lang="ru-RU" i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104" y="692696"/>
            <a:ext cx="3240360" cy="3096344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3501008"/>
            <a:ext cx="8964488" cy="33569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     </a:t>
            </a: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Кляксография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–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это </a:t>
            </a:r>
            <a:r>
              <a:rPr kumimoji="0" lang="ru-RU" sz="2800" b="1" i="1" u="none" strike="noStrike" kern="1200" cap="none" spc="0" normalizeH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дорисовывание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нанесённой на бумагу произвольной кляксы до узнаваемого художественного изображения. </a:t>
            </a:r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Вы</a:t>
            </a:r>
            <a:r>
              <a:rPr kumimoji="0" lang="ru-RU" sz="2800" b="1" i="1" u="none" strike="noStrike" kern="1200" cap="none" spc="0" normalizeH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дувая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кляксы через соломинку, у ребёнка укрепляются лёгкие и вся дыхательная система. Данная техника не только является интересным и весёлым экспериментом, но ещё и обладает оздоровительным эффектом.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358456758\Desktop\олина папка\РаБоТа_ Ромашка\Документация\МЕтоДраБотА\мои наработки по родительским собраниям\собрание по нетрадиционным техникам рисования\detsad-7712-14912185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60648"/>
            <a:ext cx="3528392" cy="352839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0"/>
            <a:ext cx="6301208" cy="692696"/>
          </a:xfrm>
        </p:spPr>
        <p:txBody>
          <a:bodyPr>
            <a:normAutofit fontScale="90000"/>
          </a:bodyPr>
          <a:lstStyle/>
          <a:p>
            <a:pPr algn="r"/>
            <a:r>
              <a:rPr lang="ru-RU" i="1" dirty="0" smtClean="0">
                <a:solidFill>
                  <a:srgbClr val="7030A0"/>
                </a:solidFill>
              </a:rPr>
              <a:t>Рисование манкой (солью)</a:t>
            </a:r>
            <a:endParaRPr lang="ru-RU" i="1" dirty="0">
              <a:solidFill>
                <a:srgbClr val="7030A0"/>
              </a:solidFill>
            </a:endParaRPr>
          </a:p>
        </p:txBody>
      </p:sp>
      <p:pic>
        <p:nvPicPr>
          <p:cNvPr id="2052" name="Picture 4" descr="https://www.moirebenok.ua/wp-content/uploads/2017/03/963bb5f9c822547d21e20cd827c7a5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908720"/>
            <a:ext cx="3168352" cy="2808312"/>
          </a:xfrm>
          <a:prstGeom prst="rect">
            <a:avLst/>
          </a:prstGeom>
          <a:noFill/>
        </p:spPr>
      </p:pic>
      <p:pic>
        <p:nvPicPr>
          <p:cNvPr id="2054" name="Picture 6" descr="https://www.maam.ru/upload/blogs/detsad-178458-14030944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59" y="836712"/>
            <a:ext cx="4176465" cy="2952327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763688" y="3861048"/>
            <a:ext cx="7056784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9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Рисунок</a:t>
            </a:r>
            <a:r>
              <a:rPr kumimoji="0" lang="ru-RU" sz="29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29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наносится на бумагу клеем, затем, пока клей не высох, засыпается </a:t>
            </a:r>
            <a:r>
              <a:rPr lang="ru-RU" sz="29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солью</a:t>
            </a:r>
            <a:r>
              <a:rPr kumimoji="0" lang="ru-RU" sz="29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или манкой. По желанию его можно раскрасить красками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212976"/>
            <a:ext cx="9144000" cy="3645024"/>
          </a:xfrm>
        </p:spPr>
        <p:txBody>
          <a:bodyPr>
            <a:normAutofit/>
          </a:bodyPr>
          <a:lstStyle/>
          <a:p>
            <a:pPr algn="r"/>
            <a:r>
              <a:rPr lang="ru-RU" sz="2800" i="1" dirty="0" smtClean="0">
                <a:solidFill>
                  <a:srgbClr val="7030A0"/>
                </a:solidFill>
              </a:rPr>
              <a:t>Нить (шерстяную или акриловую) погружают в краску любого цвета, а затем опускают на лист бумаги. Накрывают лист с нитью другим бумажным листом и водят нитью в любом направлении (можно использовать один лист, согнутый пополам). Далее убирается верхний лист и нитка с краской, а получившееся изображение при желании дорисовывается.</a:t>
            </a:r>
            <a:endParaRPr lang="ru-RU" sz="2800" i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836713"/>
            <a:ext cx="3841775" cy="244827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260648"/>
            <a:ext cx="3839686" cy="288032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724400" y="0"/>
            <a:ext cx="4356992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Ниткография</a:t>
            </a: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0"/>
            <a:ext cx="4572000" cy="908720"/>
          </a:xfrm>
        </p:spPr>
        <p:txBody>
          <a:bodyPr>
            <a:normAutofit/>
          </a:bodyPr>
          <a:lstStyle/>
          <a:p>
            <a:r>
              <a:rPr lang="ru-RU" i="1" dirty="0" err="1" smtClean="0">
                <a:solidFill>
                  <a:srgbClr val="7030A0"/>
                </a:solidFill>
              </a:rPr>
              <a:t>Набрызг</a:t>
            </a:r>
            <a:endParaRPr lang="ru-RU" i="1" dirty="0">
              <a:solidFill>
                <a:srgbClr val="7030A0"/>
              </a:solidFill>
            </a:endParaRPr>
          </a:p>
        </p:txBody>
      </p:sp>
      <p:pic>
        <p:nvPicPr>
          <p:cNvPr id="26626" name="Picture 2" descr="C:\Users\358456758\Desktop\олина папка\РаБоТа_ Ромашка\Документация\МЕтоДраБотА\мои наработки по родительским собраниям\собрание по нетрадиционным техникам рисования\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3888432" cy="2952328"/>
          </a:xfrm>
          <a:prstGeom prst="rect">
            <a:avLst/>
          </a:prstGeom>
          <a:noFill/>
        </p:spPr>
      </p:pic>
      <p:pic>
        <p:nvPicPr>
          <p:cNvPr id="26628" name="Picture 4" descr="https://www.maam.ru/upload/blogs/3302eb1f0941f09b16df1069a92daf53.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836712"/>
            <a:ext cx="4244355" cy="2592288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3356992"/>
            <a:ext cx="9144000" cy="3501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Смочить щётку водой, стряхнуть лишнюю воду, чтобы не было клякс. Набрать немного краски на зубную щётку. Взять щётку в левую руку, а стеку в правую и держа щётку над листом, быстрыми движениями проводить стекой по поверхности щётки, брызги полетят на бумагу. При помощи техники набрызгивания также можно рисовать, используя  трафарет или шаблон. 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5976" y="0"/>
            <a:ext cx="4788024" cy="764704"/>
          </a:xfrm>
        </p:spPr>
        <p:txBody>
          <a:bodyPr/>
          <a:lstStyle/>
          <a:p>
            <a:r>
              <a:rPr lang="ru-RU" i="1" dirty="0" err="1" smtClean="0">
                <a:solidFill>
                  <a:srgbClr val="7030A0"/>
                </a:solidFill>
              </a:rPr>
              <a:t>Граттаж</a:t>
            </a:r>
            <a:endParaRPr lang="ru-RU" i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2040" y="692696"/>
            <a:ext cx="3965426" cy="23762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88640"/>
            <a:ext cx="2736304" cy="288032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0" y="2996952"/>
            <a:ext cx="9144000" cy="3861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Граттаж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– способ процарапывания заострённым предметом грунтованного листа. Необходимо взять плотный лист белого картона и тщательно (без пробелов) натереть его восковой свечой. Нанести с помощью широкой кисти густой (как сметана) слой гуаши чёрного цвета (или другого тёмного) на весь лист картона так, чтобы не было пробелов.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Возьмите заострённый предмет (зубочистка, перо и др.) и начинайте наносить запланированный рисунок.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0"/>
            <a:ext cx="8964488" cy="836712"/>
          </a:xfrm>
        </p:spPr>
        <p:txBody>
          <a:bodyPr>
            <a:normAutofit/>
          </a:bodyPr>
          <a:lstStyle/>
          <a:p>
            <a:pPr algn="r"/>
            <a:r>
              <a:rPr lang="ru-RU" i="1" dirty="0" smtClean="0">
                <a:solidFill>
                  <a:srgbClr val="7030A0"/>
                </a:solidFill>
              </a:rPr>
              <a:t> Рисование мыльными пузырями</a:t>
            </a:r>
            <a:endParaRPr lang="ru-RU" i="1" dirty="0">
              <a:solidFill>
                <a:srgbClr val="7030A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764704"/>
            <a:ext cx="4248472" cy="2592288"/>
          </a:xfrm>
          <a:prstGeom prst="rect">
            <a:avLst/>
          </a:prstGeom>
        </p:spPr>
      </p:pic>
      <p:pic>
        <p:nvPicPr>
          <p:cNvPr id="28674" name="Picture 2" descr="C:\Users\358456758\Desktop\олина папка\РаБоТа_ Ромашка\Документация\МЕтоДраБотА\мои наработки по родительским собраниям\собрание по нетрадиционным техникам рисования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764704"/>
            <a:ext cx="4104456" cy="2592288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9512" y="3284984"/>
            <a:ext cx="8784976" cy="3573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В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воду добавьте шампунь или жидкое мыло (примерно 1:10), перемешайте и оставьте постоять 2-3 дня. Затем профильтруйте раствор через марлю и поставьте в холодильник на 12 часов. Далее берём соломинку для коктейля и начинаем пенить раствор (дуем в трубочку), чтобы пузыри поднялись в баночке. Когда пена поднялась, берём плотную бумагу и прислоняем её к мыльной пене. Далее можно фантазировать и дорисовывать.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188640"/>
            <a:ext cx="6840760" cy="2520280"/>
          </a:xfrm>
        </p:spPr>
        <p:txBody>
          <a:bodyPr>
            <a:normAutofit fontScale="90000"/>
          </a:bodyPr>
          <a:lstStyle/>
          <a:p>
            <a:pPr algn="r"/>
            <a:r>
              <a:rPr lang="ru-RU" i="1" dirty="0" smtClean="0">
                <a:solidFill>
                  <a:srgbClr val="7030A0"/>
                </a:solidFill>
              </a:rPr>
              <a:t/>
            </a:r>
            <a:br>
              <a:rPr lang="ru-RU" i="1" dirty="0" smtClean="0">
                <a:solidFill>
                  <a:srgbClr val="7030A0"/>
                </a:solidFill>
              </a:rPr>
            </a:br>
            <a:r>
              <a:rPr lang="ru-RU" i="1" dirty="0" smtClean="0">
                <a:solidFill>
                  <a:srgbClr val="7030A0"/>
                </a:solidFill>
              </a:rPr>
              <a:t>Желаю Вам успехов в творческих работах с вашими детьми!!!</a:t>
            </a:r>
            <a:br>
              <a:rPr lang="ru-RU" i="1" dirty="0" smtClean="0">
                <a:solidFill>
                  <a:srgbClr val="7030A0"/>
                </a:solidFill>
              </a:rPr>
            </a:br>
            <a:endParaRPr lang="ru-RU" i="1" dirty="0">
              <a:solidFill>
                <a:srgbClr val="7030A0"/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6084168" y="4005064"/>
            <a:ext cx="2664296" cy="2232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Спасибо за внимание!</a:t>
            </a:r>
            <a:b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9698" name="Picture 2" descr="https://shkolazhizni.ru/img/content/i167/167542_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20888"/>
            <a:ext cx="5328592" cy="410445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b51564c9ddffae33344735d06f634d9f81ee49"/>
</p:tagLst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2342</TotalTime>
  <Words>668</Words>
  <Application>Microsoft Office PowerPoint</Application>
  <PresentationFormat>Экран (4:3)</PresentationFormat>
  <Paragraphs>57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Подготовила воспитатель  ГКП «Солнышко» Бугрова о.а.   </vt:lpstr>
      <vt:lpstr>Нетрадиционные техники рисования - это способы создания нового, оригинального произведения искусства, в котором гармонирует все: и цвет, и линия, и сюжет. Это огромная возможность для детей думать, пробовать, искать, экспериментировать, а самое главное, самовыражаться.</vt:lpstr>
      <vt:lpstr>Слайд 3</vt:lpstr>
      <vt:lpstr>Слайд 4</vt:lpstr>
      <vt:lpstr>Отпечатки листьями</vt:lpstr>
      <vt:lpstr>Рисование ладошками</vt:lpstr>
      <vt:lpstr>Рисование пеной</vt:lpstr>
      <vt:lpstr>Монотипия</vt:lpstr>
      <vt:lpstr>Кляксография</vt:lpstr>
      <vt:lpstr>Рисование манкой (солью)</vt:lpstr>
      <vt:lpstr>Нить (шерстяную или акриловую) погружают в краску любого цвета, а затем опускают на лист бумаги. Накрывают лист с нитью другим бумажным листом и водят нитью в любом направлении (можно использовать один лист, согнутый пополам). Далее убирается верхний лист и нитка с краской, а получившееся изображение при желании дорисовывается.</vt:lpstr>
      <vt:lpstr>Набрызг</vt:lpstr>
      <vt:lpstr>Граттаж</vt:lpstr>
      <vt:lpstr> Рисование мыльными пузырями</vt:lpstr>
      <vt:lpstr> Желаю Вам успехов в творческих работах с вашими детьми!!! 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Атрибуты художника</dc:title>
  <dc:creator>obstinate</dc:creator>
  <dc:description>Шаблон презентации с сайта https://presentation-creation.ru/</dc:description>
  <cp:lastModifiedBy>358456758</cp:lastModifiedBy>
  <cp:revision>533</cp:revision>
  <dcterms:created xsi:type="dcterms:W3CDTF">2018-02-25T09:09:03Z</dcterms:created>
  <dcterms:modified xsi:type="dcterms:W3CDTF">2021-11-14T16:24:43Z</dcterms:modified>
</cp:coreProperties>
</file>