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>
        <p:scale>
          <a:sx n="76" d="100"/>
          <a:sy n="76" d="100"/>
        </p:scale>
        <p:origin x="-11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97165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ИЗУЧЕНИЕ РАСТИТЕЛЬНОГО ОРГАНИЗМА И ЕГО РОЛИ В ЖИЗНИ ГОРОДА НА ПРИМЕРЕ ТОПОЛЯ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3861048"/>
            <a:ext cx="7232848" cy="2351112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 		</a:t>
            </a:r>
            <a:r>
              <a:rPr lang="ru-RU" dirty="0" smtClean="0">
                <a:solidFill>
                  <a:schemeClr val="tx1"/>
                </a:solidFill>
              </a:rPr>
              <a:t>Автор: </a:t>
            </a:r>
            <a:r>
              <a:rPr lang="ru-RU" dirty="0" err="1" smtClean="0">
                <a:solidFill>
                  <a:schemeClr val="tx1"/>
                </a:solidFill>
              </a:rPr>
              <a:t>Васляева</a:t>
            </a:r>
            <a:r>
              <a:rPr lang="ru-RU" dirty="0" smtClean="0">
                <a:solidFill>
                  <a:schemeClr val="tx1"/>
                </a:solidFill>
              </a:rPr>
              <a:t> Екатерина Андреевна,</a:t>
            </a:r>
            <a:endParaRPr lang="ru-RU" dirty="0" smtClean="0">
              <a:solidFill>
                <a:schemeClr val="tx1"/>
              </a:solidFill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учитель биологии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/>
              <a:t>Цель исследования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88840"/>
            <a:ext cx="8568952" cy="506916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изучить растительный организм и его роль в жизни города на примере Тополя.</a:t>
            </a:r>
            <a:endParaRPr lang="ru-RU" sz="4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dirty="0" smtClean="0"/>
              <a:t>Задачи исследования: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328592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Изучить литературные источники и </a:t>
            </a:r>
            <a:r>
              <a:rPr lang="ru-RU" dirty="0" err="1" smtClean="0"/>
              <a:t>интернет-источники</a:t>
            </a:r>
            <a:r>
              <a:rPr lang="ru-RU" dirty="0" smtClean="0"/>
              <a:t> с целью получения информации по теме исследования.</a:t>
            </a:r>
          </a:p>
          <a:p>
            <a:pPr lvl="0"/>
            <a:r>
              <a:rPr lang="ru-RU" dirty="0" smtClean="0"/>
              <a:t>Исследовать территорию близ школы, провести подсчет тополей произрастающих на данной территории, определить их видовую принадлежность.</a:t>
            </a:r>
          </a:p>
          <a:p>
            <a:pPr lvl="0"/>
            <a:r>
              <a:rPr lang="ru-RU" dirty="0" smtClean="0"/>
              <a:t>Выявить с помощью литературных источников роль тополя в жизни города Челябинска.</a:t>
            </a:r>
          </a:p>
          <a:p>
            <a:pPr lvl="0"/>
            <a:r>
              <a:rPr lang="ru-RU" dirty="0" smtClean="0"/>
              <a:t>Сделать выводы по работе и составить рекомендации по использованию тополя в озеленении городской среды.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125113" cy="924475"/>
          </a:xfrm>
        </p:spPr>
        <p:txBody>
          <a:bodyPr>
            <a:normAutofit/>
          </a:bodyPr>
          <a:lstStyle/>
          <a:p>
            <a:r>
              <a:rPr lang="ru-RU" dirty="0" smtClean="0"/>
              <a:t>Зачем нужны зеленые в городе?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548680"/>
            <a:ext cx="8784976" cy="2592288"/>
          </a:xfrm>
        </p:spPr>
        <p:txBody>
          <a:bodyPr/>
          <a:lstStyle/>
          <a:p>
            <a:r>
              <a:rPr lang="ru-RU" dirty="0" smtClean="0"/>
              <a:t>Зеленые насаждения являются органической частью планировочной структуры современного города и выполняют в нем разнообразные функции. Эти функции можно подразделить на две большие группы; санитарно-гигиенические и декоративно-планировочные</a:t>
            </a:r>
            <a:endParaRPr lang="ru-RU" dirty="0"/>
          </a:p>
        </p:txBody>
      </p:sp>
      <p:pic>
        <p:nvPicPr>
          <p:cNvPr id="1026" name="Picture 2" descr="Растения для города: ландшафтный дизайн как важное конкурентное  преимуществом жилого комплекса | Строительный портал BuildPor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50537"/>
            <a:ext cx="7073263" cy="424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Санитарно-гигиенические функции зеленых насаждений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211144" cy="492514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Снижение запыленности и загазованности воздуха</a:t>
            </a:r>
          </a:p>
          <a:p>
            <a:r>
              <a:rPr lang="ru-RU" sz="3600" dirty="0" err="1" smtClean="0"/>
              <a:t>Газозащитная</a:t>
            </a:r>
            <a:r>
              <a:rPr lang="ru-RU" sz="3600" dirty="0" smtClean="0"/>
              <a:t> роль зеленых насаждений</a:t>
            </a:r>
          </a:p>
          <a:p>
            <a:r>
              <a:rPr lang="ru-RU" sz="3600" dirty="0" err="1" smtClean="0"/>
              <a:t>Фитонцидное</a:t>
            </a:r>
            <a:r>
              <a:rPr lang="ru-RU" sz="3600" dirty="0" smtClean="0"/>
              <a:t> действие зеленых насаждений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Татьяна Подколоднева: «Ориентироваться на Ставрополь [в плане озеленения] —  это значит смотреть в прошлое» — FONAR.T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107504"/>
            <a:ext cx="7823054" cy="782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737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Значение тополя в жизни города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5877272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4100" dirty="0" smtClean="0"/>
              <a:t>Благодаря быстроте роста и неприхотливости тополя имеют большое значение для озеленения.</a:t>
            </a:r>
          </a:p>
          <a:p>
            <a:pPr lvl="0"/>
            <a:r>
              <a:rPr lang="ru-RU" sz="4100" dirty="0" smtClean="0"/>
              <a:t>Посадка тополей дешевле и целесообразнее с точки зрения экономии городской площади. </a:t>
            </a:r>
          </a:p>
          <a:p>
            <a:pPr lvl="0"/>
            <a:r>
              <a:rPr lang="ru-RU" sz="4100" dirty="0" smtClean="0"/>
              <a:t>Тополь эффективно удерживает в себе металлосодержащую пыль. </a:t>
            </a:r>
          </a:p>
          <a:p>
            <a:pPr lvl="0"/>
            <a:r>
              <a:rPr lang="ru-RU" sz="4100" dirty="0" smtClean="0"/>
              <a:t>Тополевые насаждения выделяют кислорода в несколько раз больше, чем, например, еловые.</a:t>
            </a:r>
          </a:p>
          <a:p>
            <a:pPr lvl="0"/>
            <a:r>
              <a:rPr lang="ru-RU" sz="4100" dirty="0" err="1" smtClean="0"/>
              <a:t>Газозащитная</a:t>
            </a:r>
            <a:r>
              <a:rPr lang="ru-RU" sz="4100" dirty="0" smtClean="0"/>
              <a:t> роль, что способствует частичному очищению выбросов заводов.</a:t>
            </a:r>
          </a:p>
          <a:p>
            <a:pPr lvl="0"/>
            <a:r>
              <a:rPr lang="ru-RU" sz="4100" dirty="0" smtClean="0"/>
              <a:t>Выделение тополями фитонцидов, что очищает воздух от болезнетворных бактерий.</a:t>
            </a:r>
            <a:br>
              <a:rPr lang="ru-RU" sz="4100" dirty="0" smtClean="0"/>
            </a:br>
            <a:endParaRPr lang="ru-RU" sz="41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Скоро полетит тополиный пух: что делать с тополями в Москве? | MOSгид |  Яндекс Дзе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98" y="220865"/>
            <a:ext cx="8633150" cy="647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911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Заключение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r>
              <a:rPr lang="ru-RU" dirty="0" smtClean="0"/>
              <a:t>В ходе работы над исследованием мы изучили литературные источники и </a:t>
            </a:r>
            <a:r>
              <a:rPr lang="ru-RU" dirty="0" err="1" smtClean="0"/>
              <a:t>интернет-источники</a:t>
            </a:r>
            <a:r>
              <a:rPr lang="ru-RU" dirty="0" smtClean="0"/>
              <a:t> </a:t>
            </a:r>
            <a:r>
              <a:rPr lang="ru-RU" dirty="0" err="1" smtClean="0"/>
              <a:t>и</a:t>
            </a:r>
            <a:r>
              <a:rPr lang="ru-RU" dirty="0" smtClean="0"/>
              <a:t> получили большой объем интересной информации по теме исследования, что позволило нам написать данную работу.</a:t>
            </a:r>
          </a:p>
          <a:p>
            <a:r>
              <a:rPr lang="ru-RU" dirty="0" smtClean="0"/>
              <a:t>Исследуя территорию близ школы, мы обратили внимание на ранее нами не замеченное разнообразие посадок вдоль маршрута, а также подметили в каком количестве на данном участке  произрастают тополя и определили их вид.</a:t>
            </a:r>
          </a:p>
          <a:p>
            <a:r>
              <a:rPr lang="ru-RU" dirty="0" smtClean="0"/>
              <a:t>С помощью интернет ресурсов выяснили какую роль может сыграть тополь в жизни города и  чем полезны его посадки для города Челябинска, несмотря на его способность к смене пола и излишней «</a:t>
            </a:r>
            <a:r>
              <a:rPr lang="ru-RU" dirty="0" err="1" smtClean="0"/>
              <a:t>опушенности</a:t>
            </a:r>
            <a:r>
              <a:rPr lang="ru-RU" dirty="0" smtClean="0"/>
              <a:t>»  в период весны.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Рекомендации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Исходя из нашей работы можно несколько рекомендаций по посадке тополя в черте города: </a:t>
            </a:r>
          </a:p>
          <a:p>
            <a:pPr lvl="0"/>
            <a:r>
              <a:rPr lang="ru-RU" dirty="0" smtClean="0"/>
              <a:t>Сажать лучше вдоль дороги так, как вырабатывает много кислорода, поглощая при этом углекислый  газ.</a:t>
            </a:r>
          </a:p>
          <a:p>
            <a:pPr lvl="0"/>
            <a:r>
              <a:rPr lang="ru-RU" dirty="0" smtClean="0"/>
              <a:t>Эффективно сажать около заводов для того, чтобы очищать их выбросы.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118</TotalTime>
  <Words>359</Words>
  <Application>Microsoft Office PowerPoint</Application>
  <PresentationFormat>Экран (4:3)</PresentationFormat>
  <Paragraphs>32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Spring</vt:lpstr>
      <vt:lpstr>ИЗУЧЕНИЕ РАСТИТЕЛЬНОГО ОРГАНИЗМА И ЕГО РОЛИ В ЖИЗНИ ГОРОДА НА ПРИМЕРЕ ТОПОЛЯ  </vt:lpstr>
      <vt:lpstr>Цель исследования:</vt:lpstr>
      <vt:lpstr>Задачи исследования:</vt:lpstr>
      <vt:lpstr>Зачем нужны зеленые в городе?</vt:lpstr>
      <vt:lpstr>Санитарно-гигиенические функции зеленых насаждений</vt:lpstr>
      <vt:lpstr>Презентация PowerPoint</vt:lpstr>
      <vt:lpstr>Значение тополя в жизни города</vt:lpstr>
      <vt:lpstr>Презентация PowerPoint</vt:lpstr>
      <vt:lpstr>Заключение </vt:lpstr>
      <vt:lpstr>Рекомендации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ИЗУЧЕНИЕ РАСТИТЕЛЬНОГО ОРГАНИЗМА И ЕГО РОЛИ В ЖИЗНИ ГОРОДА НА ПРИМЕРЕ ТОПОЛЯ  </dc:title>
  <dc:creator>Демидова Е.А.</dc:creator>
  <cp:lastModifiedBy>Биология</cp:lastModifiedBy>
  <cp:revision>5</cp:revision>
  <dcterms:created xsi:type="dcterms:W3CDTF">2019-12-09T03:44:12Z</dcterms:created>
  <dcterms:modified xsi:type="dcterms:W3CDTF">2021-10-29T06:01:49Z</dcterms:modified>
</cp:coreProperties>
</file>