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5" d="100"/>
          <a:sy n="55" d="100"/>
        </p:scale>
        <p:origin x="89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73C73B70-1795-4E4F-85CD-C8D400997D3F}" type="datetimeFigureOut">
              <a:rPr lang="ru-RU" smtClean="0"/>
              <a:t>27.11.2024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5B2B7170-7D04-458F-99C2-EFBB992A2F9F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995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73B70-1795-4E4F-85CD-C8D400997D3F}" type="datetimeFigureOut">
              <a:rPr lang="ru-RU" smtClean="0"/>
              <a:t>27.11.2024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B7170-7D04-458F-99C2-EFBB992A2F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6081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73B70-1795-4E4F-85CD-C8D400997D3F}" type="datetimeFigureOut">
              <a:rPr lang="ru-RU" smtClean="0"/>
              <a:t>27.11.2024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B7170-7D04-458F-99C2-EFBB992A2F9F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285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73B70-1795-4E4F-85CD-C8D400997D3F}" type="datetimeFigureOut">
              <a:rPr lang="ru-RU" smtClean="0"/>
              <a:t>27.11.2024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B7170-7D04-458F-99C2-EFBB992A2F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02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73B70-1795-4E4F-85CD-C8D400997D3F}" type="datetimeFigureOut">
              <a:rPr lang="ru-RU" smtClean="0"/>
              <a:t>27.11.2024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B7170-7D04-458F-99C2-EFBB992A2F9F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73148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73B70-1795-4E4F-85CD-C8D400997D3F}" type="datetimeFigureOut">
              <a:rPr lang="ru-RU" smtClean="0"/>
              <a:t>27.11.2024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B7170-7D04-458F-99C2-EFBB992A2F9F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0772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73B70-1795-4E4F-85CD-C8D400997D3F}" type="datetimeFigureOut">
              <a:rPr lang="ru-RU" smtClean="0"/>
              <a:t>27.11.2024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B7170-7D04-458F-99C2-EFBB992A2F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171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73B70-1795-4E4F-85CD-C8D400997D3F}" type="datetimeFigureOut">
              <a:rPr lang="ru-RU" smtClean="0"/>
              <a:t>27.11.2024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B7170-7D04-458F-99C2-EFBB992A2F9F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7924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73B70-1795-4E4F-85CD-C8D400997D3F}" type="datetimeFigureOut">
              <a:rPr lang="ru-RU" smtClean="0"/>
              <a:t>27.11.2024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B7170-7D04-458F-99C2-EFBB992A2F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0080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73B70-1795-4E4F-85CD-C8D400997D3F}" type="datetimeFigureOut">
              <a:rPr lang="ru-RU" smtClean="0"/>
              <a:t>27.11.2024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B7170-7D04-458F-99C2-EFBB992A2F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9753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73B70-1795-4E4F-85CD-C8D400997D3F}" type="datetimeFigureOut">
              <a:rPr lang="ru-RU" smtClean="0"/>
              <a:t>27.11.2024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B7170-7D04-458F-99C2-EFBB992A2F9F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02225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73B70-1795-4E4F-85CD-C8D400997D3F}" type="datetimeFigureOut">
              <a:rPr lang="ru-RU" smtClean="0"/>
              <a:t>27.11.2024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B7170-7D04-458F-99C2-EFBB992A2F9F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76938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73B70-1795-4E4F-85CD-C8D400997D3F}" type="datetimeFigureOut">
              <a:rPr lang="ru-RU" smtClean="0"/>
              <a:t>27.11.2024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B7170-7D04-458F-99C2-EFBB992A2F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26755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73B70-1795-4E4F-85CD-C8D400997D3F}" type="datetimeFigureOut">
              <a:rPr lang="ru-RU" smtClean="0"/>
              <a:t>27.11.2024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B7170-7D04-458F-99C2-EFBB992A2F9F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17970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73B70-1795-4E4F-85CD-C8D400997D3F}" type="datetimeFigureOut">
              <a:rPr lang="ru-RU" smtClean="0"/>
              <a:t>27.11.2024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B7170-7D04-458F-99C2-EFBB992A2F9F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137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73B70-1795-4E4F-85CD-C8D400997D3F}" type="datetimeFigureOut">
              <a:rPr lang="ru-RU" smtClean="0"/>
              <a:t>27.11.2024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B7170-7D04-458F-99C2-EFBB992A2F9F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56496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73B70-1795-4E4F-85CD-C8D400997D3F}" type="datetimeFigureOut">
              <a:rPr lang="ru-RU" smtClean="0"/>
              <a:t>27.11.2024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B7170-7D04-458F-99C2-EFBB992A2F9F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3252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3C73B70-1795-4E4F-85CD-C8D400997D3F}" type="datetimeFigureOut">
              <a:rPr lang="ru-RU" smtClean="0"/>
              <a:t>27.11.2024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B2B7170-7D04-458F-99C2-EFBB992A2F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7271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7" r:id="rId1"/>
    <p:sldLayoutId id="2147484068" r:id="rId2"/>
    <p:sldLayoutId id="2147484069" r:id="rId3"/>
    <p:sldLayoutId id="2147484070" r:id="rId4"/>
    <p:sldLayoutId id="2147484071" r:id="rId5"/>
    <p:sldLayoutId id="2147484072" r:id="rId6"/>
    <p:sldLayoutId id="2147484073" r:id="rId7"/>
    <p:sldLayoutId id="2147484074" r:id="rId8"/>
    <p:sldLayoutId id="2147484075" r:id="rId9"/>
    <p:sldLayoutId id="2147484076" r:id="rId10"/>
    <p:sldLayoutId id="2147484077" r:id="rId11"/>
    <p:sldLayoutId id="2147484078" r:id="rId12"/>
    <p:sldLayoutId id="2147484079" r:id="rId13"/>
    <p:sldLayoutId id="2147484080" r:id="rId14"/>
    <p:sldLayoutId id="2147484081" r:id="rId15"/>
    <p:sldLayoutId id="2147484082" r:id="rId16"/>
    <p:sldLayoutId id="214748408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FC5849-308A-48B9-A724-7E3F8B6B51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2120577"/>
          </a:xfrm>
        </p:spPr>
        <p:txBody>
          <a:bodyPr/>
          <a:lstStyle/>
          <a:p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патриотизма и любви к родному краю через организацию семейного туризма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307E3ED-E504-45F5-AE16-C6BC9CCC907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Учитель-логопед</a:t>
            </a:r>
          </a:p>
          <a:p>
            <a:r>
              <a:rPr lang="ru-RU" dirty="0"/>
              <a:t> Любезнова Олеся Валерьевна</a:t>
            </a:r>
          </a:p>
        </p:txBody>
      </p:sp>
    </p:spTree>
    <p:extLst>
      <p:ext uri="{BB962C8B-B14F-4D97-AF65-F5344CB8AC3E}">
        <p14:creationId xmlns:p14="http://schemas.microsoft.com/office/powerpoint/2010/main" val="29158044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B79CD38-BE58-40AB-BA18-D1206B5C9ED0}"/>
              </a:ext>
            </a:extLst>
          </p:cNvPr>
          <p:cNvSpPr/>
          <p:nvPr/>
        </p:nvSpPr>
        <p:spPr>
          <a:xfrm>
            <a:off x="7280031" y="731681"/>
            <a:ext cx="3956539" cy="5112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r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«Воспитание любви к родному краю, к родной культуре, к родному городу, к родной речи – задача первостепенной важности, и нет необходимости это доказывать. Но как воспитать эту любовь? Она начинается с малого – с любви к своей семье, к своему дому. Постоянно расширяясь, эта любовь к родному переходит в любовь к своему государству, к его истории, его прошлому и настоящему, а затем ко всему человечеству»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r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Академик Лихачев Д.С.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49D6735-021F-4AD2-ABCC-FE8F16CBD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430" y="965356"/>
            <a:ext cx="6324601" cy="4927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4716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E8C247-85B6-408B-BE0A-BC988A2EE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631" y="982131"/>
            <a:ext cx="5978769" cy="1778003"/>
          </a:xfrm>
        </p:spPr>
        <p:txBody>
          <a:bodyPr>
            <a:noAutofit/>
          </a:bodyPr>
          <a:lstStyle/>
          <a:p>
            <a:pPr algn="just"/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Патриотизм,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как нравственное качество, является результатом целенаправленного воспитания, и дошкольное детство - благоприятный период для приобщения ребёнка к национальной культуре. Поэтому очень важно начинать воспитывать настоящего патриота своей Родины именно в этом возрасте, когда ребенок начинает интенсивно развиваться в социальном плане. 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F9C1F95C-2694-43BE-B87D-94882A15D4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4277" y="756139"/>
            <a:ext cx="4259537" cy="5275384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F62D3CEB-9178-47E2-BCE3-111A09CCE5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50630" y="3006969"/>
            <a:ext cx="5978769" cy="3024554"/>
          </a:xfrm>
        </p:spPr>
        <p:txBody>
          <a:bodyPr>
            <a:normAutofit/>
          </a:bodyPr>
          <a:lstStyle/>
          <a:p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процессе работы по патриотическому воспитанию дошкольников решаются следующие задачи:</a:t>
            </a:r>
          </a:p>
          <a:p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общему развитию детей на основе любви и интереса к настоящему и прошлому своего народа.</a:t>
            </a:r>
          </a:p>
          <a:p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Воспитывать нравственно-патриотические качества: гуманизм, гордость, желание сохранить и приумножить богатство своего родного края и страны.</a:t>
            </a:r>
          </a:p>
          <a:p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Приобщать детей к традициям и обычаям своего народа.</a:t>
            </a:r>
          </a:p>
          <a:p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Ориентировать родителей воспитанников на патриотическое воспитание детей в семье.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95008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D2062A-44C1-4532-8036-CCC7E20787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708" y="992554"/>
            <a:ext cx="7532123" cy="3112477"/>
          </a:xfrm>
        </p:spPr>
        <p:txBody>
          <a:bodyPr>
            <a:no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Термин «Туризм»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разными исследователями определяется с разных его сторон 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Вот для примера определение А.А. Остапца (1985), который видит в туризме «средство гармонического развития детей, подростков и юношей, реализуемое в форме активного отдыха и общественно-полезной деятельности». Данное определение указывает на то, что в туризме должны интегрироваться все основные стороны воспитания: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нравственная, физическая, трудовая, эстетическая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др.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15CAE44-7287-410D-A8AD-ADA162FF091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25" r="7225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9E1BE822-B0DB-406F-83F2-E875DB17CE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2708" y="3745523"/>
            <a:ext cx="7385538" cy="2356339"/>
          </a:xfrm>
        </p:spPr>
        <p:txBody>
          <a:bodyPr>
            <a:normAutofit/>
          </a:bodyPr>
          <a:lstStyle/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Термин «туризм» – широкое понятие, интегрирующее в себе все возможные способы передвижения (активные и пассивные) средства познания и формы организации деятельности туристов. В связи с этим наиболее приемлемым для системы дошкольного образования можно считать термин «прогулка – поход», предложенный Н.И. </a:t>
            </a:r>
            <a:r>
              <a:rPr lang="ru-RU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Бочаровой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Поскольку «…во-первых, он без дополнений указывает на специфику содержания и задач, решаемых в процессе данной формы; во-вторых, предусматривает выход детей за пределы детского сада; в-третьих, учитывает возраст детей».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2139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B457D91-0E87-450C-92B8-DE135F30946A}"/>
              </a:ext>
            </a:extLst>
          </p:cNvPr>
          <p:cNvSpPr/>
          <p:nvPr/>
        </p:nvSpPr>
        <p:spPr>
          <a:xfrm>
            <a:off x="1145931" y="946546"/>
            <a:ext cx="9900138" cy="51184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Стратегия воспитания в Российской Федерации на период до 2025 года, утверждённая Распоряжением правительства Российской Федерации от 25 мая 2015 года №996-Р утверждает главенство семьи в вопросах воспитания как деятельности направленной на изменение связей ребёнка с миром, с людьми, формирующей активную позицию личности («поддержка определяющей роли семьи в воспитании детей, уважение к авторитету родителей и защита их преимущественного права на воспитание и обучение детей перед всеми иными лицами», «расширение инфраструктуры семейного отдыха, семейного образовательного туризма»). </a:t>
            </a:r>
          </a:p>
          <a:p>
            <a:pPr indent="449580"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соответствии с Федеральным законом «Об образовании в Российской Федерации»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 29 декабря 2012года N 273-ФЗ одной из основных задач, стоящих перед образовательным учреждением является «взаимодействие с семьей для обеспечения полноценного развития личности ребенка», в статье 44 указано, что родители являются непосредственными участниками образовательных отношений и имеют преимущественное право на обучение и воспитание детей перед всеми другими лицами…».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06894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ABB780-FFD6-476D-9D84-AC4AAA46D4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2177" y="1041400"/>
            <a:ext cx="7033846" cy="3319585"/>
          </a:xfrm>
        </p:spPr>
        <p:txBody>
          <a:bodyPr>
            <a:no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ходе проведенного анкетирования в образовательных организациях было выявлено, с одной стороны на вопрос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«Соблюдается ли в вашей семье здоровый образ жизни?» 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	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- 64% родителей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(законных представителей) обучающихся ответили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«Да», 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с другой стороны на вопрос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 свободное время с ребенком вы чаще проводите 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активной форме (занимаетесь спортом, прогулка, поход…) или пассивной (дома чтение книг, настольные игры и др.)» - только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33% ответили «Да»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 активной форме и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56% -в пассивной форме. 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3595077-66E6-469B-B91B-EBCE93F77EB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5" r="3785"/>
          <a:stretch>
            <a:fillRect/>
          </a:stretch>
        </p:blipFill>
        <p:spPr/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0369D7C7-7AB4-4488-BFBB-9EA9CC17A0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82178" y="4360985"/>
            <a:ext cx="7033846" cy="1688123"/>
          </a:xfrm>
        </p:spPr>
        <p:txBody>
          <a:bodyPr>
            <a:normAutofit fontScale="47500" lnSpcReduction="20000"/>
          </a:bodyPr>
          <a:lstStyle/>
          <a:p>
            <a:r>
              <a:rPr lang="ru-RU" sz="4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Можем сделать вывод, что необходимо реализовать новую эффективную модель социального партнерства образовательных учреждений и семьи посредством семейного туризма, направленного на возрождение традиций семейного культурного отдыха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67459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94512B-FD30-45BF-BB67-25BD9A029E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9277" y="899093"/>
            <a:ext cx="7948246" cy="1298984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Вот примерные перечень видов деятельности, направленной на повышение интереса родителей, мотивации к семейному туризму: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06D161D-BA4F-4719-BBAF-26EF1F83F28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08" r="28608"/>
          <a:stretch>
            <a:fillRect/>
          </a:stretch>
        </p:blipFill>
        <p:spPr>
          <a:xfrm>
            <a:off x="8094831" y="1041400"/>
            <a:ext cx="3282415" cy="4775200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9183FCD4-7551-4311-A8D0-1ED7E3BFE8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23" y="1778325"/>
            <a:ext cx="7244862" cy="1828800"/>
          </a:xfrm>
        </p:spPr>
        <p:txBody>
          <a:bodyPr>
            <a:no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Повышать уровень информированности родителей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(законных представителей) детей дошкольного возраста о семейном туризме, делая акцент  на его положительное влиянии на физическое, психическое, нравственное развитие детей; 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тематических праздников, конкурсов, выставок, акций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«Семейные тур слёты»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спортивные соревнования, походы и т.д.), за счет чего может быть достигнуто увеличение активности участия семей в образовательной организации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фото-выставки «Спортивный город» -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показать доступность и многообразие: парки, стадионы, спортзалы, катки, лыжные трассы, бассейны</a:t>
            </a:r>
          </a:p>
          <a:p>
            <a:pPr marL="342900" indent="-342900">
              <a:buFont typeface="+mj-lt"/>
              <a:buAutoNum type="arabicPeriod"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Уголок патриотического воспитания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родителей и детей </a:t>
            </a:r>
            <a:r>
              <a:rPr lang="ru-RU" dirty="0"/>
              <a:t>«Край ты мой любимый»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04747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8811C7-355B-42C3-8BB3-DD29A9639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1245902"/>
            <a:ext cx="9601196" cy="899422"/>
          </a:xfrm>
        </p:spPr>
        <p:txBody>
          <a:bodyPr/>
          <a:lstStyle/>
          <a:p>
            <a:r>
              <a:rPr lang="ru-RU" dirty="0"/>
              <a:t>Спасибо за внимание!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0995D652-B714-4A58-A155-B13131BC93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738" y="2557463"/>
            <a:ext cx="5313668" cy="3542446"/>
          </a:xfrm>
        </p:spPr>
      </p:pic>
    </p:spTree>
    <p:extLst>
      <p:ext uri="{BB962C8B-B14F-4D97-AF65-F5344CB8AC3E}">
        <p14:creationId xmlns:p14="http://schemas.microsoft.com/office/powerpoint/2010/main" val="4472782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53</TotalTime>
  <Words>637</Words>
  <Application>Microsoft Office PowerPoint</Application>
  <PresentationFormat>Широкоэкранный</PresentationFormat>
  <Paragraphs>24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Garamond</vt:lpstr>
      <vt:lpstr>Times New Roman</vt:lpstr>
      <vt:lpstr>Натуральные материалы</vt:lpstr>
      <vt:lpstr>  Воспитание патриотизма и любви к родному краю через организацию семейного туризма   </vt:lpstr>
      <vt:lpstr>Презентация PowerPoint</vt:lpstr>
      <vt:lpstr>Патриотизм, как нравственное качество, является результатом целенаправленного воспитания, и дошкольное детство - благоприятный период для приобщения ребёнка к национальной культуре. Поэтому очень важно начинать воспитывать настоящего патриота своей Родины именно в этом возрасте, когда ребенок начинает интенсивно развиваться в социальном плане. </vt:lpstr>
      <vt:lpstr>Термин «Туризм» разными исследователями определяется с разных его сторон  Вот для примера определение А.А. Остапца (1985), который видит в туризме «средство гармонического развития детей, подростков и юношей, реализуемое в форме активного отдыха и общественно-полезной деятельности». Данное определение указывает на то, что в туризме должны интегрироваться все основные стороны воспитания: нравственная, физическая, трудовая, эстетическая и др. </vt:lpstr>
      <vt:lpstr>Презентация PowerPoint</vt:lpstr>
      <vt:lpstr>В ходе проведенного анкетирования в образовательных организациях было выявлено, с одной стороны на вопрос «Соблюдается ли в вашей семье здоровый образ жизни?»     - 64% родителей (законных представителей) обучающихся ответили «Да»,  а с другой стороны на вопрос  «В свободное время с ребенком вы чаще проводите в активной форме (занимаетесь спортом, прогулка, поход…) или пассивной (дома чтение книг, настольные игры и др.)» - только 33% ответили «Да» - в активной форме и  56% -в пассивной форме.  </vt:lpstr>
      <vt:lpstr>Вот примерные перечень видов деятельности, направленной на повышение интереса родителей, мотивации к семейному туризму: 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Воспитание патриотизма и любви к родному краю через организацию семейного туризма   </dc:title>
  <dc:creator>Lenovo</dc:creator>
  <cp:lastModifiedBy>Lenovo</cp:lastModifiedBy>
  <cp:revision>8</cp:revision>
  <dcterms:created xsi:type="dcterms:W3CDTF">2024-11-27T19:49:11Z</dcterms:created>
  <dcterms:modified xsi:type="dcterms:W3CDTF">2024-11-27T20:42:59Z</dcterms:modified>
</cp:coreProperties>
</file>