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7" r:id="rId18"/>
    <p:sldId id="273" r:id="rId19"/>
    <p:sldId id="274" r:id="rId20"/>
    <p:sldId id="278" r:id="rId21"/>
    <p:sldId id="276" r:id="rId22"/>
    <p:sldId id="279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Relationship Id="rId4" Type="http://schemas.openxmlformats.org/officeDocument/2006/relationships/image" Target="../media/image8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Relationship Id="rId4" Type="http://schemas.openxmlformats.org/officeDocument/2006/relationships/image" Target="../media/image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853ADD-09D9-485B-B00A-A5489BC15EFC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E9938CA-AC88-4D51-9321-5D5F20F52411}">
      <dgm:prSet phldrT="[Текст]" custT="1"/>
      <dgm:spPr>
        <a:gradFill rotWithShape="0">
          <a:gsLst>
            <a:gs pos="0">
              <a:srgbClr val="FBEAC7"/>
            </a:gs>
            <a:gs pos="17999">
              <a:srgbClr val="FEE7F2"/>
            </a:gs>
            <a:gs pos="54000">
              <a:srgbClr val="FAC77D"/>
            </a:gs>
            <a:gs pos="78000">
              <a:srgbClr val="FBD49C"/>
            </a:gs>
            <a:gs pos="100000">
              <a:srgbClr val="FEE7F2"/>
            </a:gs>
          </a:gsLst>
          <a:lin ang="5400000" scaled="0"/>
        </a:gra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Ранний и младший возраст </a:t>
          </a:r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начинается приобщение детей к трудовой деятельности. Основной вид труда в этом возрасте — самообслуживание.</a:t>
          </a:r>
          <a:endParaRPr lang="ru-RU" sz="1600" dirty="0"/>
        </a:p>
      </dgm:t>
    </dgm:pt>
    <dgm:pt modelId="{FD4FE5C6-2AAA-47CA-9097-A9CD2D727483}" type="parTrans" cxnId="{D3114700-B5A2-4208-932E-00F50149B1C3}">
      <dgm:prSet/>
      <dgm:spPr/>
      <dgm:t>
        <a:bodyPr/>
        <a:lstStyle/>
        <a:p>
          <a:endParaRPr lang="ru-RU"/>
        </a:p>
      </dgm:t>
    </dgm:pt>
    <dgm:pt modelId="{DA5E15AD-F89C-425A-AD45-2F53CDE20CD7}" type="sibTrans" cxnId="{D3114700-B5A2-4208-932E-00F50149B1C3}">
      <dgm:prSet/>
      <dgm:spPr/>
      <dgm:t>
        <a:bodyPr/>
        <a:lstStyle/>
        <a:p>
          <a:endParaRPr lang="ru-RU"/>
        </a:p>
      </dgm:t>
    </dgm:pt>
    <dgm:pt modelId="{0E9EF9E4-E57E-4CAB-ADAF-FF1BF3244E6D}">
      <dgm:prSet phldrT="[Текст]" custT="1"/>
      <dgm:spPr>
        <a:gradFill rotWithShape="0">
          <a:gsLst>
            <a:gs pos="0">
              <a:srgbClr val="FBEAC7"/>
            </a:gs>
            <a:gs pos="17999">
              <a:srgbClr val="FEE7F2"/>
            </a:gs>
            <a:gs pos="54000">
              <a:srgbClr val="FAC77D"/>
            </a:gs>
            <a:gs pos="78000">
              <a:srgbClr val="FBD49C"/>
            </a:gs>
            <a:gs pos="100000">
              <a:srgbClr val="FEE7F2"/>
            </a:gs>
          </a:gsLst>
          <a:lin ang="5400000" scaled="0"/>
        </a:gra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Старший возраст </a:t>
          </a:r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добавляется ручной труд. Делается акцент на формирование всех доступных детям умений, навыков в различных видах труда. Формируется осознанное отношение и интерес к трудовой деятельности, умение достигать результата.</a:t>
          </a:r>
          <a:endParaRPr lang="ru-RU" sz="1600" dirty="0"/>
        </a:p>
      </dgm:t>
    </dgm:pt>
    <dgm:pt modelId="{36BA532F-DE28-420B-9149-FC37A0C22DA2}" type="parTrans" cxnId="{B27596FA-06D0-4AF9-AE8D-98897955C38D}">
      <dgm:prSet/>
      <dgm:spPr/>
      <dgm:t>
        <a:bodyPr/>
        <a:lstStyle/>
        <a:p>
          <a:endParaRPr lang="ru-RU"/>
        </a:p>
      </dgm:t>
    </dgm:pt>
    <dgm:pt modelId="{0E450806-5A30-4D51-A5AE-98ED9EAC19CB}" type="sibTrans" cxnId="{B27596FA-06D0-4AF9-AE8D-98897955C38D}">
      <dgm:prSet/>
      <dgm:spPr/>
      <dgm:t>
        <a:bodyPr/>
        <a:lstStyle/>
        <a:p>
          <a:endParaRPr lang="ru-RU"/>
        </a:p>
      </dgm:t>
    </dgm:pt>
    <dgm:pt modelId="{099264C7-5F3F-4230-A469-B493C325FA6C}">
      <dgm:prSet phldrT="[Текст]" custT="1"/>
      <dgm:spPr>
        <a:gradFill rotWithShape="0">
          <a:gsLst>
            <a:gs pos="0">
              <a:srgbClr val="FBEAC7"/>
            </a:gs>
            <a:gs pos="17999">
              <a:srgbClr val="FEE7F2"/>
            </a:gs>
            <a:gs pos="54000">
              <a:srgbClr val="FAC77D"/>
            </a:gs>
            <a:gs pos="78000">
              <a:srgbClr val="FBD49C"/>
            </a:gs>
            <a:gs pos="100000">
              <a:srgbClr val="FEE7F2"/>
            </a:gs>
          </a:gsLst>
          <a:lin ang="5400000" scaled="0"/>
        </a:gra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Подготовительная группа </a:t>
          </a:r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сформированные навыки и умения совершенствуются.</a:t>
          </a:r>
          <a:endParaRPr lang="ru-RU" sz="1600" dirty="0"/>
        </a:p>
      </dgm:t>
    </dgm:pt>
    <dgm:pt modelId="{09744729-A04E-4734-8084-A78CFA316DE9}" type="parTrans" cxnId="{088D62DD-BB59-4742-93A4-DB19EFD304B8}">
      <dgm:prSet/>
      <dgm:spPr/>
      <dgm:t>
        <a:bodyPr/>
        <a:lstStyle/>
        <a:p>
          <a:endParaRPr lang="ru-RU"/>
        </a:p>
      </dgm:t>
    </dgm:pt>
    <dgm:pt modelId="{5B0F35D2-0387-4109-85EC-CF347A5A6996}" type="sibTrans" cxnId="{088D62DD-BB59-4742-93A4-DB19EFD304B8}">
      <dgm:prSet/>
      <dgm:spPr/>
      <dgm:t>
        <a:bodyPr/>
        <a:lstStyle/>
        <a:p>
          <a:endParaRPr lang="ru-RU"/>
        </a:p>
      </dgm:t>
    </dgm:pt>
    <dgm:pt modelId="{671126A0-47CE-46FD-AA66-846251DDB768}">
      <dgm:prSet phldrT="[Текст]" custT="1"/>
      <dgm:spPr>
        <a:gradFill rotWithShape="0">
          <a:gsLst>
            <a:gs pos="0">
              <a:srgbClr val="FBEAC7"/>
            </a:gs>
            <a:gs pos="17999">
              <a:srgbClr val="FEE7F2"/>
            </a:gs>
            <a:gs pos="54000">
              <a:srgbClr val="FAC77D"/>
            </a:gs>
            <a:gs pos="78000">
              <a:srgbClr val="FBD49C"/>
            </a:gs>
            <a:gs pos="100000">
              <a:srgbClr val="FEE7F2"/>
            </a:gs>
          </a:gsLst>
          <a:lin ang="5400000" scaled="0"/>
        </a:gra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Средний возраст </a:t>
          </a:r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дети активно овладевают различными трудовыми навыками и приемами труда в природе, хозяйственно-бытового труда и самообслуживания.</a:t>
          </a:r>
          <a:endParaRPr lang="ru-RU" sz="1600" dirty="0"/>
        </a:p>
      </dgm:t>
    </dgm:pt>
    <dgm:pt modelId="{E7EAC017-2DD2-4582-A6FC-8F88A85B0ECF}" type="parTrans" cxnId="{85824CEE-EA8F-45F0-B254-C822E8DE0FEC}">
      <dgm:prSet/>
      <dgm:spPr/>
      <dgm:t>
        <a:bodyPr/>
        <a:lstStyle/>
        <a:p>
          <a:endParaRPr lang="ru-RU"/>
        </a:p>
      </dgm:t>
    </dgm:pt>
    <dgm:pt modelId="{D2575B5A-B71A-43E3-AA0A-118D5C916A49}" type="sibTrans" cxnId="{85824CEE-EA8F-45F0-B254-C822E8DE0FEC}">
      <dgm:prSet/>
      <dgm:spPr/>
      <dgm:t>
        <a:bodyPr/>
        <a:lstStyle/>
        <a:p>
          <a:endParaRPr lang="ru-RU"/>
        </a:p>
      </dgm:t>
    </dgm:pt>
    <dgm:pt modelId="{4A386459-BB79-4BB8-9DB9-78379AAFB24A}" type="pres">
      <dgm:prSet presAssocID="{14853ADD-09D9-485B-B00A-A5489BC15EF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2FDD5B0D-F5E3-44AA-9FB1-9335B60C75B5}" type="pres">
      <dgm:prSet presAssocID="{14853ADD-09D9-485B-B00A-A5489BC15EFC}" presName="Name1" presStyleCnt="0"/>
      <dgm:spPr/>
    </dgm:pt>
    <dgm:pt modelId="{22E58EC5-87F4-46B2-BE4B-C5C4FDE59888}" type="pres">
      <dgm:prSet presAssocID="{14853ADD-09D9-485B-B00A-A5489BC15EFC}" presName="cycle" presStyleCnt="0"/>
      <dgm:spPr/>
    </dgm:pt>
    <dgm:pt modelId="{74E79B70-6764-41BA-9874-AC6A59CB8A7F}" type="pres">
      <dgm:prSet presAssocID="{14853ADD-09D9-485B-B00A-A5489BC15EFC}" presName="srcNode" presStyleLbl="node1" presStyleIdx="0" presStyleCnt="4"/>
      <dgm:spPr/>
    </dgm:pt>
    <dgm:pt modelId="{072A787B-9F4A-4A7C-9B3A-376090B61D47}" type="pres">
      <dgm:prSet presAssocID="{14853ADD-09D9-485B-B00A-A5489BC15EFC}" presName="conn" presStyleLbl="parChTrans1D2" presStyleIdx="0" presStyleCnt="1"/>
      <dgm:spPr/>
      <dgm:t>
        <a:bodyPr/>
        <a:lstStyle/>
        <a:p>
          <a:endParaRPr lang="ru-RU"/>
        </a:p>
      </dgm:t>
    </dgm:pt>
    <dgm:pt modelId="{48C31EC3-5062-4D30-B01C-77EB5079F3E7}" type="pres">
      <dgm:prSet presAssocID="{14853ADD-09D9-485B-B00A-A5489BC15EFC}" presName="extraNode" presStyleLbl="node1" presStyleIdx="0" presStyleCnt="4"/>
      <dgm:spPr/>
    </dgm:pt>
    <dgm:pt modelId="{48DEAAD3-DF4A-436B-96B8-9170FECD56DF}" type="pres">
      <dgm:prSet presAssocID="{14853ADD-09D9-485B-B00A-A5489BC15EFC}" presName="dstNode" presStyleLbl="node1" presStyleIdx="0" presStyleCnt="4"/>
      <dgm:spPr/>
    </dgm:pt>
    <dgm:pt modelId="{A61C5DCA-842A-43D0-B1D5-D93CF31CB9C5}" type="pres">
      <dgm:prSet presAssocID="{DE9938CA-AC88-4D51-9321-5D5F20F52411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FDF67B-CB80-4E58-8BC6-564D2ED6C1D6}" type="pres">
      <dgm:prSet presAssocID="{DE9938CA-AC88-4D51-9321-5D5F20F52411}" presName="accent_1" presStyleCnt="0"/>
      <dgm:spPr/>
    </dgm:pt>
    <dgm:pt modelId="{918E742F-3953-4C8B-AEC1-910B675DC3ED}" type="pres">
      <dgm:prSet presAssocID="{DE9938CA-AC88-4D51-9321-5D5F20F52411}" presName="accentRepeatNode" presStyleLbl="solidFgAcc1" presStyleIdx="0" presStyleCnt="4"/>
      <dgm:spPr/>
    </dgm:pt>
    <dgm:pt modelId="{ABB1946B-41E2-4C18-95B9-995B5AC4447C}" type="pres">
      <dgm:prSet presAssocID="{671126A0-47CE-46FD-AA66-846251DDB768}" presName="text_2" presStyleLbl="node1" presStyleIdx="1" presStyleCnt="4" custScaleY="1093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197475-7E60-4D24-B085-3CF5B5762715}" type="pres">
      <dgm:prSet presAssocID="{671126A0-47CE-46FD-AA66-846251DDB768}" presName="accent_2" presStyleCnt="0"/>
      <dgm:spPr/>
    </dgm:pt>
    <dgm:pt modelId="{E756CF8D-B099-49D5-BFAC-0077CE9D767C}" type="pres">
      <dgm:prSet presAssocID="{671126A0-47CE-46FD-AA66-846251DDB768}" presName="accentRepeatNode" presStyleLbl="solidFgAcc1" presStyleIdx="1" presStyleCnt="4"/>
      <dgm:spPr/>
    </dgm:pt>
    <dgm:pt modelId="{4B702D63-6EE9-4D98-B801-6A1A2A58A93E}" type="pres">
      <dgm:prSet presAssocID="{0E9EF9E4-E57E-4CAB-ADAF-FF1BF3244E6D}" presName="text_3" presStyleLbl="node1" presStyleIdx="2" presStyleCnt="4" custScaleY="1253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335E8F-80E4-4A5F-BE76-30E06D325F27}" type="pres">
      <dgm:prSet presAssocID="{0E9EF9E4-E57E-4CAB-ADAF-FF1BF3244E6D}" presName="accent_3" presStyleCnt="0"/>
      <dgm:spPr/>
    </dgm:pt>
    <dgm:pt modelId="{29DFF9DF-C18D-48D3-935D-EAE73B7A75DF}" type="pres">
      <dgm:prSet presAssocID="{0E9EF9E4-E57E-4CAB-ADAF-FF1BF3244E6D}" presName="accentRepeatNode" presStyleLbl="solidFgAcc1" presStyleIdx="2" presStyleCnt="4"/>
      <dgm:spPr/>
    </dgm:pt>
    <dgm:pt modelId="{C55BD71E-B026-4EC7-90E5-A488A009E2F9}" type="pres">
      <dgm:prSet presAssocID="{099264C7-5F3F-4230-A469-B493C325FA6C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8EBD5B-A50B-4E1C-96D2-3BADAF5DB8FF}" type="pres">
      <dgm:prSet presAssocID="{099264C7-5F3F-4230-A469-B493C325FA6C}" presName="accent_4" presStyleCnt="0"/>
      <dgm:spPr/>
    </dgm:pt>
    <dgm:pt modelId="{72D27159-1D13-4740-887A-645265346E32}" type="pres">
      <dgm:prSet presAssocID="{099264C7-5F3F-4230-A469-B493C325FA6C}" presName="accentRepeatNode" presStyleLbl="solidFgAcc1" presStyleIdx="3" presStyleCnt="4"/>
      <dgm:spPr/>
    </dgm:pt>
  </dgm:ptLst>
  <dgm:cxnLst>
    <dgm:cxn modelId="{48161D75-2DEC-4F9F-B7EF-F03DC8F4930B}" type="presOf" srcId="{0E9EF9E4-E57E-4CAB-ADAF-FF1BF3244E6D}" destId="{4B702D63-6EE9-4D98-B801-6A1A2A58A93E}" srcOrd="0" destOrd="0" presId="urn:microsoft.com/office/officeart/2008/layout/VerticalCurvedList"/>
    <dgm:cxn modelId="{D3114700-B5A2-4208-932E-00F50149B1C3}" srcId="{14853ADD-09D9-485B-B00A-A5489BC15EFC}" destId="{DE9938CA-AC88-4D51-9321-5D5F20F52411}" srcOrd="0" destOrd="0" parTransId="{FD4FE5C6-2AAA-47CA-9097-A9CD2D727483}" sibTransId="{DA5E15AD-F89C-425A-AD45-2F53CDE20CD7}"/>
    <dgm:cxn modelId="{088D62DD-BB59-4742-93A4-DB19EFD304B8}" srcId="{14853ADD-09D9-485B-B00A-A5489BC15EFC}" destId="{099264C7-5F3F-4230-A469-B493C325FA6C}" srcOrd="3" destOrd="0" parTransId="{09744729-A04E-4734-8084-A78CFA316DE9}" sibTransId="{5B0F35D2-0387-4109-85EC-CF347A5A6996}"/>
    <dgm:cxn modelId="{883FAB9E-1BB6-4E88-BDDE-72C645BB3219}" type="presOf" srcId="{14853ADD-09D9-485B-B00A-A5489BC15EFC}" destId="{4A386459-BB79-4BB8-9DB9-78379AAFB24A}" srcOrd="0" destOrd="0" presId="urn:microsoft.com/office/officeart/2008/layout/VerticalCurvedList"/>
    <dgm:cxn modelId="{FF82B8DF-3F27-4980-952B-7345291C3AF7}" type="presOf" srcId="{671126A0-47CE-46FD-AA66-846251DDB768}" destId="{ABB1946B-41E2-4C18-95B9-995B5AC4447C}" srcOrd="0" destOrd="0" presId="urn:microsoft.com/office/officeart/2008/layout/VerticalCurvedList"/>
    <dgm:cxn modelId="{082C91EA-E7A3-4660-A492-A86DED51F64F}" type="presOf" srcId="{DE9938CA-AC88-4D51-9321-5D5F20F52411}" destId="{A61C5DCA-842A-43D0-B1D5-D93CF31CB9C5}" srcOrd="0" destOrd="0" presId="urn:microsoft.com/office/officeart/2008/layout/VerticalCurvedList"/>
    <dgm:cxn modelId="{85824CEE-EA8F-45F0-B254-C822E8DE0FEC}" srcId="{14853ADD-09D9-485B-B00A-A5489BC15EFC}" destId="{671126A0-47CE-46FD-AA66-846251DDB768}" srcOrd="1" destOrd="0" parTransId="{E7EAC017-2DD2-4582-A6FC-8F88A85B0ECF}" sibTransId="{D2575B5A-B71A-43E3-AA0A-118D5C916A49}"/>
    <dgm:cxn modelId="{B9548408-0FE1-486D-AFED-EC64CF90403C}" type="presOf" srcId="{DA5E15AD-F89C-425A-AD45-2F53CDE20CD7}" destId="{072A787B-9F4A-4A7C-9B3A-376090B61D47}" srcOrd="0" destOrd="0" presId="urn:microsoft.com/office/officeart/2008/layout/VerticalCurvedList"/>
    <dgm:cxn modelId="{B27596FA-06D0-4AF9-AE8D-98897955C38D}" srcId="{14853ADD-09D9-485B-B00A-A5489BC15EFC}" destId="{0E9EF9E4-E57E-4CAB-ADAF-FF1BF3244E6D}" srcOrd="2" destOrd="0" parTransId="{36BA532F-DE28-420B-9149-FC37A0C22DA2}" sibTransId="{0E450806-5A30-4D51-A5AE-98ED9EAC19CB}"/>
    <dgm:cxn modelId="{DC010DE6-D4A5-4F89-9B37-BFE8F5DB8618}" type="presOf" srcId="{099264C7-5F3F-4230-A469-B493C325FA6C}" destId="{C55BD71E-B026-4EC7-90E5-A488A009E2F9}" srcOrd="0" destOrd="0" presId="urn:microsoft.com/office/officeart/2008/layout/VerticalCurvedList"/>
    <dgm:cxn modelId="{81965EF3-018E-428D-93EC-D5FEE434E2ED}" type="presParOf" srcId="{4A386459-BB79-4BB8-9DB9-78379AAFB24A}" destId="{2FDD5B0D-F5E3-44AA-9FB1-9335B60C75B5}" srcOrd="0" destOrd="0" presId="urn:microsoft.com/office/officeart/2008/layout/VerticalCurvedList"/>
    <dgm:cxn modelId="{9221AF07-ED0A-488A-B3B0-523963E21682}" type="presParOf" srcId="{2FDD5B0D-F5E3-44AA-9FB1-9335B60C75B5}" destId="{22E58EC5-87F4-46B2-BE4B-C5C4FDE59888}" srcOrd="0" destOrd="0" presId="urn:microsoft.com/office/officeart/2008/layout/VerticalCurvedList"/>
    <dgm:cxn modelId="{30EA8AA6-807C-4A49-B145-24F94195FD56}" type="presParOf" srcId="{22E58EC5-87F4-46B2-BE4B-C5C4FDE59888}" destId="{74E79B70-6764-41BA-9874-AC6A59CB8A7F}" srcOrd="0" destOrd="0" presId="urn:microsoft.com/office/officeart/2008/layout/VerticalCurvedList"/>
    <dgm:cxn modelId="{4E30C4C1-5BC6-432F-BE49-81E9A3E73A85}" type="presParOf" srcId="{22E58EC5-87F4-46B2-BE4B-C5C4FDE59888}" destId="{072A787B-9F4A-4A7C-9B3A-376090B61D47}" srcOrd="1" destOrd="0" presId="urn:microsoft.com/office/officeart/2008/layout/VerticalCurvedList"/>
    <dgm:cxn modelId="{701056E0-B5D4-469B-A081-2C54428490C8}" type="presParOf" srcId="{22E58EC5-87F4-46B2-BE4B-C5C4FDE59888}" destId="{48C31EC3-5062-4D30-B01C-77EB5079F3E7}" srcOrd="2" destOrd="0" presId="urn:microsoft.com/office/officeart/2008/layout/VerticalCurvedList"/>
    <dgm:cxn modelId="{C8664B18-ADD1-494B-B403-F96FA0CD1AD1}" type="presParOf" srcId="{22E58EC5-87F4-46B2-BE4B-C5C4FDE59888}" destId="{48DEAAD3-DF4A-436B-96B8-9170FECD56DF}" srcOrd="3" destOrd="0" presId="urn:microsoft.com/office/officeart/2008/layout/VerticalCurvedList"/>
    <dgm:cxn modelId="{810E70D4-4E93-4BEB-BD21-A27E10163B82}" type="presParOf" srcId="{2FDD5B0D-F5E3-44AA-9FB1-9335B60C75B5}" destId="{A61C5DCA-842A-43D0-B1D5-D93CF31CB9C5}" srcOrd="1" destOrd="0" presId="urn:microsoft.com/office/officeart/2008/layout/VerticalCurvedList"/>
    <dgm:cxn modelId="{6A5B9ED9-86F1-455C-83F6-942D2E7B1C41}" type="presParOf" srcId="{2FDD5B0D-F5E3-44AA-9FB1-9335B60C75B5}" destId="{AEFDF67B-CB80-4E58-8BC6-564D2ED6C1D6}" srcOrd="2" destOrd="0" presId="urn:microsoft.com/office/officeart/2008/layout/VerticalCurvedList"/>
    <dgm:cxn modelId="{4F09F436-FA76-4CD0-846E-0C8701A9CA62}" type="presParOf" srcId="{AEFDF67B-CB80-4E58-8BC6-564D2ED6C1D6}" destId="{918E742F-3953-4C8B-AEC1-910B675DC3ED}" srcOrd="0" destOrd="0" presId="urn:microsoft.com/office/officeart/2008/layout/VerticalCurvedList"/>
    <dgm:cxn modelId="{3E5814E8-FE63-4661-ADEC-7719D038E056}" type="presParOf" srcId="{2FDD5B0D-F5E3-44AA-9FB1-9335B60C75B5}" destId="{ABB1946B-41E2-4C18-95B9-995B5AC4447C}" srcOrd="3" destOrd="0" presId="urn:microsoft.com/office/officeart/2008/layout/VerticalCurvedList"/>
    <dgm:cxn modelId="{F396BBFF-CB1F-4330-BC7E-263621F2BF4E}" type="presParOf" srcId="{2FDD5B0D-F5E3-44AA-9FB1-9335B60C75B5}" destId="{2E197475-7E60-4D24-B085-3CF5B5762715}" srcOrd="4" destOrd="0" presId="urn:microsoft.com/office/officeart/2008/layout/VerticalCurvedList"/>
    <dgm:cxn modelId="{FC0E691E-1FA0-4FFD-9447-F58B3A843B7D}" type="presParOf" srcId="{2E197475-7E60-4D24-B085-3CF5B5762715}" destId="{E756CF8D-B099-49D5-BFAC-0077CE9D767C}" srcOrd="0" destOrd="0" presId="urn:microsoft.com/office/officeart/2008/layout/VerticalCurvedList"/>
    <dgm:cxn modelId="{96D96341-1210-48E4-A71D-5A206CC1B459}" type="presParOf" srcId="{2FDD5B0D-F5E3-44AA-9FB1-9335B60C75B5}" destId="{4B702D63-6EE9-4D98-B801-6A1A2A58A93E}" srcOrd="5" destOrd="0" presId="urn:microsoft.com/office/officeart/2008/layout/VerticalCurvedList"/>
    <dgm:cxn modelId="{77AA524F-A40D-4F07-BAFC-742D4475FD70}" type="presParOf" srcId="{2FDD5B0D-F5E3-44AA-9FB1-9335B60C75B5}" destId="{93335E8F-80E4-4A5F-BE76-30E06D325F27}" srcOrd="6" destOrd="0" presId="urn:microsoft.com/office/officeart/2008/layout/VerticalCurvedList"/>
    <dgm:cxn modelId="{EF533D29-A9A2-42FA-BBD5-73BD81B2E006}" type="presParOf" srcId="{93335E8F-80E4-4A5F-BE76-30E06D325F27}" destId="{29DFF9DF-C18D-48D3-935D-EAE73B7A75DF}" srcOrd="0" destOrd="0" presId="urn:microsoft.com/office/officeart/2008/layout/VerticalCurvedList"/>
    <dgm:cxn modelId="{30E2DA89-CBE7-4211-90F1-D86DD003330B}" type="presParOf" srcId="{2FDD5B0D-F5E3-44AA-9FB1-9335B60C75B5}" destId="{C55BD71E-B026-4EC7-90E5-A488A009E2F9}" srcOrd="7" destOrd="0" presId="urn:microsoft.com/office/officeart/2008/layout/VerticalCurvedList"/>
    <dgm:cxn modelId="{9365F825-077D-4062-B9B9-0D14EF88C165}" type="presParOf" srcId="{2FDD5B0D-F5E3-44AA-9FB1-9335B60C75B5}" destId="{718EBD5B-A50B-4E1C-96D2-3BADAF5DB8FF}" srcOrd="8" destOrd="0" presId="urn:microsoft.com/office/officeart/2008/layout/VerticalCurvedList"/>
    <dgm:cxn modelId="{7511977C-9C21-4F2E-8184-064DFE35E784}" type="presParOf" srcId="{718EBD5B-A50B-4E1C-96D2-3BADAF5DB8FF}" destId="{72D27159-1D13-4740-887A-645265346E3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2691DD5-8253-4277-9AB1-6D03BFEBA7FC}" type="doc">
      <dgm:prSet loTypeId="urn:microsoft.com/office/officeart/2005/8/layout/pList2" loCatId="list" qsTypeId="urn:microsoft.com/office/officeart/2005/8/quickstyle/simple1" qsCatId="simple" csTypeId="urn:microsoft.com/office/officeart/2005/8/colors/accent1_2" csCatId="accent1" phldr="1"/>
      <dgm:spPr/>
    </dgm:pt>
    <dgm:pt modelId="{F8D089C7-D920-4D61-8B24-2C015BEAB803}">
      <dgm:prSet phldrT="[Текст]"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Самообслуживание </a:t>
          </a:r>
        </a:p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Труд направлен на удовлетворение повседневных личных потребностей</a:t>
          </a:r>
          <a:endParaRPr lang="ru-RU" sz="1600" dirty="0"/>
        </a:p>
      </dgm:t>
    </dgm:pt>
    <dgm:pt modelId="{075F7EF6-8D52-4421-9C63-6701B0B26CC1}" type="parTrans" cxnId="{B3D6AF39-DED9-4B58-8031-8EE3C7E474D3}">
      <dgm:prSet/>
      <dgm:spPr/>
      <dgm:t>
        <a:bodyPr/>
        <a:lstStyle/>
        <a:p>
          <a:endParaRPr lang="ru-RU"/>
        </a:p>
      </dgm:t>
    </dgm:pt>
    <dgm:pt modelId="{93896542-53FD-40A2-AEEE-1EC40D5DD04B}" type="sibTrans" cxnId="{B3D6AF39-DED9-4B58-8031-8EE3C7E474D3}">
      <dgm:prSet/>
      <dgm:spPr/>
      <dgm:t>
        <a:bodyPr/>
        <a:lstStyle/>
        <a:p>
          <a:endParaRPr lang="ru-RU"/>
        </a:p>
      </dgm:t>
    </dgm:pt>
    <dgm:pt modelId="{9F788E90-064C-421D-B932-98D387F85832}">
      <dgm:prSet phldrT="[Текст]"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Труд в природе</a:t>
          </a:r>
        </a:p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Направлен на уход и выращивание растений на огороде, в цветнике и т.д.</a:t>
          </a:r>
          <a:endParaRPr lang="ru-RU" sz="1600" dirty="0"/>
        </a:p>
      </dgm:t>
    </dgm:pt>
    <dgm:pt modelId="{8CF247B0-3912-4E4E-ACA5-91CC3651F690}" type="parTrans" cxnId="{58EFF514-4317-4458-8333-E1584C974B12}">
      <dgm:prSet/>
      <dgm:spPr/>
      <dgm:t>
        <a:bodyPr/>
        <a:lstStyle/>
        <a:p>
          <a:endParaRPr lang="ru-RU"/>
        </a:p>
      </dgm:t>
    </dgm:pt>
    <dgm:pt modelId="{40D34B36-A046-4819-91BF-4D21E2BA6F42}" type="sibTrans" cxnId="{58EFF514-4317-4458-8333-E1584C974B12}">
      <dgm:prSet/>
      <dgm:spPr/>
      <dgm:t>
        <a:bodyPr/>
        <a:lstStyle/>
        <a:p>
          <a:endParaRPr lang="ru-RU"/>
        </a:p>
      </dgm:t>
    </dgm:pt>
    <dgm:pt modelId="{5B2E27F2-D34E-48EC-9358-C227D16FC4EE}">
      <dgm:prSet phldrT="[Текст]"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Ручной труд и художественный </a:t>
          </a:r>
        </a:p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Направлен на поддержание порядка в группе: подклеивание книг, коробок, доступный ремонт игрушек и т.д.</a:t>
          </a:r>
          <a:endParaRPr lang="ru-RU" sz="1600" dirty="0"/>
        </a:p>
      </dgm:t>
    </dgm:pt>
    <dgm:pt modelId="{161EFC60-8B99-49B1-9305-6764331B6092}" type="parTrans" cxnId="{C49EA2A7-0BEE-45ED-A6CD-516F47B0B782}">
      <dgm:prSet/>
      <dgm:spPr/>
      <dgm:t>
        <a:bodyPr/>
        <a:lstStyle/>
        <a:p>
          <a:endParaRPr lang="ru-RU"/>
        </a:p>
      </dgm:t>
    </dgm:pt>
    <dgm:pt modelId="{287806BD-577B-4884-A6D3-5EBB09D72F83}" type="sibTrans" cxnId="{C49EA2A7-0BEE-45ED-A6CD-516F47B0B782}">
      <dgm:prSet/>
      <dgm:spPr/>
      <dgm:t>
        <a:bodyPr/>
        <a:lstStyle/>
        <a:p>
          <a:endParaRPr lang="ru-RU"/>
        </a:p>
      </dgm:t>
    </dgm:pt>
    <dgm:pt modelId="{3B65D1F0-5B57-4471-8BA0-464439BF43BC}">
      <dgm:prSet phldrT="[Текст]"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Хозяйственно – бытовой труд</a:t>
          </a:r>
        </a:p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Направлен на уборку групповой комнаты, участка, помощь взрослым в организации режимных моментов.</a:t>
          </a:r>
          <a:endParaRPr lang="ru-RU" sz="1600" dirty="0"/>
        </a:p>
      </dgm:t>
    </dgm:pt>
    <dgm:pt modelId="{51DB9C26-C6C4-4820-8083-7C88AFFDFF4C}" type="parTrans" cxnId="{341FBE26-A6AC-4ABB-AC8F-B87768D6F043}">
      <dgm:prSet/>
      <dgm:spPr/>
      <dgm:t>
        <a:bodyPr/>
        <a:lstStyle/>
        <a:p>
          <a:endParaRPr lang="ru-RU"/>
        </a:p>
      </dgm:t>
    </dgm:pt>
    <dgm:pt modelId="{D3DC2291-EE0F-4AA5-82AD-9B06792637A7}" type="sibTrans" cxnId="{341FBE26-A6AC-4ABB-AC8F-B87768D6F043}">
      <dgm:prSet/>
      <dgm:spPr/>
      <dgm:t>
        <a:bodyPr/>
        <a:lstStyle/>
        <a:p>
          <a:endParaRPr lang="ru-RU"/>
        </a:p>
      </dgm:t>
    </dgm:pt>
    <dgm:pt modelId="{F51E455B-7231-4D00-97D1-473829280EBF}" type="pres">
      <dgm:prSet presAssocID="{52691DD5-8253-4277-9AB1-6D03BFEBA7FC}" presName="Name0" presStyleCnt="0">
        <dgm:presLayoutVars>
          <dgm:dir/>
          <dgm:resizeHandles val="exact"/>
        </dgm:presLayoutVars>
      </dgm:prSet>
      <dgm:spPr/>
    </dgm:pt>
    <dgm:pt modelId="{698F9280-C938-483F-9488-3CB58FBCB237}" type="pres">
      <dgm:prSet presAssocID="{52691DD5-8253-4277-9AB1-6D03BFEBA7FC}" presName="bkgdShp" presStyleLbl="alignAccFollowNode1" presStyleIdx="0" presStyleCnt="1" custScaleY="110583"/>
      <dgm:spPr/>
    </dgm:pt>
    <dgm:pt modelId="{73D547B8-4BAC-41D3-8322-6AF20195E6FD}" type="pres">
      <dgm:prSet presAssocID="{52691DD5-8253-4277-9AB1-6D03BFEBA7FC}" presName="linComp" presStyleCnt="0"/>
      <dgm:spPr/>
    </dgm:pt>
    <dgm:pt modelId="{FB7C3C21-F52C-4830-8F54-06DE787AFA02}" type="pres">
      <dgm:prSet presAssocID="{F8D089C7-D920-4D61-8B24-2C015BEAB803}" presName="compNode" presStyleCnt="0"/>
      <dgm:spPr/>
    </dgm:pt>
    <dgm:pt modelId="{55270A05-7D65-4886-A395-F16AA8EEEDAA}" type="pres">
      <dgm:prSet presAssocID="{F8D089C7-D920-4D61-8B24-2C015BEAB803}" presName="node" presStyleLbl="node1" presStyleIdx="0" presStyleCnt="4" custScaleX="116721" custScaleY="75476" custLinFactNeighborX="-8" custLinFactNeighborY="-123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E29AD3-C447-486E-A530-6C922C49D5D5}" type="pres">
      <dgm:prSet presAssocID="{F8D089C7-D920-4D61-8B24-2C015BEAB803}" presName="invisiNode" presStyleLbl="node1" presStyleIdx="0" presStyleCnt="4"/>
      <dgm:spPr/>
    </dgm:pt>
    <dgm:pt modelId="{9F49B46E-7A22-45E6-ACE9-632D341500BE}" type="pres">
      <dgm:prSet presAssocID="{F8D089C7-D920-4D61-8B24-2C015BEAB803}" presName="imagNode" presStyleLbl="fgImgPlace1" presStyleIdx="0" presStyleCnt="4" custAng="5400000" custScaleX="12044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308EEB9F-55FA-4CA1-ABB5-A44F43C37CF3}" type="pres">
      <dgm:prSet presAssocID="{93896542-53FD-40A2-AEEE-1EC40D5DD04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BFBCFEF2-A481-423F-B2E6-A0AFF1CFF049}" type="pres">
      <dgm:prSet presAssocID="{3B65D1F0-5B57-4471-8BA0-464439BF43BC}" presName="compNode" presStyleCnt="0"/>
      <dgm:spPr/>
    </dgm:pt>
    <dgm:pt modelId="{90E76CEB-9943-4EB6-B26B-330B009CD126}" type="pres">
      <dgm:prSet presAssocID="{3B65D1F0-5B57-4471-8BA0-464439BF43BC}" presName="node" presStyleLbl="node1" presStyleIdx="1" presStyleCnt="4" custScaleX="111995" custScaleY="84168" custLinFactNeighborX="1530" custLinFactNeighborY="-48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8E2D01-2BE7-4FB3-A84A-535399FA4A2E}" type="pres">
      <dgm:prSet presAssocID="{3B65D1F0-5B57-4471-8BA0-464439BF43BC}" presName="invisiNode" presStyleLbl="node1" presStyleIdx="1" presStyleCnt="4"/>
      <dgm:spPr/>
    </dgm:pt>
    <dgm:pt modelId="{65FA103F-091A-4A6A-82AC-3F3B001CE75D}" type="pres">
      <dgm:prSet presAssocID="{3B65D1F0-5B57-4471-8BA0-464439BF43BC}" presName="imagNode" presStyleLbl="fgImgPlace1" presStyleIdx="1" presStyleCnt="4" custScaleY="106986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58E05ECE-C956-43DA-81F8-0A6161898E98}" type="pres">
      <dgm:prSet presAssocID="{D3DC2291-EE0F-4AA5-82AD-9B06792637A7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4801CF1-E365-431C-847C-6636FA856A90}" type="pres">
      <dgm:prSet presAssocID="{9F788E90-064C-421D-B932-98D387F85832}" presName="compNode" presStyleCnt="0"/>
      <dgm:spPr/>
    </dgm:pt>
    <dgm:pt modelId="{E71AD3CD-E61D-494F-ACF3-05DED36C7479}" type="pres">
      <dgm:prSet presAssocID="{9F788E90-064C-421D-B932-98D387F85832}" presName="node" presStyleLbl="node1" presStyleIdx="2" presStyleCnt="4" custScaleX="111410" custScaleY="75283" custLinFactNeighborX="-1095" custLinFactNeighborY="-125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023AAC-CEAC-4F55-A696-6413FD37B5AE}" type="pres">
      <dgm:prSet presAssocID="{9F788E90-064C-421D-B932-98D387F85832}" presName="invisiNode" presStyleLbl="node1" presStyleIdx="2" presStyleCnt="4"/>
      <dgm:spPr/>
    </dgm:pt>
    <dgm:pt modelId="{1B957ABB-F370-4D2F-A342-E05F4FDA3092}" type="pres">
      <dgm:prSet presAssocID="{9F788E90-064C-421D-B932-98D387F85832}" presName="imagNode" presStyleLbl="fgImgPlace1" presStyleIdx="2" presStyleCnt="4" custScaleY="106986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1FB26B96-6E0E-47A1-A107-6ED751FBE584}" type="pres">
      <dgm:prSet presAssocID="{40D34B36-A046-4819-91BF-4D21E2BA6F4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9A088A93-6DE1-485F-A8D3-CC9E9CDD7953}" type="pres">
      <dgm:prSet presAssocID="{5B2E27F2-D34E-48EC-9358-C227D16FC4EE}" presName="compNode" presStyleCnt="0"/>
      <dgm:spPr/>
    </dgm:pt>
    <dgm:pt modelId="{28B55886-0A15-4104-A63E-8CAF4B07590F}" type="pres">
      <dgm:prSet presAssocID="{5B2E27F2-D34E-48EC-9358-C227D16FC4EE}" presName="node" presStyleLbl="node1" presStyleIdx="3" presStyleCnt="4" custScaleX="122581" custScaleY="76139" custLinFactNeighborX="0" custLinFactNeighborY="-118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048DDF-E895-4FE0-873C-B1FD24832454}" type="pres">
      <dgm:prSet presAssocID="{5B2E27F2-D34E-48EC-9358-C227D16FC4EE}" presName="invisiNode" presStyleLbl="node1" presStyleIdx="3" presStyleCnt="4"/>
      <dgm:spPr/>
    </dgm:pt>
    <dgm:pt modelId="{082BC9A7-9A46-47B9-932C-3433DB2E2AE1}" type="pres">
      <dgm:prSet presAssocID="{5B2E27F2-D34E-48EC-9358-C227D16FC4EE}" presName="imagNode" presStyleLbl="fgImgPlace1" presStyleIdx="3" presStyleCnt="4" custAng="5400000" custScaleX="123421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</dgm:spPr>
    </dgm:pt>
  </dgm:ptLst>
  <dgm:cxnLst>
    <dgm:cxn modelId="{B34BD9EB-3E8A-4746-95EA-4F4EDF587A36}" type="presOf" srcId="{40D34B36-A046-4819-91BF-4D21E2BA6F42}" destId="{1FB26B96-6E0E-47A1-A107-6ED751FBE584}" srcOrd="0" destOrd="0" presId="urn:microsoft.com/office/officeart/2005/8/layout/pList2"/>
    <dgm:cxn modelId="{2537E36D-304D-49F2-96E9-274C53AFEE20}" type="presOf" srcId="{3B65D1F0-5B57-4471-8BA0-464439BF43BC}" destId="{90E76CEB-9943-4EB6-B26B-330B009CD126}" srcOrd="0" destOrd="0" presId="urn:microsoft.com/office/officeart/2005/8/layout/pList2"/>
    <dgm:cxn modelId="{341FBE26-A6AC-4ABB-AC8F-B87768D6F043}" srcId="{52691DD5-8253-4277-9AB1-6D03BFEBA7FC}" destId="{3B65D1F0-5B57-4471-8BA0-464439BF43BC}" srcOrd="1" destOrd="0" parTransId="{51DB9C26-C6C4-4820-8083-7C88AFFDFF4C}" sibTransId="{D3DC2291-EE0F-4AA5-82AD-9B06792637A7}"/>
    <dgm:cxn modelId="{C49EA2A7-0BEE-45ED-A6CD-516F47B0B782}" srcId="{52691DD5-8253-4277-9AB1-6D03BFEBA7FC}" destId="{5B2E27F2-D34E-48EC-9358-C227D16FC4EE}" srcOrd="3" destOrd="0" parTransId="{161EFC60-8B99-49B1-9305-6764331B6092}" sibTransId="{287806BD-577B-4884-A6D3-5EBB09D72F83}"/>
    <dgm:cxn modelId="{7109E4E7-D46B-4258-90FE-12CD432DF872}" type="presOf" srcId="{93896542-53FD-40A2-AEEE-1EC40D5DD04B}" destId="{308EEB9F-55FA-4CA1-ABB5-A44F43C37CF3}" srcOrd="0" destOrd="0" presId="urn:microsoft.com/office/officeart/2005/8/layout/pList2"/>
    <dgm:cxn modelId="{07092C07-0786-469C-B5B0-0C467989F676}" type="presOf" srcId="{9F788E90-064C-421D-B932-98D387F85832}" destId="{E71AD3CD-E61D-494F-ACF3-05DED36C7479}" srcOrd="0" destOrd="0" presId="urn:microsoft.com/office/officeart/2005/8/layout/pList2"/>
    <dgm:cxn modelId="{07E79DF8-5B1D-45A1-81E1-A5C4B89DD181}" type="presOf" srcId="{5B2E27F2-D34E-48EC-9358-C227D16FC4EE}" destId="{28B55886-0A15-4104-A63E-8CAF4B07590F}" srcOrd="0" destOrd="0" presId="urn:microsoft.com/office/officeart/2005/8/layout/pList2"/>
    <dgm:cxn modelId="{B3D6AF39-DED9-4B58-8031-8EE3C7E474D3}" srcId="{52691DD5-8253-4277-9AB1-6D03BFEBA7FC}" destId="{F8D089C7-D920-4D61-8B24-2C015BEAB803}" srcOrd="0" destOrd="0" parTransId="{075F7EF6-8D52-4421-9C63-6701B0B26CC1}" sibTransId="{93896542-53FD-40A2-AEEE-1EC40D5DD04B}"/>
    <dgm:cxn modelId="{731479AB-0758-4776-85E0-6501D9B64824}" type="presOf" srcId="{F8D089C7-D920-4D61-8B24-2C015BEAB803}" destId="{55270A05-7D65-4886-A395-F16AA8EEEDAA}" srcOrd="0" destOrd="0" presId="urn:microsoft.com/office/officeart/2005/8/layout/pList2"/>
    <dgm:cxn modelId="{08811767-225D-40D9-AE53-02EC2811361E}" type="presOf" srcId="{D3DC2291-EE0F-4AA5-82AD-9B06792637A7}" destId="{58E05ECE-C956-43DA-81F8-0A6161898E98}" srcOrd="0" destOrd="0" presId="urn:microsoft.com/office/officeart/2005/8/layout/pList2"/>
    <dgm:cxn modelId="{4E3028F8-1D23-4979-AB06-4FD21BE2A824}" type="presOf" srcId="{52691DD5-8253-4277-9AB1-6D03BFEBA7FC}" destId="{F51E455B-7231-4D00-97D1-473829280EBF}" srcOrd="0" destOrd="0" presId="urn:microsoft.com/office/officeart/2005/8/layout/pList2"/>
    <dgm:cxn modelId="{58EFF514-4317-4458-8333-E1584C974B12}" srcId="{52691DD5-8253-4277-9AB1-6D03BFEBA7FC}" destId="{9F788E90-064C-421D-B932-98D387F85832}" srcOrd="2" destOrd="0" parTransId="{8CF247B0-3912-4E4E-ACA5-91CC3651F690}" sibTransId="{40D34B36-A046-4819-91BF-4D21E2BA6F42}"/>
    <dgm:cxn modelId="{B72304BD-05ED-4578-9C59-DE3599F056B1}" type="presParOf" srcId="{F51E455B-7231-4D00-97D1-473829280EBF}" destId="{698F9280-C938-483F-9488-3CB58FBCB237}" srcOrd="0" destOrd="0" presId="urn:microsoft.com/office/officeart/2005/8/layout/pList2"/>
    <dgm:cxn modelId="{82F380FA-9AB2-4D26-8E55-9B2B95503A9F}" type="presParOf" srcId="{F51E455B-7231-4D00-97D1-473829280EBF}" destId="{73D547B8-4BAC-41D3-8322-6AF20195E6FD}" srcOrd="1" destOrd="0" presId="urn:microsoft.com/office/officeart/2005/8/layout/pList2"/>
    <dgm:cxn modelId="{B1975ACE-4947-49BD-8A89-3C17996DFEDA}" type="presParOf" srcId="{73D547B8-4BAC-41D3-8322-6AF20195E6FD}" destId="{FB7C3C21-F52C-4830-8F54-06DE787AFA02}" srcOrd="0" destOrd="0" presId="urn:microsoft.com/office/officeart/2005/8/layout/pList2"/>
    <dgm:cxn modelId="{BD993B19-77CD-4E03-8B73-9DCD3D127073}" type="presParOf" srcId="{FB7C3C21-F52C-4830-8F54-06DE787AFA02}" destId="{55270A05-7D65-4886-A395-F16AA8EEEDAA}" srcOrd="0" destOrd="0" presId="urn:microsoft.com/office/officeart/2005/8/layout/pList2"/>
    <dgm:cxn modelId="{64DE8C9C-6BAA-44E0-B89B-A6056E39C483}" type="presParOf" srcId="{FB7C3C21-F52C-4830-8F54-06DE787AFA02}" destId="{3FE29AD3-C447-486E-A530-6C922C49D5D5}" srcOrd="1" destOrd="0" presId="urn:microsoft.com/office/officeart/2005/8/layout/pList2"/>
    <dgm:cxn modelId="{ADBF81C2-07BF-459D-81CA-5D6B0F79B880}" type="presParOf" srcId="{FB7C3C21-F52C-4830-8F54-06DE787AFA02}" destId="{9F49B46E-7A22-45E6-ACE9-632D341500BE}" srcOrd="2" destOrd="0" presId="urn:microsoft.com/office/officeart/2005/8/layout/pList2"/>
    <dgm:cxn modelId="{9B3E3E9E-1F5E-482E-90AA-CC1EA672D9C1}" type="presParOf" srcId="{73D547B8-4BAC-41D3-8322-6AF20195E6FD}" destId="{308EEB9F-55FA-4CA1-ABB5-A44F43C37CF3}" srcOrd="1" destOrd="0" presId="urn:microsoft.com/office/officeart/2005/8/layout/pList2"/>
    <dgm:cxn modelId="{7F307890-2A4C-4A68-B7FA-DBDB17975F9E}" type="presParOf" srcId="{73D547B8-4BAC-41D3-8322-6AF20195E6FD}" destId="{BFBCFEF2-A481-423F-B2E6-A0AFF1CFF049}" srcOrd="2" destOrd="0" presId="urn:microsoft.com/office/officeart/2005/8/layout/pList2"/>
    <dgm:cxn modelId="{5228B82B-F0E4-4C89-A0A2-C1AE492BD3C7}" type="presParOf" srcId="{BFBCFEF2-A481-423F-B2E6-A0AFF1CFF049}" destId="{90E76CEB-9943-4EB6-B26B-330B009CD126}" srcOrd="0" destOrd="0" presId="urn:microsoft.com/office/officeart/2005/8/layout/pList2"/>
    <dgm:cxn modelId="{911F2277-9256-4675-9766-8ECD712F4B17}" type="presParOf" srcId="{BFBCFEF2-A481-423F-B2E6-A0AFF1CFF049}" destId="{A58E2D01-2BE7-4FB3-A84A-535399FA4A2E}" srcOrd="1" destOrd="0" presId="urn:microsoft.com/office/officeart/2005/8/layout/pList2"/>
    <dgm:cxn modelId="{F5B9B3E0-E1B4-4625-9B06-7B44F48A89C5}" type="presParOf" srcId="{BFBCFEF2-A481-423F-B2E6-A0AFF1CFF049}" destId="{65FA103F-091A-4A6A-82AC-3F3B001CE75D}" srcOrd="2" destOrd="0" presId="urn:microsoft.com/office/officeart/2005/8/layout/pList2"/>
    <dgm:cxn modelId="{C730B78B-6AF8-4265-A601-93125143AED9}" type="presParOf" srcId="{73D547B8-4BAC-41D3-8322-6AF20195E6FD}" destId="{58E05ECE-C956-43DA-81F8-0A6161898E98}" srcOrd="3" destOrd="0" presId="urn:microsoft.com/office/officeart/2005/8/layout/pList2"/>
    <dgm:cxn modelId="{1B4D4CBB-9376-4311-86D4-7EA27C6B4B59}" type="presParOf" srcId="{73D547B8-4BAC-41D3-8322-6AF20195E6FD}" destId="{54801CF1-E365-431C-847C-6636FA856A90}" srcOrd="4" destOrd="0" presId="urn:microsoft.com/office/officeart/2005/8/layout/pList2"/>
    <dgm:cxn modelId="{6320BFC1-4BAE-4BC7-95A8-C50AA7FFED56}" type="presParOf" srcId="{54801CF1-E365-431C-847C-6636FA856A90}" destId="{E71AD3CD-E61D-494F-ACF3-05DED36C7479}" srcOrd="0" destOrd="0" presId="urn:microsoft.com/office/officeart/2005/8/layout/pList2"/>
    <dgm:cxn modelId="{286801F2-303B-423D-B631-2427DD641CAB}" type="presParOf" srcId="{54801CF1-E365-431C-847C-6636FA856A90}" destId="{34023AAC-CEAC-4F55-A696-6413FD37B5AE}" srcOrd="1" destOrd="0" presId="urn:microsoft.com/office/officeart/2005/8/layout/pList2"/>
    <dgm:cxn modelId="{2299DFB3-ED5B-438E-A6D0-E556364E6AC2}" type="presParOf" srcId="{54801CF1-E365-431C-847C-6636FA856A90}" destId="{1B957ABB-F370-4D2F-A342-E05F4FDA3092}" srcOrd="2" destOrd="0" presId="urn:microsoft.com/office/officeart/2005/8/layout/pList2"/>
    <dgm:cxn modelId="{45DA6261-00A4-40D4-9C2B-6BEDC1F6687C}" type="presParOf" srcId="{73D547B8-4BAC-41D3-8322-6AF20195E6FD}" destId="{1FB26B96-6E0E-47A1-A107-6ED751FBE584}" srcOrd="5" destOrd="0" presId="urn:microsoft.com/office/officeart/2005/8/layout/pList2"/>
    <dgm:cxn modelId="{CED7D3EB-75B5-4A18-842A-C4A57859DE87}" type="presParOf" srcId="{73D547B8-4BAC-41D3-8322-6AF20195E6FD}" destId="{9A088A93-6DE1-485F-A8D3-CC9E9CDD7953}" srcOrd="6" destOrd="0" presId="urn:microsoft.com/office/officeart/2005/8/layout/pList2"/>
    <dgm:cxn modelId="{18DE9BFF-74A6-476E-92EA-6F62BE45E66C}" type="presParOf" srcId="{9A088A93-6DE1-485F-A8D3-CC9E9CDD7953}" destId="{28B55886-0A15-4104-A63E-8CAF4B07590F}" srcOrd="0" destOrd="0" presId="urn:microsoft.com/office/officeart/2005/8/layout/pList2"/>
    <dgm:cxn modelId="{D68D5B01-1337-40E9-840C-821841E59917}" type="presParOf" srcId="{9A088A93-6DE1-485F-A8D3-CC9E9CDD7953}" destId="{4B048DDF-E895-4FE0-873C-B1FD24832454}" srcOrd="1" destOrd="0" presId="urn:microsoft.com/office/officeart/2005/8/layout/pList2"/>
    <dgm:cxn modelId="{03ED2E36-222A-4BF4-84CF-C34B37A81147}" type="presParOf" srcId="{9A088A93-6DE1-485F-A8D3-CC9E9CDD7953}" destId="{082BC9A7-9A46-47B9-932C-3433DB2E2AE1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AEC1B41-6BA1-4A72-A1FF-7637F03CAD95}" type="doc">
      <dgm:prSet loTypeId="urn:microsoft.com/office/officeart/2005/8/layout/radial1" loCatId="cycl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3F71E79-AE0F-4265-AE4A-2E00D0935E8C}">
      <dgm:prSet phldrT="[Текст]" custT="1"/>
      <dgm:spPr>
        <a:gradFill flip="none" rotWithShape="1">
          <a:gsLst>
            <a:gs pos="1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b="100000"/>
          </a:path>
          <a:tileRect t="-100000" r="-100000"/>
        </a:gradFill>
        <a:effectLst>
          <a:glow rad="139700">
            <a:schemeClr val="accent1">
              <a:satMod val="175000"/>
              <a:alpha val="4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Компоненты трудовой деятельности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D063207-89DB-49EA-A267-020125B53F7A}" type="parTrans" cxnId="{21DD83C5-BAFE-41EE-9A6E-58D4F55C0B80}">
      <dgm:prSet/>
      <dgm:spPr/>
      <dgm:t>
        <a:bodyPr/>
        <a:lstStyle/>
        <a:p>
          <a:endParaRPr lang="ru-RU"/>
        </a:p>
      </dgm:t>
    </dgm:pt>
    <dgm:pt modelId="{AE9B75F4-8C8B-4E08-8EA7-29D4EF802A4F}" type="sibTrans" cxnId="{21DD83C5-BAFE-41EE-9A6E-58D4F55C0B80}">
      <dgm:prSet/>
      <dgm:spPr/>
      <dgm:t>
        <a:bodyPr/>
        <a:lstStyle/>
        <a:p>
          <a:endParaRPr lang="ru-RU"/>
        </a:p>
      </dgm:t>
    </dgm:pt>
    <dgm:pt modelId="{DC82846C-F19B-479A-B863-EE48136C2E5D}">
      <dgm:prSet phldrT="[Текст]" custT="1"/>
      <dgm:spPr>
        <a:gradFill flip="none" rotWithShape="1">
          <a:gsLst>
            <a:gs pos="1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b="100000"/>
          </a:path>
          <a:tileRect t="-100000" r="-100000"/>
        </a:gradFill>
        <a:effectLst>
          <a:glow rad="1397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Мотив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4D50FB7-90DD-4FE7-A8F7-45B44A8339FB}" type="parTrans" cxnId="{F39B0B69-3C8C-4910-A426-48198F606D54}">
      <dgm:prSet/>
      <dgm:spPr/>
      <dgm:t>
        <a:bodyPr/>
        <a:lstStyle/>
        <a:p>
          <a:endParaRPr lang="ru-RU"/>
        </a:p>
      </dgm:t>
    </dgm:pt>
    <dgm:pt modelId="{61B8FDEF-3DA3-44C7-ADBB-951499BD7A54}" type="sibTrans" cxnId="{F39B0B69-3C8C-4910-A426-48198F606D54}">
      <dgm:prSet/>
      <dgm:spPr/>
      <dgm:t>
        <a:bodyPr/>
        <a:lstStyle/>
        <a:p>
          <a:endParaRPr lang="ru-RU"/>
        </a:p>
      </dgm:t>
    </dgm:pt>
    <dgm:pt modelId="{F336A835-2DDD-4553-BD28-2C21E2C85586}">
      <dgm:prSet phldrT="[Текст]" custT="1"/>
      <dgm:spPr>
        <a:gradFill flip="none" rotWithShape="1">
          <a:gsLst>
            <a:gs pos="1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b="100000"/>
          </a:path>
          <a:tileRect t="-100000" r="-100000"/>
        </a:gradFill>
        <a:effectLst>
          <a:glow rad="1397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Цель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8C136C8-8087-41F1-84DE-B4F358834F8A}" type="parTrans" cxnId="{754CE2C8-8B91-4001-8203-FEA5DC176D03}">
      <dgm:prSet/>
      <dgm:spPr/>
      <dgm:t>
        <a:bodyPr/>
        <a:lstStyle/>
        <a:p>
          <a:endParaRPr lang="ru-RU"/>
        </a:p>
      </dgm:t>
    </dgm:pt>
    <dgm:pt modelId="{A65C1EA7-219C-4CCA-AB51-6D4A68F36709}" type="sibTrans" cxnId="{754CE2C8-8B91-4001-8203-FEA5DC176D03}">
      <dgm:prSet/>
      <dgm:spPr/>
      <dgm:t>
        <a:bodyPr/>
        <a:lstStyle/>
        <a:p>
          <a:endParaRPr lang="ru-RU"/>
        </a:p>
      </dgm:t>
    </dgm:pt>
    <dgm:pt modelId="{901797A2-BCE3-4FCF-B46E-4BC44523485C}">
      <dgm:prSet phldrT="[Текст]" custT="1"/>
      <dgm:spPr>
        <a:gradFill flip="none" rotWithShape="1">
          <a:gsLst>
            <a:gs pos="1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b="100000"/>
          </a:path>
          <a:tileRect t="-100000" r="-100000"/>
        </a:gradFill>
        <a:effectLst>
          <a:glow rad="1397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Трудовые действия 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42C4A26-019A-4DDA-AE1B-864C4ED1238E}" type="parTrans" cxnId="{D6E9CCCB-F852-43C1-9A2A-22F3A7029E18}">
      <dgm:prSet/>
      <dgm:spPr/>
      <dgm:t>
        <a:bodyPr/>
        <a:lstStyle/>
        <a:p>
          <a:endParaRPr lang="ru-RU"/>
        </a:p>
      </dgm:t>
    </dgm:pt>
    <dgm:pt modelId="{EFCFCC38-5B16-4C65-9CB8-6E76ED5C4933}" type="sibTrans" cxnId="{D6E9CCCB-F852-43C1-9A2A-22F3A7029E18}">
      <dgm:prSet/>
      <dgm:spPr/>
      <dgm:t>
        <a:bodyPr/>
        <a:lstStyle/>
        <a:p>
          <a:endParaRPr lang="ru-RU"/>
        </a:p>
      </dgm:t>
    </dgm:pt>
    <dgm:pt modelId="{E90F8727-05FE-45B6-B457-46A4734364E7}">
      <dgm:prSet phldrT="[Текст]" custT="1"/>
      <dgm:spPr>
        <a:gradFill flip="none" rotWithShape="1">
          <a:gsLst>
            <a:gs pos="1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b="100000"/>
          </a:path>
          <a:tileRect t="-100000" r="-100000"/>
        </a:gradFill>
        <a:effectLst>
          <a:glow rad="1397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Планирование</a:t>
          </a:r>
          <a:r>
            <a: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57CB5C7-1E56-47C5-997B-E7CE1552F73C}" type="parTrans" cxnId="{8C03626B-B2C6-442E-A54C-B6C0521B25CB}">
      <dgm:prSet/>
      <dgm:spPr/>
      <dgm:t>
        <a:bodyPr/>
        <a:lstStyle/>
        <a:p>
          <a:endParaRPr lang="ru-RU"/>
        </a:p>
      </dgm:t>
    </dgm:pt>
    <dgm:pt modelId="{A49B386D-DD8D-4AC4-9C92-4F361D8F92F4}" type="sibTrans" cxnId="{8C03626B-B2C6-442E-A54C-B6C0521B25CB}">
      <dgm:prSet/>
      <dgm:spPr/>
      <dgm:t>
        <a:bodyPr/>
        <a:lstStyle/>
        <a:p>
          <a:endParaRPr lang="ru-RU"/>
        </a:p>
      </dgm:t>
    </dgm:pt>
    <dgm:pt modelId="{04C1D67B-9500-430B-B664-2B6723AC72AB}">
      <dgm:prSet phldrT="[Текст]" custT="1"/>
      <dgm:spPr>
        <a:gradFill flip="none" rotWithShape="1">
          <a:gsLst>
            <a:gs pos="1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b="100000"/>
          </a:path>
          <a:tileRect t="-100000" r="-100000"/>
        </a:gradFill>
        <a:effectLst>
          <a:glow rad="1397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Результат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FDA9688-8B56-4277-8861-29548C0B8656}" type="parTrans" cxnId="{32518926-B353-4606-A325-B0AAEE34AF9F}">
      <dgm:prSet/>
      <dgm:spPr/>
      <dgm:t>
        <a:bodyPr/>
        <a:lstStyle/>
        <a:p>
          <a:endParaRPr lang="ru-RU"/>
        </a:p>
      </dgm:t>
    </dgm:pt>
    <dgm:pt modelId="{1E9F44B1-8151-43D9-8024-645A6C282AAB}" type="sibTrans" cxnId="{32518926-B353-4606-A325-B0AAEE34AF9F}">
      <dgm:prSet/>
      <dgm:spPr/>
      <dgm:t>
        <a:bodyPr/>
        <a:lstStyle/>
        <a:p>
          <a:endParaRPr lang="ru-RU"/>
        </a:p>
      </dgm:t>
    </dgm:pt>
    <dgm:pt modelId="{DF481C5B-67AF-443E-803B-25EF8B8AD9FA}" type="pres">
      <dgm:prSet presAssocID="{BAEC1B41-6BA1-4A72-A1FF-7637F03CAD95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5D7418F-C1AA-435A-95C9-27BD4B0F6729}" type="pres">
      <dgm:prSet presAssocID="{E3F71E79-AE0F-4265-AE4A-2E00D0935E8C}" presName="centerShape" presStyleLbl="node0" presStyleIdx="0" presStyleCnt="1" custScaleX="107051"/>
      <dgm:spPr/>
      <dgm:t>
        <a:bodyPr/>
        <a:lstStyle/>
        <a:p>
          <a:endParaRPr lang="ru-RU"/>
        </a:p>
      </dgm:t>
    </dgm:pt>
    <dgm:pt modelId="{2BECE326-CDEE-45E7-879B-FE58C7819FE2}" type="pres">
      <dgm:prSet presAssocID="{24D50FB7-90DD-4FE7-A8F7-45B44A8339FB}" presName="Name9" presStyleLbl="parChTrans1D2" presStyleIdx="0" presStyleCnt="5"/>
      <dgm:spPr/>
      <dgm:t>
        <a:bodyPr/>
        <a:lstStyle/>
        <a:p>
          <a:endParaRPr lang="ru-RU"/>
        </a:p>
      </dgm:t>
    </dgm:pt>
    <dgm:pt modelId="{BCFE476D-717A-4916-BB0A-5473902C4CBE}" type="pres">
      <dgm:prSet presAssocID="{24D50FB7-90DD-4FE7-A8F7-45B44A8339FB}" presName="connTx" presStyleLbl="parChTrans1D2" presStyleIdx="0" presStyleCnt="5"/>
      <dgm:spPr/>
      <dgm:t>
        <a:bodyPr/>
        <a:lstStyle/>
        <a:p>
          <a:endParaRPr lang="ru-RU"/>
        </a:p>
      </dgm:t>
    </dgm:pt>
    <dgm:pt modelId="{3D012849-DB96-4F8B-B3FA-C0A6C60A9B04}" type="pres">
      <dgm:prSet presAssocID="{DC82846C-F19B-479A-B863-EE48136C2E5D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2F56CA-477E-48E0-AEDB-DBB44E482BCA}" type="pres">
      <dgm:prSet presAssocID="{D8C136C8-8087-41F1-84DE-B4F358834F8A}" presName="Name9" presStyleLbl="parChTrans1D2" presStyleIdx="1" presStyleCnt="5"/>
      <dgm:spPr/>
      <dgm:t>
        <a:bodyPr/>
        <a:lstStyle/>
        <a:p>
          <a:endParaRPr lang="ru-RU"/>
        </a:p>
      </dgm:t>
    </dgm:pt>
    <dgm:pt modelId="{6FC1152E-884E-4207-83BD-982BAE251C32}" type="pres">
      <dgm:prSet presAssocID="{D8C136C8-8087-41F1-84DE-B4F358834F8A}" presName="connTx" presStyleLbl="parChTrans1D2" presStyleIdx="1" presStyleCnt="5"/>
      <dgm:spPr/>
      <dgm:t>
        <a:bodyPr/>
        <a:lstStyle/>
        <a:p>
          <a:endParaRPr lang="ru-RU"/>
        </a:p>
      </dgm:t>
    </dgm:pt>
    <dgm:pt modelId="{A63AD694-93BD-4413-A65E-6CCAF73B38CB}" type="pres">
      <dgm:prSet presAssocID="{F336A835-2DDD-4553-BD28-2C21E2C85586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F5CCA9-4D37-4763-8DE8-89748E21559A}" type="pres">
      <dgm:prSet presAssocID="{042C4A26-019A-4DDA-AE1B-864C4ED1238E}" presName="Name9" presStyleLbl="parChTrans1D2" presStyleIdx="2" presStyleCnt="5"/>
      <dgm:spPr/>
      <dgm:t>
        <a:bodyPr/>
        <a:lstStyle/>
        <a:p>
          <a:endParaRPr lang="ru-RU"/>
        </a:p>
      </dgm:t>
    </dgm:pt>
    <dgm:pt modelId="{6D667B8A-650C-4BDD-9CB7-B97139C67288}" type="pres">
      <dgm:prSet presAssocID="{042C4A26-019A-4DDA-AE1B-864C4ED1238E}" presName="connTx" presStyleLbl="parChTrans1D2" presStyleIdx="2" presStyleCnt="5"/>
      <dgm:spPr/>
      <dgm:t>
        <a:bodyPr/>
        <a:lstStyle/>
        <a:p>
          <a:endParaRPr lang="ru-RU"/>
        </a:p>
      </dgm:t>
    </dgm:pt>
    <dgm:pt modelId="{41C89800-274C-4183-BD50-769F6A749197}" type="pres">
      <dgm:prSet presAssocID="{901797A2-BCE3-4FCF-B46E-4BC44523485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D64686-F413-48CB-9751-95A743F9E499}" type="pres">
      <dgm:prSet presAssocID="{D57CB5C7-1E56-47C5-997B-E7CE1552F73C}" presName="Name9" presStyleLbl="parChTrans1D2" presStyleIdx="3" presStyleCnt="5"/>
      <dgm:spPr/>
      <dgm:t>
        <a:bodyPr/>
        <a:lstStyle/>
        <a:p>
          <a:endParaRPr lang="ru-RU"/>
        </a:p>
      </dgm:t>
    </dgm:pt>
    <dgm:pt modelId="{0CEE6E75-E103-484B-AF72-A05D9707F416}" type="pres">
      <dgm:prSet presAssocID="{D57CB5C7-1E56-47C5-997B-E7CE1552F73C}" presName="connTx" presStyleLbl="parChTrans1D2" presStyleIdx="3" presStyleCnt="5"/>
      <dgm:spPr/>
      <dgm:t>
        <a:bodyPr/>
        <a:lstStyle/>
        <a:p>
          <a:endParaRPr lang="ru-RU"/>
        </a:p>
      </dgm:t>
    </dgm:pt>
    <dgm:pt modelId="{40079B36-4F87-4497-B89B-24D92AE94743}" type="pres">
      <dgm:prSet presAssocID="{E90F8727-05FE-45B6-B457-46A4734364E7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509FE4-1B8C-49FC-A31E-8F4CB7A5FD01}" type="pres">
      <dgm:prSet presAssocID="{9FDA9688-8B56-4277-8861-29548C0B8656}" presName="Name9" presStyleLbl="parChTrans1D2" presStyleIdx="4" presStyleCnt="5"/>
      <dgm:spPr/>
      <dgm:t>
        <a:bodyPr/>
        <a:lstStyle/>
        <a:p>
          <a:endParaRPr lang="ru-RU"/>
        </a:p>
      </dgm:t>
    </dgm:pt>
    <dgm:pt modelId="{F65E0C32-4CAE-4DEE-8E2D-A181DA3083A6}" type="pres">
      <dgm:prSet presAssocID="{9FDA9688-8B56-4277-8861-29548C0B8656}" presName="connTx" presStyleLbl="parChTrans1D2" presStyleIdx="4" presStyleCnt="5"/>
      <dgm:spPr/>
      <dgm:t>
        <a:bodyPr/>
        <a:lstStyle/>
        <a:p>
          <a:endParaRPr lang="ru-RU"/>
        </a:p>
      </dgm:t>
    </dgm:pt>
    <dgm:pt modelId="{EE3AE115-3B75-4265-B54E-71E6B40C5EAC}" type="pres">
      <dgm:prSet presAssocID="{04C1D67B-9500-430B-B664-2B6723AC72A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19608E6-850D-4A7D-B17B-4A15683A7DE4}" type="presOf" srcId="{F336A835-2DDD-4553-BD28-2C21E2C85586}" destId="{A63AD694-93BD-4413-A65E-6CCAF73B38CB}" srcOrd="0" destOrd="0" presId="urn:microsoft.com/office/officeart/2005/8/layout/radial1"/>
    <dgm:cxn modelId="{A4FF4B64-0F4C-4ECE-B79A-BC2D3AE80283}" type="presOf" srcId="{9FDA9688-8B56-4277-8861-29548C0B8656}" destId="{93509FE4-1B8C-49FC-A31E-8F4CB7A5FD01}" srcOrd="0" destOrd="0" presId="urn:microsoft.com/office/officeart/2005/8/layout/radial1"/>
    <dgm:cxn modelId="{D6E9CCCB-F852-43C1-9A2A-22F3A7029E18}" srcId="{E3F71E79-AE0F-4265-AE4A-2E00D0935E8C}" destId="{901797A2-BCE3-4FCF-B46E-4BC44523485C}" srcOrd="2" destOrd="0" parTransId="{042C4A26-019A-4DDA-AE1B-864C4ED1238E}" sibTransId="{EFCFCC38-5B16-4C65-9CB8-6E76ED5C4933}"/>
    <dgm:cxn modelId="{A2C81E57-A11D-471C-A2B8-F48F491A8ACC}" type="presOf" srcId="{042C4A26-019A-4DDA-AE1B-864C4ED1238E}" destId="{6D667B8A-650C-4BDD-9CB7-B97139C67288}" srcOrd="1" destOrd="0" presId="urn:microsoft.com/office/officeart/2005/8/layout/radial1"/>
    <dgm:cxn modelId="{A76E1F3B-6072-47CD-B773-4B9B7D66E4FB}" type="presOf" srcId="{901797A2-BCE3-4FCF-B46E-4BC44523485C}" destId="{41C89800-274C-4183-BD50-769F6A749197}" srcOrd="0" destOrd="0" presId="urn:microsoft.com/office/officeart/2005/8/layout/radial1"/>
    <dgm:cxn modelId="{85C1C2D5-B111-4432-8C1F-ABFAF4612B19}" type="presOf" srcId="{E90F8727-05FE-45B6-B457-46A4734364E7}" destId="{40079B36-4F87-4497-B89B-24D92AE94743}" srcOrd="0" destOrd="0" presId="urn:microsoft.com/office/officeart/2005/8/layout/radial1"/>
    <dgm:cxn modelId="{F39B0B69-3C8C-4910-A426-48198F606D54}" srcId="{E3F71E79-AE0F-4265-AE4A-2E00D0935E8C}" destId="{DC82846C-F19B-479A-B863-EE48136C2E5D}" srcOrd="0" destOrd="0" parTransId="{24D50FB7-90DD-4FE7-A8F7-45B44A8339FB}" sibTransId="{61B8FDEF-3DA3-44C7-ADBB-951499BD7A54}"/>
    <dgm:cxn modelId="{0AEDE7CB-0AC0-4FE6-A05C-928AC2B9391E}" type="presOf" srcId="{E3F71E79-AE0F-4265-AE4A-2E00D0935E8C}" destId="{45D7418F-C1AA-435A-95C9-27BD4B0F6729}" srcOrd="0" destOrd="0" presId="urn:microsoft.com/office/officeart/2005/8/layout/radial1"/>
    <dgm:cxn modelId="{8C03626B-B2C6-442E-A54C-B6C0521B25CB}" srcId="{E3F71E79-AE0F-4265-AE4A-2E00D0935E8C}" destId="{E90F8727-05FE-45B6-B457-46A4734364E7}" srcOrd="3" destOrd="0" parTransId="{D57CB5C7-1E56-47C5-997B-E7CE1552F73C}" sibTransId="{A49B386D-DD8D-4AC4-9C92-4F361D8F92F4}"/>
    <dgm:cxn modelId="{95DC1363-21D2-4139-8A0D-DCE1E89E1845}" type="presOf" srcId="{042C4A26-019A-4DDA-AE1B-864C4ED1238E}" destId="{FDF5CCA9-4D37-4763-8DE8-89748E21559A}" srcOrd="0" destOrd="0" presId="urn:microsoft.com/office/officeart/2005/8/layout/radial1"/>
    <dgm:cxn modelId="{46DF1192-4F2D-466B-B510-B621EFFF08AD}" type="presOf" srcId="{D8C136C8-8087-41F1-84DE-B4F358834F8A}" destId="{E82F56CA-477E-48E0-AEDB-DBB44E482BCA}" srcOrd="0" destOrd="0" presId="urn:microsoft.com/office/officeart/2005/8/layout/radial1"/>
    <dgm:cxn modelId="{754CE2C8-8B91-4001-8203-FEA5DC176D03}" srcId="{E3F71E79-AE0F-4265-AE4A-2E00D0935E8C}" destId="{F336A835-2DDD-4553-BD28-2C21E2C85586}" srcOrd="1" destOrd="0" parTransId="{D8C136C8-8087-41F1-84DE-B4F358834F8A}" sibTransId="{A65C1EA7-219C-4CCA-AB51-6D4A68F36709}"/>
    <dgm:cxn modelId="{7D4DFE90-02BF-48F9-8F15-D2D623C789A8}" type="presOf" srcId="{24D50FB7-90DD-4FE7-A8F7-45B44A8339FB}" destId="{2BECE326-CDEE-45E7-879B-FE58C7819FE2}" srcOrd="0" destOrd="0" presId="urn:microsoft.com/office/officeart/2005/8/layout/radial1"/>
    <dgm:cxn modelId="{A98B67CC-7D62-40B9-A224-4D3773BD7CCA}" type="presOf" srcId="{D57CB5C7-1E56-47C5-997B-E7CE1552F73C}" destId="{B9D64686-F413-48CB-9751-95A743F9E499}" srcOrd="0" destOrd="0" presId="urn:microsoft.com/office/officeart/2005/8/layout/radial1"/>
    <dgm:cxn modelId="{F2F13CA6-7A14-499D-9606-14B489A53267}" type="presOf" srcId="{9FDA9688-8B56-4277-8861-29548C0B8656}" destId="{F65E0C32-4CAE-4DEE-8E2D-A181DA3083A6}" srcOrd="1" destOrd="0" presId="urn:microsoft.com/office/officeart/2005/8/layout/radial1"/>
    <dgm:cxn modelId="{AFEB83E6-80B6-47D1-AC21-041D07A2845C}" type="presOf" srcId="{DC82846C-F19B-479A-B863-EE48136C2E5D}" destId="{3D012849-DB96-4F8B-B3FA-C0A6C60A9B04}" srcOrd="0" destOrd="0" presId="urn:microsoft.com/office/officeart/2005/8/layout/radial1"/>
    <dgm:cxn modelId="{FB377674-D52B-418F-BD76-11C5E6D32B72}" type="presOf" srcId="{24D50FB7-90DD-4FE7-A8F7-45B44A8339FB}" destId="{BCFE476D-717A-4916-BB0A-5473902C4CBE}" srcOrd="1" destOrd="0" presId="urn:microsoft.com/office/officeart/2005/8/layout/radial1"/>
    <dgm:cxn modelId="{49379B11-D790-4304-A03D-C6D017CB13C3}" type="presOf" srcId="{D57CB5C7-1E56-47C5-997B-E7CE1552F73C}" destId="{0CEE6E75-E103-484B-AF72-A05D9707F416}" srcOrd="1" destOrd="0" presId="urn:microsoft.com/office/officeart/2005/8/layout/radial1"/>
    <dgm:cxn modelId="{32518926-B353-4606-A325-B0AAEE34AF9F}" srcId="{E3F71E79-AE0F-4265-AE4A-2E00D0935E8C}" destId="{04C1D67B-9500-430B-B664-2B6723AC72AB}" srcOrd="4" destOrd="0" parTransId="{9FDA9688-8B56-4277-8861-29548C0B8656}" sibTransId="{1E9F44B1-8151-43D9-8024-645A6C282AAB}"/>
    <dgm:cxn modelId="{00681737-20FC-4353-B5E0-0213E657006B}" type="presOf" srcId="{D8C136C8-8087-41F1-84DE-B4F358834F8A}" destId="{6FC1152E-884E-4207-83BD-982BAE251C32}" srcOrd="1" destOrd="0" presId="urn:microsoft.com/office/officeart/2005/8/layout/radial1"/>
    <dgm:cxn modelId="{21DD83C5-BAFE-41EE-9A6E-58D4F55C0B80}" srcId="{BAEC1B41-6BA1-4A72-A1FF-7637F03CAD95}" destId="{E3F71E79-AE0F-4265-AE4A-2E00D0935E8C}" srcOrd="0" destOrd="0" parTransId="{ED063207-89DB-49EA-A267-020125B53F7A}" sibTransId="{AE9B75F4-8C8B-4E08-8EA7-29D4EF802A4F}"/>
    <dgm:cxn modelId="{DBAFD7BC-DB1E-40DF-BB4D-12E9A7F9FBF7}" type="presOf" srcId="{04C1D67B-9500-430B-B664-2B6723AC72AB}" destId="{EE3AE115-3B75-4265-B54E-71E6B40C5EAC}" srcOrd="0" destOrd="0" presId="urn:microsoft.com/office/officeart/2005/8/layout/radial1"/>
    <dgm:cxn modelId="{18D3E8C4-6CA0-48D7-AE3B-A51C881A12EB}" type="presOf" srcId="{BAEC1B41-6BA1-4A72-A1FF-7637F03CAD95}" destId="{DF481C5B-67AF-443E-803B-25EF8B8AD9FA}" srcOrd="0" destOrd="0" presId="urn:microsoft.com/office/officeart/2005/8/layout/radial1"/>
    <dgm:cxn modelId="{2396E266-4577-44D4-AA27-D0A888D1C2CC}" type="presParOf" srcId="{DF481C5B-67AF-443E-803B-25EF8B8AD9FA}" destId="{45D7418F-C1AA-435A-95C9-27BD4B0F6729}" srcOrd="0" destOrd="0" presId="urn:microsoft.com/office/officeart/2005/8/layout/radial1"/>
    <dgm:cxn modelId="{CB32501A-2057-4E0D-873E-A0D91770B941}" type="presParOf" srcId="{DF481C5B-67AF-443E-803B-25EF8B8AD9FA}" destId="{2BECE326-CDEE-45E7-879B-FE58C7819FE2}" srcOrd="1" destOrd="0" presId="urn:microsoft.com/office/officeart/2005/8/layout/radial1"/>
    <dgm:cxn modelId="{6BD9CFD2-F605-4BC6-81E2-E25C9A6F2543}" type="presParOf" srcId="{2BECE326-CDEE-45E7-879B-FE58C7819FE2}" destId="{BCFE476D-717A-4916-BB0A-5473902C4CBE}" srcOrd="0" destOrd="0" presId="urn:microsoft.com/office/officeart/2005/8/layout/radial1"/>
    <dgm:cxn modelId="{536DA56C-B048-4CDF-9704-B62EBB39D35B}" type="presParOf" srcId="{DF481C5B-67AF-443E-803B-25EF8B8AD9FA}" destId="{3D012849-DB96-4F8B-B3FA-C0A6C60A9B04}" srcOrd="2" destOrd="0" presId="urn:microsoft.com/office/officeart/2005/8/layout/radial1"/>
    <dgm:cxn modelId="{0065FF5A-E857-405B-BCDC-9E21FCF093CC}" type="presParOf" srcId="{DF481C5B-67AF-443E-803B-25EF8B8AD9FA}" destId="{E82F56CA-477E-48E0-AEDB-DBB44E482BCA}" srcOrd="3" destOrd="0" presId="urn:microsoft.com/office/officeart/2005/8/layout/radial1"/>
    <dgm:cxn modelId="{F42BBEC7-AB3C-4A4F-BFB6-D7C8E0F824E3}" type="presParOf" srcId="{E82F56CA-477E-48E0-AEDB-DBB44E482BCA}" destId="{6FC1152E-884E-4207-83BD-982BAE251C32}" srcOrd="0" destOrd="0" presId="urn:microsoft.com/office/officeart/2005/8/layout/radial1"/>
    <dgm:cxn modelId="{34349C90-5626-4D18-835A-329D6512361F}" type="presParOf" srcId="{DF481C5B-67AF-443E-803B-25EF8B8AD9FA}" destId="{A63AD694-93BD-4413-A65E-6CCAF73B38CB}" srcOrd="4" destOrd="0" presId="urn:microsoft.com/office/officeart/2005/8/layout/radial1"/>
    <dgm:cxn modelId="{A8F1EE52-44A6-46A9-ADD5-28589420F505}" type="presParOf" srcId="{DF481C5B-67AF-443E-803B-25EF8B8AD9FA}" destId="{FDF5CCA9-4D37-4763-8DE8-89748E21559A}" srcOrd="5" destOrd="0" presId="urn:microsoft.com/office/officeart/2005/8/layout/radial1"/>
    <dgm:cxn modelId="{C8B72EF1-CDB7-4A27-8AC1-0489963B0833}" type="presParOf" srcId="{FDF5CCA9-4D37-4763-8DE8-89748E21559A}" destId="{6D667B8A-650C-4BDD-9CB7-B97139C67288}" srcOrd="0" destOrd="0" presId="urn:microsoft.com/office/officeart/2005/8/layout/radial1"/>
    <dgm:cxn modelId="{74A155A2-EEC0-44AC-8AF3-4F8872E3A152}" type="presParOf" srcId="{DF481C5B-67AF-443E-803B-25EF8B8AD9FA}" destId="{41C89800-274C-4183-BD50-769F6A749197}" srcOrd="6" destOrd="0" presId="urn:microsoft.com/office/officeart/2005/8/layout/radial1"/>
    <dgm:cxn modelId="{C414B8AA-6318-47F1-9867-2C5668AD5DF3}" type="presParOf" srcId="{DF481C5B-67AF-443E-803B-25EF8B8AD9FA}" destId="{B9D64686-F413-48CB-9751-95A743F9E499}" srcOrd="7" destOrd="0" presId="urn:microsoft.com/office/officeart/2005/8/layout/radial1"/>
    <dgm:cxn modelId="{C9467B4A-79C4-45D2-802D-320CB65BB763}" type="presParOf" srcId="{B9D64686-F413-48CB-9751-95A743F9E499}" destId="{0CEE6E75-E103-484B-AF72-A05D9707F416}" srcOrd="0" destOrd="0" presId="urn:microsoft.com/office/officeart/2005/8/layout/radial1"/>
    <dgm:cxn modelId="{2D182A58-1978-46AE-B113-4C23D2344C0A}" type="presParOf" srcId="{DF481C5B-67AF-443E-803B-25EF8B8AD9FA}" destId="{40079B36-4F87-4497-B89B-24D92AE94743}" srcOrd="8" destOrd="0" presId="urn:microsoft.com/office/officeart/2005/8/layout/radial1"/>
    <dgm:cxn modelId="{308706AF-3071-48CD-A7BB-BD95FC2931EA}" type="presParOf" srcId="{DF481C5B-67AF-443E-803B-25EF8B8AD9FA}" destId="{93509FE4-1B8C-49FC-A31E-8F4CB7A5FD01}" srcOrd="9" destOrd="0" presId="urn:microsoft.com/office/officeart/2005/8/layout/radial1"/>
    <dgm:cxn modelId="{09C3E289-AAC7-4E6D-A924-33C163BF1C10}" type="presParOf" srcId="{93509FE4-1B8C-49FC-A31E-8F4CB7A5FD01}" destId="{F65E0C32-4CAE-4DEE-8E2D-A181DA3083A6}" srcOrd="0" destOrd="0" presId="urn:microsoft.com/office/officeart/2005/8/layout/radial1"/>
    <dgm:cxn modelId="{5677959E-F1B5-4FFB-A2C6-CEACE3372746}" type="presParOf" srcId="{DF481C5B-67AF-443E-803B-25EF8B8AD9FA}" destId="{EE3AE115-3B75-4265-B54E-71E6B40C5EAC}" srcOrd="10" destOrd="0" presId="urn:microsoft.com/office/officeart/2005/8/layout/radial1"/>
  </dgm:cxnLst>
  <dgm:bg>
    <a:effectLst/>
  </dgm:bg>
  <dgm:whole>
    <a:effectLst/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F6593EA-6CF2-4EAF-A2A6-24AF807CBA06}" type="doc">
      <dgm:prSet loTypeId="urn:microsoft.com/office/officeart/2005/8/layout/radial1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A8AABFA-9C04-4F48-B9EA-CA26DBE063AA}">
      <dgm:prSet phldrT="[Текст]" custT="1"/>
      <dgm:sp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</dgm:spPr>
      <dgm:t>
        <a:bodyPr/>
        <a:lstStyle/>
        <a:p>
          <a:r>
            <a:rPr lang="ru-RU" sz="17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Методы организации трудовой деятельности дошкольников</a:t>
          </a:r>
          <a:endParaRPr lang="ru-RU" sz="17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8B07C05-AF34-4BEB-8C8A-D97E3E0AD770}" type="parTrans" cxnId="{625A6079-9117-4736-B7D0-00D395802B5B}">
      <dgm:prSet/>
      <dgm:spPr/>
      <dgm:t>
        <a:bodyPr/>
        <a:lstStyle/>
        <a:p>
          <a:endParaRPr lang="ru-RU"/>
        </a:p>
      </dgm:t>
    </dgm:pt>
    <dgm:pt modelId="{78D4C43A-4935-463A-8B49-77B6328533E6}" type="sibTrans" cxnId="{625A6079-9117-4736-B7D0-00D395802B5B}">
      <dgm:prSet/>
      <dgm:spPr/>
      <dgm:t>
        <a:bodyPr/>
        <a:lstStyle/>
        <a:p>
          <a:endParaRPr lang="ru-RU"/>
        </a:p>
      </dgm:t>
    </dgm:pt>
    <dgm:pt modelId="{E4C1D803-03FD-43DF-AF22-E767A4C7313E}">
      <dgm:prSet phldrT="[Текст]" custT="1"/>
      <dgm:sp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</dgm:spPr>
      <dgm:t>
        <a:bodyPr/>
        <a:lstStyle/>
        <a:p>
          <a:r>
            <a:rPr lang="ru-RU" sz="17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Показ</a:t>
          </a:r>
          <a:endParaRPr lang="ru-RU" sz="17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D8C66C4-1903-46CA-B8FF-0D44DDCE5EAD}" type="parTrans" cxnId="{24DD86B6-CA1B-4CE2-8652-FB44C8116677}">
      <dgm:prSet/>
      <dgm:spPr/>
      <dgm:t>
        <a:bodyPr/>
        <a:lstStyle/>
        <a:p>
          <a:endParaRPr lang="ru-RU"/>
        </a:p>
      </dgm:t>
    </dgm:pt>
    <dgm:pt modelId="{EFD5707D-E58B-434D-AE03-130474845351}" type="sibTrans" cxnId="{24DD86B6-CA1B-4CE2-8652-FB44C8116677}">
      <dgm:prSet/>
      <dgm:spPr/>
      <dgm:t>
        <a:bodyPr/>
        <a:lstStyle/>
        <a:p>
          <a:endParaRPr lang="ru-RU"/>
        </a:p>
      </dgm:t>
    </dgm:pt>
    <dgm:pt modelId="{02D570BD-F107-4021-BBCB-39213B8AB911}">
      <dgm:prSet phldrT="[Текст]" custT="1"/>
      <dgm:sp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</dgm:spPr>
      <dgm:t>
        <a:bodyPr/>
        <a:lstStyle/>
        <a:p>
          <a:r>
            <a:rPr lang="ru-RU" sz="17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Обсуждение процесса труда и его результатов</a:t>
          </a:r>
          <a:endParaRPr lang="ru-RU" sz="17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3478865-3A6C-4D1D-85EF-5D06CB718091}" type="parTrans" cxnId="{2EEF2326-5947-4DAA-8F0B-30B5F7E67536}">
      <dgm:prSet/>
      <dgm:spPr/>
      <dgm:t>
        <a:bodyPr/>
        <a:lstStyle/>
        <a:p>
          <a:endParaRPr lang="ru-RU"/>
        </a:p>
      </dgm:t>
    </dgm:pt>
    <dgm:pt modelId="{2796D70F-71A3-4338-9DDD-F69BD42F994A}" type="sibTrans" cxnId="{2EEF2326-5947-4DAA-8F0B-30B5F7E67536}">
      <dgm:prSet/>
      <dgm:spPr/>
      <dgm:t>
        <a:bodyPr/>
        <a:lstStyle/>
        <a:p>
          <a:endParaRPr lang="ru-RU"/>
        </a:p>
      </dgm:t>
    </dgm:pt>
    <dgm:pt modelId="{F7B396B5-C858-42AE-B1A8-0097CEEE8F88}">
      <dgm:prSet phldrT="[Текст]" custT="1"/>
      <dgm:sp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</dgm:spPr>
      <dgm:t>
        <a:bodyPr/>
        <a:lstStyle/>
        <a:p>
          <a:r>
            <a:rPr lang="ru-RU" sz="17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Оценка</a:t>
          </a:r>
          <a:endParaRPr lang="ru-RU" sz="17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4894C1C-920E-49B5-A4C4-9244E2965C6D}" type="parTrans" cxnId="{3337A233-0389-47F6-A15E-9E8D4B73E635}">
      <dgm:prSet/>
      <dgm:spPr/>
      <dgm:t>
        <a:bodyPr/>
        <a:lstStyle/>
        <a:p>
          <a:endParaRPr lang="ru-RU"/>
        </a:p>
      </dgm:t>
    </dgm:pt>
    <dgm:pt modelId="{AA1A12D1-651C-46FF-9F86-93DABE448090}" type="sibTrans" cxnId="{3337A233-0389-47F6-A15E-9E8D4B73E635}">
      <dgm:prSet/>
      <dgm:spPr/>
      <dgm:t>
        <a:bodyPr/>
        <a:lstStyle/>
        <a:p>
          <a:endParaRPr lang="ru-RU"/>
        </a:p>
      </dgm:t>
    </dgm:pt>
    <dgm:pt modelId="{DB6DD29C-C5C5-4960-9170-1777E8E87B43}">
      <dgm:prSet phldrT="[Текст]" custT="1"/>
      <dgm:sp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</dgm:spPr>
      <dgm:t>
        <a:bodyPr/>
        <a:lstStyle/>
        <a:p>
          <a:r>
            <a:rPr lang="ru-RU" sz="17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Обучение отдельным способам выполнения трудовых операций</a:t>
          </a:r>
          <a:endParaRPr lang="ru-RU" sz="17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185B089-841B-42AA-AAD0-87BF0FEF24B5}" type="parTrans" cxnId="{732CB54F-6953-4B26-92F3-5B70DD640F9A}">
      <dgm:prSet/>
      <dgm:spPr/>
      <dgm:t>
        <a:bodyPr/>
        <a:lstStyle/>
        <a:p>
          <a:endParaRPr lang="ru-RU"/>
        </a:p>
      </dgm:t>
    </dgm:pt>
    <dgm:pt modelId="{83994DDA-EF49-478F-85CC-D5F75F9C0D7A}" type="sibTrans" cxnId="{732CB54F-6953-4B26-92F3-5B70DD640F9A}">
      <dgm:prSet/>
      <dgm:spPr/>
      <dgm:t>
        <a:bodyPr/>
        <a:lstStyle/>
        <a:p>
          <a:endParaRPr lang="ru-RU"/>
        </a:p>
      </dgm:t>
    </dgm:pt>
    <dgm:pt modelId="{A2C1CF20-2BD5-48F7-ABF8-82D12B6AAD20}">
      <dgm:prSet phldrT="[Текст]" custT="1"/>
      <dgm:sp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</dgm:spPr>
      <dgm:t>
        <a:bodyPr/>
        <a:lstStyle/>
        <a:p>
          <a:r>
            <a:rPr lang="ru-RU" sz="17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Объяснение</a:t>
          </a:r>
          <a:endParaRPr lang="ru-RU" sz="17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113C46B-24E3-4BAD-A771-23059EAADFCE}" type="parTrans" cxnId="{20B94838-B1AB-4ED3-890F-7C9C396EA3D0}">
      <dgm:prSet/>
      <dgm:spPr/>
      <dgm:t>
        <a:bodyPr/>
        <a:lstStyle/>
        <a:p>
          <a:endParaRPr lang="ru-RU"/>
        </a:p>
      </dgm:t>
    </dgm:pt>
    <dgm:pt modelId="{DEA1B08B-5989-401B-8DBD-6A19D4178290}" type="sibTrans" cxnId="{20B94838-B1AB-4ED3-890F-7C9C396EA3D0}">
      <dgm:prSet/>
      <dgm:spPr/>
      <dgm:t>
        <a:bodyPr/>
        <a:lstStyle/>
        <a:p>
          <a:endParaRPr lang="ru-RU"/>
        </a:p>
      </dgm:t>
    </dgm:pt>
    <dgm:pt modelId="{F10DCB89-F30A-4C23-869A-A52DB3BCABC4}" type="pres">
      <dgm:prSet presAssocID="{7F6593EA-6CF2-4EAF-A2A6-24AF807CBA06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4382280-9C7E-4063-88F5-024B9E0CED87}" type="pres">
      <dgm:prSet presAssocID="{5A8AABFA-9C04-4F48-B9EA-CA26DBE063AA}" presName="centerShape" presStyleLbl="node0" presStyleIdx="0" presStyleCnt="1" custScaleX="120912" custLinFactNeighborX="-479" custLinFactNeighborY="-4449"/>
      <dgm:spPr/>
      <dgm:t>
        <a:bodyPr/>
        <a:lstStyle/>
        <a:p>
          <a:endParaRPr lang="ru-RU"/>
        </a:p>
      </dgm:t>
    </dgm:pt>
    <dgm:pt modelId="{A3DEF15D-3943-4070-BE8E-8A479F362607}" type="pres">
      <dgm:prSet presAssocID="{6D8C66C4-1903-46CA-B8FF-0D44DDCE5EAD}" presName="Name9" presStyleLbl="parChTrans1D2" presStyleIdx="0" presStyleCnt="5"/>
      <dgm:spPr/>
      <dgm:t>
        <a:bodyPr/>
        <a:lstStyle/>
        <a:p>
          <a:endParaRPr lang="ru-RU"/>
        </a:p>
      </dgm:t>
    </dgm:pt>
    <dgm:pt modelId="{CA83875D-B863-4B60-A2B7-FD4E16D78668}" type="pres">
      <dgm:prSet presAssocID="{6D8C66C4-1903-46CA-B8FF-0D44DDCE5EAD}" presName="connTx" presStyleLbl="parChTrans1D2" presStyleIdx="0" presStyleCnt="5"/>
      <dgm:spPr/>
      <dgm:t>
        <a:bodyPr/>
        <a:lstStyle/>
        <a:p>
          <a:endParaRPr lang="ru-RU"/>
        </a:p>
      </dgm:t>
    </dgm:pt>
    <dgm:pt modelId="{A361D797-0428-4A80-827A-7C1FD94BCDF4}" type="pres">
      <dgm:prSet presAssocID="{E4C1D803-03FD-43DF-AF22-E767A4C7313E}" presName="node" presStyleLbl="node1" presStyleIdx="0" presStyleCnt="5" custRadScaleRad="115092" custRadScaleInc="-796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A55104-EEAD-4509-8251-D4FA5E808EEC}" type="pres">
      <dgm:prSet presAssocID="{A113C46B-24E3-4BAD-A771-23059EAADFCE}" presName="Name9" presStyleLbl="parChTrans1D2" presStyleIdx="1" presStyleCnt="5"/>
      <dgm:spPr/>
      <dgm:t>
        <a:bodyPr/>
        <a:lstStyle/>
        <a:p>
          <a:endParaRPr lang="ru-RU"/>
        </a:p>
      </dgm:t>
    </dgm:pt>
    <dgm:pt modelId="{7B339AEB-A6E3-4936-9B50-6C6C92693CEC}" type="pres">
      <dgm:prSet presAssocID="{A113C46B-24E3-4BAD-A771-23059EAADFCE}" presName="connTx" presStyleLbl="parChTrans1D2" presStyleIdx="1" presStyleCnt="5"/>
      <dgm:spPr/>
      <dgm:t>
        <a:bodyPr/>
        <a:lstStyle/>
        <a:p>
          <a:endParaRPr lang="ru-RU"/>
        </a:p>
      </dgm:t>
    </dgm:pt>
    <dgm:pt modelId="{76D374D0-7F1B-408B-AB54-99B662302BF7}" type="pres">
      <dgm:prSet presAssocID="{A2C1CF20-2BD5-48F7-ABF8-82D12B6AAD20}" presName="node" presStyleLbl="node1" presStyleIdx="1" presStyleCnt="5" custRadScaleRad="113484" custRadScaleInc="-1021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C00C52-0048-40A7-A853-2B9841608681}" type="pres">
      <dgm:prSet presAssocID="{13478865-3A6C-4D1D-85EF-5D06CB718091}" presName="Name9" presStyleLbl="parChTrans1D2" presStyleIdx="2" presStyleCnt="5"/>
      <dgm:spPr/>
      <dgm:t>
        <a:bodyPr/>
        <a:lstStyle/>
        <a:p>
          <a:endParaRPr lang="ru-RU"/>
        </a:p>
      </dgm:t>
    </dgm:pt>
    <dgm:pt modelId="{55BD51A9-086B-4FFA-8D46-6474FD1F95D3}" type="pres">
      <dgm:prSet presAssocID="{13478865-3A6C-4D1D-85EF-5D06CB718091}" presName="connTx" presStyleLbl="parChTrans1D2" presStyleIdx="2" presStyleCnt="5"/>
      <dgm:spPr/>
      <dgm:t>
        <a:bodyPr/>
        <a:lstStyle/>
        <a:p>
          <a:endParaRPr lang="ru-RU"/>
        </a:p>
      </dgm:t>
    </dgm:pt>
    <dgm:pt modelId="{F1926ACD-4BFB-448B-9407-F6FA7127FD58}" type="pres">
      <dgm:prSet presAssocID="{02D570BD-F107-4021-BBCB-39213B8AB911}" presName="node" presStyleLbl="node1" presStyleIdx="2" presStyleCnt="5" custRadScaleRad="84073" custRadScaleInc="128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909B88-E63F-4997-BDC2-18A68ADB22A7}" type="pres">
      <dgm:prSet presAssocID="{94894C1C-920E-49B5-A4C4-9244E2965C6D}" presName="Name9" presStyleLbl="parChTrans1D2" presStyleIdx="3" presStyleCnt="5"/>
      <dgm:spPr/>
      <dgm:t>
        <a:bodyPr/>
        <a:lstStyle/>
        <a:p>
          <a:endParaRPr lang="ru-RU"/>
        </a:p>
      </dgm:t>
    </dgm:pt>
    <dgm:pt modelId="{85FC310E-D8AD-44D1-9873-6D0E729388C3}" type="pres">
      <dgm:prSet presAssocID="{94894C1C-920E-49B5-A4C4-9244E2965C6D}" presName="connTx" presStyleLbl="parChTrans1D2" presStyleIdx="3" presStyleCnt="5"/>
      <dgm:spPr/>
      <dgm:t>
        <a:bodyPr/>
        <a:lstStyle/>
        <a:p>
          <a:endParaRPr lang="ru-RU"/>
        </a:p>
      </dgm:t>
    </dgm:pt>
    <dgm:pt modelId="{05FABBAA-9319-4D67-AFE6-6D945C8B8191}" type="pres">
      <dgm:prSet presAssocID="{F7B396B5-C858-42AE-B1A8-0097CEEE8F88}" presName="node" presStyleLbl="node1" presStyleIdx="3" presStyleCnt="5" custRadScaleRad="101117" custRadScaleInc="17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D4A6A6-54A9-4678-8501-4E927CC3ACA0}" type="pres">
      <dgm:prSet presAssocID="{9185B089-841B-42AA-AAD0-87BF0FEF24B5}" presName="Name9" presStyleLbl="parChTrans1D2" presStyleIdx="4" presStyleCnt="5"/>
      <dgm:spPr/>
      <dgm:t>
        <a:bodyPr/>
        <a:lstStyle/>
        <a:p>
          <a:endParaRPr lang="ru-RU"/>
        </a:p>
      </dgm:t>
    </dgm:pt>
    <dgm:pt modelId="{3EBEF095-B7CD-4D70-B336-3AAE84811B0A}" type="pres">
      <dgm:prSet presAssocID="{9185B089-841B-42AA-AAD0-87BF0FEF24B5}" presName="connTx" presStyleLbl="parChTrans1D2" presStyleIdx="4" presStyleCnt="5"/>
      <dgm:spPr/>
      <dgm:t>
        <a:bodyPr/>
        <a:lstStyle/>
        <a:p>
          <a:endParaRPr lang="ru-RU"/>
        </a:p>
      </dgm:t>
    </dgm:pt>
    <dgm:pt modelId="{6F7BFCFE-9A7A-420F-AD59-66DFB4C32487}" type="pres">
      <dgm:prSet presAssocID="{DB6DD29C-C5C5-4960-9170-1777E8E87B43}" presName="node" presStyleLbl="node1" presStyleIdx="4" presStyleCnt="5" custRadScaleRad="101945" custRadScaleInc="-115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02C315A-26A5-43B6-A913-A07BB464A545}" type="presOf" srcId="{94894C1C-920E-49B5-A4C4-9244E2965C6D}" destId="{85FC310E-D8AD-44D1-9873-6D0E729388C3}" srcOrd="1" destOrd="0" presId="urn:microsoft.com/office/officeart/2005/8/layout/radial1"/>
    <dgm:cxn modelId="{7B62EEA6-F07D-4FCE-982C-A8CAC13E97F7}" type="presOf" srcId="{13478865-3A6C-4D1D-85EF-5D06CB718091}" destId="{55BD51A9-086B-4FFA-8D46-6474FD1F95D3}" srcOrd="1" destOrd="0" presId="urn:microsoft.com/office/officeart/2005/8/layout/radial1"/>
    <dgm:cxn modelId="{9051945D-1307-4349-9834-A47E30A78876}" type="presOf" srcId="{6D8C66C4-1903-46CA-B8FF-0D44DDCE5EAD}" destId="{CA83875D-B863-4B60-A2B7-FD4E16D78668}" srcOrd="1" destOrd="0" presId="urn:microsoft.com/office/officeart/2005/8/layout/radial1"/>
    <dgm:cxn modelId="{06194659-EDDB-4CBE-AFB3-015422C35D8C}" type="presOf" srcId="{5A8AABFA-9C04-4F48-B9EA-CA26DBE063AA}" destId="{D4382280-9C7E-4063-88F5-024B9E0CED87}" srcOrd="0" destOrd="0" presId="urn:microsoft.com/office/officeart/2005/8/layout/radial1"/>
    <dgm:cxn modelId="{732CB54F-6953-4B26-92F3-5B70DD640F9A}" srcId="{5A8AABFA-9C04-4F48-B9EA-CA26DBE063AA}" destId="{DB6DD29C-C5C5-4960-9170-1777E8E87B43}" srcOrd="4" destOrd="0" parTransId="{9185B089-841B-42AA-AAD0-87BF0FEF24B5}" sibTransId="{83994DDA-EF49-478F-85CC-D5F75F9C0D7A}"/>
    <dgm:cxn modelId="{FA33F6E5-8F3D-435B-A397-A9FE327B3CBE}" type="presOf" srcId="{A113C46B-24E3-4BAD-A771-23059EAADFCE}" destId="{EEA55104-EEAD-4509-8251-D4FA5E808EEC}" srcOrd="0" destOrd="0" presId="urn:microsoft.com/office/officeart/2005/8/layout/radial1"/>
    <dgm:cxn modelId="{AFD914EA-2D0A-43BF-A278-E9D902CEA921}" type="presOf" srcId="{02D570BD-F107-4021-BBCB-39213B8AB911}" destId="{F1926ACD-4BFB-448B-9407-F6FA7127FD58}" srcOrd="0" destOrd="0" presId="urn:microsoft.com/office/officeart/2005/8/layout/radial1"/>
    <dgm:cxn modelId="{20B94838-B1AB-4ED3-890F-7C9C396EA3D0}" srcId="{5A8AABFA-9C04-4F48-B9EA-CA26DBE063AA}" destId="{A2C1CF20-2BD5-48F7-ABF8-82D12B6AAD20}" srcOrd="1" destOrd="0" parTransId="{A113C46B-24E3-4BAD-A771-23059EAADFCE}" sibTransId="{DEA1B08B-5989-401B-8DBD-6A19D4178290}"/>
    <dgm:cxn modelId="{3337A233-0389-47F6-A15E-9E8D4B73E635}" srcId="{5A8AABFA-9C04-4F48-B9EA-CA26DBE063AA}" destId="{F7B396B5-C858-42AE-B1A8-0097CEEE8F88}" srcOrd="3" destOrd="0" parTransId="{94894C1C-920E-49B5-A4C4-9244E2965C6D}" sibTransId="{AA1A12D1-651C-46FF-9F86-93DABE448090}"/>
    <dgm:cxn modelId="{9F0D1318-811F-4CCA-B64D-39D1ECBFA37A}" type="presOf" srcId="{6D8C66C4-1903-46CA-B8FF-0D44DDCE5EAD}" destId="{A3DEF15D-3943-4070-BE8E-8A479F362607}" srcOrd="0" destOrd="0" presId="urn:microsoft.com/office/officeart/2005/8/layout/radial1"/>
    <dgm:cxn modelId="{56028896-A82F-4280-BD8C-EC3C04C96AC5}" type="presOf" srcId="{7F6593EA-6CF2-4EAF-A2A6-24AF807CBA06}" destId="{F10DCB89-F30A-4C23-869A-A52DB3BCABC4}" srcOrd="0" destOrd="0" presId="urn:microsoft.com/office/officeart/2005/8/layout/radial1"/>
    <dgm:cxn modelId="{B5ED5CE8-FF89-402A-A592-F8D713DDB8B2}" type="presOf" srcId="{9185B089-841B-42AA-AAD0-87BF0FEF24B5}" destId="{2FD4A6A6-54A9-4678-8501-4E927CC3ACA0}" srcOrd="0" destOrd="0" presId="urn:microsoft.com/office/officeart/2005/8/layout/radial1"/>
    <dgm:cxn modelId="{625A6079-9117-4736-B7D0-00D395802B5B}" srcId="{7F6593EA-6CF2-4EAF-A2A6-24AF807CBA06}" destId="{5A8AABFA-9C04-4F48-B9EA-CA26DBE063AA}" srcOrd="0" destOrd="0" parTransId="{D8B07C05-AF34-4BEB-8C8A-D97E3E0AD770}" sibTransId="{78D4C43A-4935-463A-8B49-77B6328533E6}"/>
    <dgm:cxn modelId="{A478F35D-2A15-4447-80CA-1E3BB1066A65}" type="presOf" srcId="{9185B089-841B-42AA-AAD0-87BF0FEF24B5}" destId="{3EBEF095-B7CD-4D70-B336-3AAE84811B0A}" srcOrd="1" destOrd="0" presId="urn:microsoft.com/office/officeart/2005/8/layout/radial1"/>
    <dgm:cxn modelId="{60555C77-8BC4-42AE-98B6-9C05F9F69ADA}" type="presOf" srcId="{DB6DD29C-C5C5-4960-9170-1777E8E87B43}" destId="{6F7BFCFE-9A7A-420F-AD59-66DFB4C32487}" srcOrd="0" destOrd="0" presId="urn:microsoft.com/office/officeart/2005/8/layout/radial1"/>
    <dgm:cxn modelId="{351792AF-5206-452F-B775-AECBA95EEA5B}" type="presOf" srcId="{E4C1D803-03FD-43DF-AF22-E767A4C7313E}" destId="{A361D797-0428-4A80-827A-7C1FD94BCDF4}" srcOrd="0" destOrd="0" presId="urn:microsoft.com/office/officeart/2005/8/layout/radial1"/>
    <dgm:cxn modelId="{3F20ECB9-0D79-4E4C-AB08-9465D59C4C7C}" type="presOf" srcId="{A2C1CF20-2BD5-48F7-ABF8-82D12B6AAD20}" destId="{76D374D0-7F1B-408B-AB54-99B662302BF7}" srcOrd="0" destOrd="0" presId="urn:microsoft.com/office/officeart/2005/8/layout/radial1"/>
    <dgm:cxn modelId="{37C81F73-8856-4C65-A074-378390C1D7A6}" type="presOf" srcId="{A113C46B-24E3-4BAD-A771-23059EAADFCE}" destId="{7B339AEB-A6E3-4936-9B50-6C6C92693CEC}" srcOrd="1" destOrd="0" presId="urn:microsoft.com/office/officeart/2005/8/layout/radial1"/>
    <dgm:cxn modelId="{A668EA24-3E92-4639-B683-322D948C0236}" type="presOf" srcId="{94894C1C-920E-49B5-A4C4-9244E2965C6D}" destId="{98909B88-E63F-4997-BDC2-18A68ADB22A7}" srcOrd="0" destOrd="0" presId="urn:microsoft.com/office/officeart/2005/8/layout/radial1"/>
    <dgm:cxn modelId="{CEC3A0E9-7507-4A98-815D-9D387ED291C4}" type="presOf" srcId="{F7B396B5-C858-42AE-B1A8-0097CEEE8F88}" destId="{05FABBAA-9319-4D67-AFE6-6D945C8B8191}" srcOrd="0" destOrd="0" presId="urn:microsoft.com/office/officeart/2005/8/layout/radial1"/>
    <dgm:cxn modelId="{24DD86B6-CA1B-4CE2-8652-FB44C8116677}" srcId="{5A8AABFA-9C04-4F48-B9EA-CA26DBE063AA}" destId="{E4C1D803-03FD-43DF-AF22-E767A4C7313E}" srcOrd="0" destOrd="0" parTransId="{6D8C66C4-1903-46CA-B8FF-0D44DDCE5EAD}" sibTransId="{EFD5707D-E58B-434D-AE03-130474845351}"/>
    <dgm:cxn modelId="{2EEF2326-5947-4DAA-8F0B-30B5F7E67536}" srcId="{5A8AABFA-9C04-4F48-B9EA-CA26DBE063AA}" destId="{02D570BD-F107-4021-BBCB-39213B8AB911}" srcOrd="2" destOrd="0" parTransId="{13478865-3A6C-4D1D-85EF-5D06CB718091}" sibTransId="{2796D70F-71A3-4338-9DDD-F69BD42F994A}"/>
    <dgm:cxn modelId="{D751F5CE-5779-4BC1-BDD0-0C20F283E725}" type="presOf" srcId="{13478865-3A6C-4D1D-85EF-5D06CB718091}" destId="{25C00C52-0048-40A7-A853-2B9841608681}" srcOrd="0" destOrd="0" presId="urn:microsoft.com/office/officeart/2005/8/layout/radial1"/>
    <dgm:cxn modelId="{4942E30B-3A57-48DC-9508-341DEF3C705D}" type="presParOf" srcId="{F10DCB89-F30A-4C23-869A-A52DB3BCABC4}" destId="{D4382280-9C7E-4063-88F5-024B9E0CED87}" srcOrd="0" destOrd="0" presId="urn:microsoft.com/office/officeart/2005/8/layout/radial1"/>
    <dgm:cxn modelId="{4F76D89D-3677-4B52-AC3F-6ABC6A5A4D47}" type="presParOf" srcId="{F10DCB89-F30A-4C23-869A-A52DB3BCABC4}" destId="{A3DEF15D-3943-4070-BE8E-8A479F362607}" srcOrd="1" destOrd="0" presId="urn:microsoft.com/office/officeart/2005/8/layout/radial1"/>
    <dgm:cxn modelId="{AA955C6B-5F13-46E0-80FD-5B3F04A98343}" type="presParOf" srcId="{A3DEF15D-3943-4070-BE8E-8A479F362607}" destId="{CA83875D-B863-4B60-A2B7-FD4E16D78668}" srcOrd="0" destOrd="0" presId="urn:microsoft.com/office/officeart/2005/8/layout/radial1"/>
    <dgm:cxn modelId="{9FB68251-9C29-42F1-B094-71CE6C1776EF}" type="presParOf" srcId="{F10DCB89-F30A-4C23-869A-A52DB3BCABC4}" destId="{A361D797-0428-4A80-827A-7C1FD94BCDF4}" srcOrd="2" destOrd="0" presId="urn:microsoft.com/office/officeart/2005/8/layout/radial1"/>
    <dgm:cxn modelId="{271EEB6F-FFCA-4130-A66E-85AF76DAED55}" type="presParOf" srcId="{F10DCB89-F30A-4C23-869A-A52DB3BCABC4}" destId="{EEA55104-EEAD-4509-8251-D4FA5E808EEC}" srcOrd="3" destOrd="0" presId="urn:microsoft.com/office/officeart/2005/8/layout/radial1"/>
    <dgm:cxn modelId="{9FED0EB3-0DDD-4194-B54A-19A4950408C4}" type="presParOf" srcId="{EEA55104-EEAD-4509-8251-D4FA5E808EEC}" destId="{7B339AEB-A6E3-4936-9B50-6C6C92693CEC}" srcOrd="0" destOrd="0" presId="urn:microsoft.com/office/officeart/2005/8/layout/radial1"/>
    <dgm:cxn modelId="{7E42F7BF-F0E8-4651-B699-C1B95AFAA537}" type="presParOf" srcId="{F10DCB89-F30A-4C23-869A-A52DB3BCABC4}" destId="{76D374D0-7F1B-408B-AB54-99B662302BF7}" srcOrd="4" destOrd="0" presId="urn:microsoft.com/office/officeart/2005/8/layout/radial1"/>
    <dgm:cxn modelId="{BD556AD9-6048-42D8-82D4-4D00CDCFEEE8}" type="presParOf" srcId="{F10DCB89-F30A-4C23-869A-A52DB3BCABC4}" destId="{25C00C52-0048-40A7-A853-2B9841608681}" srcOrd="5" destOrd="0" presId="urn:microsoft.com/office/officeart/2005/8/layout/radial1"/>
    <dgm:cxn modelId="{FEC8EABF-559F-4CBF-8FF4-15757BC5622C}" type="presParOf" srcId="{25C00C52-0048-40A7-A853-2B9841608681}" destId="{55BD51A9-086B-4FFA-8D46-6474FD1F95D3}" srcOrd="0" destOrd="0" presId="urn:microsoft.com/office/officeart/2005/8/layout/radial1"/>
    <dgm:cxn modelId="{6350C1F8-F495-4A00-A411-73EFBB833C8A}" type="presParOf" srcId="{F10DCB89-F30A-4C23-869A-A52DB3BCABC4}" destId="{F1926ACD-4BFB-448B-9407-F6FA7127FD58}" srcOrd="6" destOrd="0" presId="urn:microsoft.com/office/officeart/2005/8/layout/radial1"/>
    <dgm:cxn modelId="{2D2D09B4-119F-4DA1-8E24-E0F90ECD93A2}" type="presParOf" srcId="{F10DCB89-F30A-4C23-869A-A52DB3BCABC4}" destId="{98909B88-E63F-4997-BDC2-18A68ADB22A7}" srcOrd="7" destOrd="0" presId="urn:microsoft.com/office/officeart/2005/8/layout/radial1"/>
    <dgm:cxn modelId="{1A29C209-02F9-4ED6-9E48-31C3120A9B6D}" type="presParOf" srcId="{98909B88-E63F-4997-BDC2-18A68ADB22A7}" destId="{85FC310E-D8AD-44D1-9873-6D0E729388C3}" srcOrd="0" destOrd="0" presId="urn:microsoft.com/office/officeart/2005/8/layout/radial1"/>
    <dgm:cxn modelId="{E5255A7C-2888-471F-AD4A-6C1970C283B5}" type="presParOf" srcId="{F10DCB89-F30A-4C23-869A-A52DB3BCABC4}" destId="{05FABBAA-9319-4D67-AFE6-6D945C8B8191}" srcOrd="8" destOrd="0" presId="urn:microsoft.com/office/officeart/2005/8/layout/radial1"/>
    <dgm:cxn modelId="{15BEB9DA-7920-40A0-9E71-B99032848921}" type="presParOf" srcId="{F10DCB89-F30A-4C23-869A-A52DB3BCABC4}" destId="{2FD4A6A6-54A9-4678-8501-4E927CC3ACA0}" srcOrd="9" destOrd="0" presId="urn:microsoft.com/office/officeart/2005/8/layout/radial1"/>
    <dgm:cxn modelId="{7150CAF3-14AE-4F0D-A010-8C927E10EE53}" type="presParOf" srcId="{2FD4A6A6-54A9-4678-8501-4E927CC3ACA0}" destId="{3EBEF095-B7CD-4D70-B336-3AAE84811B0A}" srcOrd="0" destOrd="0" presId="urn:microsoft.com/office/officeart/2005/8/layout/radial1"/>
    <dgm:cxn modelId="{6BECA836-747F-4C5C-97B2-F9183E12C9CA}" type="presParOf" srcId="{F10DCB89-F30A-4C23-869A-A52DB3BCABC4}" destId="{6F7BFCFE-9A7A-420F-AD59-66DFB4C32487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DEBA240-05CC-4DF3-8B16-C130C79BD152}" type="doc">
      <dgm:prSet loTypeId="urn:microsoft.com/office/officeart/2008/layout/VerticalCurvedLis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AAAD1B5-9E4C-471D-9355-A083F993DB89}">
      <dgm:prSet phldrT="[Текст]"/>
      <dgm:spPr>
        <a:gradFill rotWithShape="0">
          <a:gsLst>
            <a:gs pos="0">
              <a:srgbClr val="85C2FF"/>
            </a:gs>
            <a:gs pos="43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Создание эмоциональной положительной обстановке в процессе труда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E8F106A-D81D-4D1F-95FA-ADABEEBDDC36}" type="parTrans" cxnId="{A46A5A36-F836-424C-B928-C176A3E0528C}">
      <dgm:prSet/>
      <dgm:spPr/>
      <dgm:t>
        <a:bodyPr/>
        <a:lstStyle/>
        <a:p>
          <a:endParaRPr lang="ru-RU"/>
        </a:p>
      </dgm:t>
    </dgm:pt>
    <dgm:pt modelId="{56AB56E9-7F72-4961-8394-4162AE9DF2BC}" type="sibTrans" cxnId="{A46A5A36-F836-424C-B928-C176A3E0528C}">
      <dgm:prSet/>
      <dgm:spPr/>
      <dgm:t>
        <a:bodyPr/>
        <a:lstStyle/>
        <a:p>
          <a:endParaRPr lang="ru-RU"/>
        </a:p>
      </dgm:t>
    </dgm:pt>
    <dgm:pt modelId="{5C692668-6877-4C9C-BB83-F47D34BBAC78}">
      <dgm:prSet phldrT="[Текст]"/>
      <dgm:spPr>
        <a:gradFill rotWithShape="0">
          <a:gsLst>
            <a:gs pos="0">
              <a:srgbClr val="85C2FF"/>
            </a:gs>
            <a:gs pos="43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Учёт индивидуальных интересов, склонности к тому или иному виду труда, мотивация 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2C0C66F-91AB-47F8-9114-CA451D7B2452}" type="parTrans" cxnId="{7B81AC29-F045-47C5-AAA7-BEBA9B42BA32}">
      <dgm:prSet/>
      <dgm:spPr/>
      <dgm:t>
        <a:bodyPr/>
        <a:lstStyle/>
        <a:p>
          <a:endParaRPr lang="ru-RU"/>
        </a:p>
      </dgm:t>
    </dgm:pt>
    <dgm:pt modelId="{5E2ADF5F-2145-4A1B-8899-600C4E480C95}" type="sibTrans" cxnId="{7B81AC29-F045-47C5-AAA7-BEBA9B42BA32}">
      <dgm:prSet/>
      <dgm:spPr/>
      <dgm:t>
        <a:bodyPr/>
        <a:lstStyle/>
        <a:p>
          <a:endParaRPr lang="ru-RU"/>
        </a:p>
      </dgm:t>
    </dgm:pt>
    <dgm:pt modelId="{01011881-BAB4-439A-9D1B-1E05E070C136}">
      <dgm:prSet phldrT="[Текст]"/>
      <dgm:spPr>
        <a:gradFill rotWithShape="0">
          <a:gsLst>
            <a:gs pos="0">
              <a:srgbClr val="85C2FF"/>
            </a:gs>
            <a:gs pos="43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Обсуждение результатов труда, вручения наград 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4CCAFDF-DDF2-467D-84E0-3E76147114AD}" type="parTrans" cxnId="{0928CE44-22ED-4170-B03B-1B74A702902B}">
      <dgm:prSet/>
      <dgm:spPr/>
      <dgm:t>
        <a:bodyPr/>
        <a:lstStyle/>
        <a:p>
          <a:endParaRPr lang="ru-RU"/>
        </a:p>
      </dgm:t>
    </dgm:pt>
    <dgm:pt modelId="{EFA54548-A952-489C-89B0-42E3613354BB}" type="sibTrans" cxnId="{0928CE44-22ED-4170-B03B-1B74A702902B}">
      <dgm:prSet/>
      <dgm:spPr/>
      <dgm:t>
        <a:bodyPr/>
        <a:lstStyle/>
        <a:p>
          <a:endParaRPr lang="ru-RU"/>
        </a:p>
      </dgm:t>
    </dgm:pt>
    <dgm:pt modelId="{1DD6E76B-0AE7-44EF-A6D3-5B196C9304DF}">
      <dgm:prSet phldrT="[Текст]"/>
      <dgm:spPr>
        <a:gradFill rotWithShape="0">
          <a:gsLst>
            <a:gs pos="0">
              <a:srgbClr val="85C2FF"/>
            </a:gs>
            <a:gs pos="43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Совместный труд взрослых и детей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D040122-5E65-4677-9C41-498D2AC84130}" type="parTrans" cxnId="{990FA49E-616D-4B7E-BCE9-F6EAA485C557}">
      <dgm:prSet/>
      <dgm:spPr/>
      <dgm:t>
        <a:bodyPr/>
        <a:lstStyle/>
        <a:p>
          <a:endParaRPr lang="ru-RU"/>
        </a:p>
      </dgm:t>
    </dgm:pt>
    <dgm:pt modelId="{934964A3-4ABB-4280-8D52-99DB980B156F}" type="sibTrans" cxnId="{990FA49E-616D-4B7E-BCE9-F6EAA485C557}">
      <dgm:prSet/>
      <dgm:spPr/>
      <dgm:t>
        <a:bodyPr/>
        <a:lstStyle/>
        <a:p>
          <a:endParaRPr lang="ru-RU"/>
        </a:p>
      </dgm:t>
    </dgm:pt>
    <dgm:pt modelId="{E353B80E-237C-45CE-A423-E108A965830F}">
      <dgm:prSet phldrT="[Текст]"/>
      <dgm:spPr>
        <a:gradFill rotWithShape="0">
          <a:gsLst>
            <a:gs pos="0">
              <a:srgbClr val="85C2FF"/>
            </a:gs>
            <a:gs pos="43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Формирование основ экономического воспитания 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D6F5CF3-7128-40FA-8B4C-68B475144FA5}" type="parTrans" cxnId="{B4FA924D-9E9D-4887-A8C5-1BD539E46B9C}">
      <dgm:prSet/>
      <dgm:spPr/>
      <dgm:t>
        <a:bodyPr/>
        <a:lstStyle/>
        <a:p>
          <a:endParaRPr lang="ru-RU"/>
        </a:p>
      </dgm:t>
    </dgm:pt>
    <dgm:pt modelId="{AB5D3CF8-244C-4725-965D-BA042A2A2F61}" type="sibTrans" cxnId="{B4FA924D-9E9D-4887-A8C5-1BD539E46B9C}">
      <dgm:prSet/>
      <dgm:spPr/>
      <dgm:t>
        <a:bodyPr/>
        <a:lstStyle/>
        <a:p>
          <a:endParaRPr lang="ru-RU"/>
        </a:p>
      </dgm:t>
    </dgm:pt>
    <dgm:pt modelId="{C3851993-57C5-49B9-8E0E-3040D2CD236F}">
      <dgm:prSet phldrT="[Текст]"/>
      <dgm:spPr>
        <a:gradFill rotWithShape="0">
          <a:gsLst>
            <a:gs pos="0">
              <a:srgbClr val="85C2FF"/>
            </a:gs>
            <a:gs pos="43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Учет нагрузки, состояния здоровья, интересов, способностей ребёнка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408D8D9-FFD8-44E0-AE74-DFAF1FDB690B}" type="parTrans" cxnId="{4FF57DFF-3904-4A8E-8514-B21814049310}">
      <dgm:prSet/>
      <dgm:spPr/>
      <dgm:t>
        <a:bodyPr/>
        <a:lstStyle/>
        <a:p>
          <a:endParaRPr lang="ru-RU"/>
        </a:p>
      </dgm:t>
    </dgm:pt>
    <dgm:pt modelId="{AE20899E-1BD2-4DF3-A589-DCB51B9DBAA5}" type="sibTrans" cxnId="{4FF57DFF-3904-4A8E-8514-B21814049310}">
      <dgm:prSet/>
      <dgm:spPr/>
      <dgm:t>
        <a:bodyPr/>
        <a:lstStyle/>
        <a:p>
          <a:endParaRPr lang="ru-RU"/>
        </a:p>
      </dgm:t>
    </dgm:pt>
    <dgm:pt modelId="{8BF64996-D3F7-42D4-91BD-BD8CB86D8F61}">
      <dgm:prSet phldrT="[Текст]"/>
      <dgm:spPr>
        <a:gradFill rotWithShape="0">
          <a:gsLst>
            <a:gs pos="0">
              <a:srgbClr val="85C2FF"/>
            </a:gs>
            <a:gs pos="43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Организация материальной среды трудового оборудования 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2C9A48D-30E5-41C1-B1AC-66D34F8DDE11}" type="parTrans" cxnId="{141F8381-FC5A-46CC-AAEE-0D20FDA5B057}">
      <dgm:prSet/>
      <dgm:spPr/>
      <dgm:t>
        <a:bodyPr/>
        <a:lstStyle/>
        <a:p>
          <a:endParaRPr lang="ru-RU"/>
        </a:p>
      </dgm:t>
    </dgm:pt>
    <dgm:pt modelId="{E2BE4317-920B-47ED-B645-061F6E29D0CF}" type="sibTrans" cxnId="{141F8381-FC5A-46CC-AAEE-0D20FDA5B057}">
      <dgm:prSet/>
      <dgm:spPr/>
      <dgm:t>
        <a:bodyPr/>
        <a:lstStyle/>
        <a:p>
          <a:endParaRPr lang="ru-RU"/>
        </a:p>
      </dgm:t>
    </dgm:pt>
    <dgm:pt modelId="{697A416A-48DD-4DD7-87DA-5845FC94381C}" type="pres">
      <dgm:prSet presAssocID="{FDEBA240-05CC-4DF3-8B16-C130C79BD152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7C0383F9-6545-4A38-B6B6-C6E25800F708}" type="pres">
      <dgm:prSet presAssocID="{FDEBA240-05CC-4DF3-8B16-C130C79BD152}" presName="Name1" presStyleCnt="0"/>
      <dgm:spPr/>
    </dgm:pt>
    <dgm:pt modelId="{F7C3B5A6-98F1-4308-A347-11F584BB297C}" type="pres">
      <dgm:prSet presAssocID="{FDEBA240-05CC-4DF3-8B16-C130C79BD152}" presName="cycle" presStyleCnt="0"/>
      <dgm:spPr/>
    </dgm:pt>
    <dgm:pt modelId="{975B436C-783B-4FE5-9040-1D35F738DC4D}" type="pres">
      <dgm:prSet presAssocID="{FDEBA240-05CC-4DF3-8B16-C130C79BD152}" presName="srcNode" presStyleLbl="node1" presStyleIdx="0" presStyleCnt="7"/>
      <dgm:spPr/>
    </dgm:pt>
    <dgm:pt modelId="{CF53D9F4-B741-43F9-9AC0-DA653829C76D}" type="pres">
      <dgm:prSet presAssocID="{FDEBA240-05CC-4DF3-8B16-C130C79BD152}" presName="conn" presStyleLbl="parChTrans1D2" presStyleIdx="0" presStyleCnt="1"/>
      <dgm:spPr/>
      <dgm:t>
        <a:bodyPr/>
        <a:lstStyle/>
        <a:p>
          <a:endParaRPr lang="ru-RU"/>
        </a:p>
      </dgm:t>
    </dgm:pt>
    <dgm:pt modelId="{21BD3AAF-4D7E-4C8A-A71C-7CB9E50A101A}" type="pres">
      <dgm:prSet presAssocID="{FDEBA240-05CC-4DF3-8B16-C130C79BD152}" presName="extraNode" presStyleLbl="node1" presStyleIdx="0" presStyleCnt="7"/>
      <dgm:spPr/>
    </dgm:pt>
    <dgm:pt modelId="{B239DA37-6BE8-4403-8E9D-43CFAC85FBFE}" type="pres">
      <dgm:prSet presAssocID="{FDEBA240-05CC-4DF3-8B16-C130C79BD152}" presName="dstNode" presStyleLbl="node1" presStyleIdx="0" presStyleCnt="7"/>
      <dgm:spPr/>
    </dgm:pt>
    <dgm:pt modelId="{E0D6377D-FF47-4DD4-9F77-FF83092B4503}" type="pres">
      <dgm:prSet presAssocID="{1AAAD1B5-9E4C-471D-9355-A083F993DB89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6AA4CA-4D9A-4F7B-A8E5-5F00755C0C3D}" type="pres">
      <dgm:prSet presAssocID="{1AAAD1B5-9E4C-471D-9355-A083F993DB89}" presName="accent_1" presStyleCnt="0"/>
      <dgm:spPr/>
    </dgm:pt>
    <dgm:pt modelId="{6FD85580-5C41-47DA-9376-4CBE01C6EF7C}" type="pres">
      <dgm:prSet presAssocID="{1AAAD1B5-9E4C-471D-9355-A083F993DB89}" presName="accentRepeatNode" presStyleLbl="solidFgAcc1" presStyleIdx="0" presStyleCnt="7"/>
      <dgm:spPr/>
    </dgm:pt>
    <dgm:pt modelId="{5DEA15BF-A269-41FA-85A0-FE3522E2FEC6}" type="pres">
      <dgm:prSet presAssocID="{5C692668-6877-4C9C-BB83-F47D34BBAC78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2C63-9908-4AF9-AE90-7ADF3112890B}" type="pres">
      <dgm:prSet presAssocID="{5C692668-6877-4C9C-BB83-F47D34BBAC78}" presName="accent_2" presStyleCnt="0"/>
      <dgm:spPr/>
    </dgm:pt>
    <dgm:pt modelId="{BA5BA8CE-1F56-4290-8FDB-CD9CEC37C742}" type="pres">
      <dgm:prSet presAssocID="{5C692668-6877-4C9C-BB83-F47D34BBAC78}" presName="accentRepeatNode" presStyleLbl="solidFgAcc1" presStyleIdx="1" presStyleCnt="7"/>
      <dgm:spPr/>
    </dgm:pt>
    <dgm:pt modelId="{F18FF318-B269-48C7-BC10-57F426724BA8}" type="pres">
      <dgm:prSet presAssocID="{01011881-BAB4-439A-9D1B-1E05E070C136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4762F0-2DED-43A4-86D8-4CA79B6AC981}" type="pres">
      <dgm:prSet presAssocID="{01011881-BAB4-439A-9D1B-1E05E070C136}" presName="accent_3" presStyleCnt="0"/>
      <dgm:spPr/>
    </dgm:pt>
    <dgm:pt modelId="{05282FA0-E7B7-4B2F-8C75-EB5A5851C9E2}" type="pres">
      <dgm:prSet presAssocID="{01011881-BAB4-439A-9D1B-1E05E070C136}" presName="accentRepeatNode" presStyleLbl="solidFgAcc1" presStyleIdx="2" presStyleCnt="7"/>
      <dgm:spPr/>
    </dgm:pt>
    <dgm:pt modelId="{4F2C205C-BB0B-42C3-AE94-DFA88834432B}" type="pres">
      <dgm:prSet presAssocID="{8BF64996-D3F7-42D4-91BD-BD8CB86D8F61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7F1EF5-8AB2-4381-9D45-13CC1D2777B2}" type="pres">
      <dgm:prSet presAssocID="{8BF64996-D3F7-42D4-91BD-BD8CB86D8F61}" presName="accent_4" presStyleCnt="0"/>
      <dgm:spPr/>
    </dgm:pt>
    <dgm:pt modelId="{50DD4CEA-5028-4B07-8316-6AE813D095AC}" type="pres">
      <dgm:prSet presAssocID="{8BF64996-D3F7-42D4-91BD-BD8CB86D8F61}" presName="accentRepeatNode" presStyleLbl="solidFgAcc1" presStyleIdx="3" presStyleCnt="7"/>
      <dgm:spPr/>
    </dgm:pt>
    <dgm:pt modelId="{5F64319A-458E-4480-93C4-F38AB9431D29}" type="pres">
      <dgm:prSet presAssocID="{C3851993-57C5-49B9-8E0E-3040D2CD236F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777BE7-CB2E-4B76-BE41-457B8EDA4B11}" type="pres">
      <dgm:prSet presAssocID="{C3851993-57C5-49B9-8E0E-3040D2CD236F}" presName="accent_5" presStyleCnt="0"/>
      <dgm:spPr/>
    </dgm:pt>
    <dgm:pt modelId="{45B10188-DBDE-4DF5-9822-6A23FA917235}" type="pres">
      <dgm:prSet presAssocID="{C3851993-57C5-49B9-8E0E-3040D2CD236F}" presName="accentRepeatNode" presStyleLbl="solidFgAcc1" presStyleIdx="4" presStyleCnt="7"/>
      <dgm:spPr/>
    </dgm:pt>
    <dgm:pt modelId="{DAEDE13D-FB1D-4FB9-B7BD-77AB3730E1CD}" type="pres">
      <dgm:prSet presAssocID="{E353B80E-237C-45CE-A423-E108A965830F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D7671B-5A1A-45D6-9BA3-BC276B004F5F}" type="pres">
      <dgm:prSet presAssocID="{E353B80E-237C-45CE-A423-E108A965830F}" presName="accent_6" presStyleCnt="0"/>
      <dgm:spPr/>
    </dgm:pt>
    <dgm:pt modelId="{095E3E9B-3F2C-4BD6-8AA5-8CB75ACB5C7C}" type="pres">
      <dgm:prSet presAssocID="{E353B80E-237C-45CE-A423-E108A965830F}" presName="accentRepeatNode" presStyleLbl="solidFgAcc1" presStyleIdx="5" presStyleCnt="7"/>
      <dgm:spPr/>
    </dgm:pt>
    <dgm:pt modelId="{7D0231AE-71B6-43F8-A4EC-0459F9AF681A}" type="pres">
      <dgm:prSet presAssocID="{1DD6E76B-0AE7-44EF-A6D3-5B196C9304DF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7FC4DC-7796-4B99-914D-65A1B006FE5C}" type="pres">
      <dgm:prSet presAssocID="{1DD6E76B-0AE7-44EF-A6D3-5B196C9304DF}" presName="accent_7" presStyleCnt="0"/>
      <dgm:spPr/>
    </dgm:pt>
    <dgm:pt modelId="{A96B061F-6168-42BD-895D-CFFFD3CA5A46}" type="pres">
      <dgm:prSet presAssocID="{1DD6E76B-0AE7-44EF-A6D3-5B196C9304DF}" presName="accentRepeatNode" presStyleLbl="solidFgAcc1" presStyleIdx="6" presStyleCnt="7"/>
      <dgm:spPr/>
    </dgm:pt>
  </dgm:ptLst>
  <dgm:cxnLst>
    <dgm:cxn modelId="{5A84E175-6DCE-4CAB-B01E-02C48A164A80}" type="presOf" srcId="{56AB56E9-7F72-4961-8394-4162AE9DF2BC}" destId="{CF53D9F4-B741-43F9-9AC0-DA653829C76D}" srcOrd="0" destOrd="0" presId="urn:microsoft.com/office/officeart/2008/layout/VerticalCurvedList"/>
    <dgm:cxn modelId="{0B49D1AA-666C-44EB-933D-25B121766AEC}" type="presOf" srcId="{1DD6E76B-0AE7-44EF-A6D3-5B196C9304DF}" destId="{7D0231AE-71B6-43F8-A4EC-0459F9AF681A}" srcOrd="0" destOrd="0" presId="urn:microsoft.com/office/officeart/2008/layout/VerticalCurvedList"/>
    <dgm:cxn modelId="{B4FA924D-9E9D-4887-A8C5-1BD539E46B9C}" srcId="{FDEBA240-05CC-4DF3-8B16-C130C79BD152}" destId="{E353B80E-237C-45CE-A423-E108A965830F}" srcOrd="5" destOrd="0" parTransId="{5D6F5CF3-7128-40FA-8B4C-68B475144FA5}" sibTransId="{AB5D3CF8-244C-4725-965D-BA042A2A2F61}"/>
    <dgm:cxn modelId="{1A5CF268-243E-4C5F-8606-C5D4A60AE515}" type="presOf" srcId="{FDEBA240-05CC-4DF3-8B16-C130C79BD152}" destId="{697A416A-48DD-4DD7-87DA-5845FC94381C}" srcOrd="0" destOrd="0" presId="urn:microsoft.com/office/officeart/2008/layout/VerticalCurvedList"/>
    <dgm:cxn modelId="{990FA49E-616D-4B7E-BCE9-F6EAA485C557}" srcId="{FDEBA240-05CC-4DF3-8B16-C130C79BD152}" destId="{1DD6E76B-0AE7-44EF-A6D3-5B196C9304DF}" srcOrd="6" destOrd="0" parTransId="{FD040122-5E65-4677-9C41-498D2AC84130}" sibTransId="{934964A3-4ABB-4280-8D52-99DB980B156F}"/>
    <dgm:cxn modelId="{4FF57DFF-3904-4A8E-8514-B21814049310}" srcId="{FDEBA240-05CC-4DF3-8B16-C130C79BD152}" destId="{C3851993-57C5-49B9-8E0E-3040D2CD236F}" srcOrd="4" destOrd="0" parTransId="{4408D8D9-FFD8-44E0-AE74-DFAF1FDB690B}" sibTransId="{AE20899E-1BD2-4DF3-A589-DCB51B9DBAA5}"/>
    <dgm:cxn modelId="{3EB7EFDA-06F0-479D-9AEB-44F436BFBDA6}" type="presOf" srcId="{8BF64996-D3F7-42D4-91BD-BD8CB86D8F61}" destId="{4F2C205C-BB0B-42C3-AE94-DFA88834432B}" srcOrd="0" destOrd="0" presId="urn:microsoft.com/office/officeart/2008/layout/VerticalCurvedList"/>
    <dgm:cxn modelId="{A4E8351E-51CA-43DB-BBF8-4C60AB597B1C}" type="presOf" srcId="{C3851993-57C5-49B9-8E0E-3040D2CD236F}" destId="{5F64319A-458E-4480-93C4-F38AB9431D29}" srcOrd="0" destOrd="0" presId="urn:microsoft.com/office/officeart/2008/layout/VerticalCurvedList"/>
    <dgm:cxn modelId="{D5F4F300-FFB0-4BEB-B432-C8639A2CFC62}" type="presOf" srcId="{1AAAD1B5-9E4C-471D-9355-A083F993DB89}" destId="{E0D6377D-FF47-4DD4-9F77-FF83092B4503}" srcOrd="0" destOrd="0" presId="urn:microsoft.com/office/officeart/2008/layout/VerticalCurvedList"/>
    <dgm:cxn modelId="{B0DA02A3-2F60-478A-8C84-269F2A9913EE}" type="presOf" srcId="{01011881-BAB4-439A-9D1B-1E05E070C136}" destId="{F18FF318-B269-48C7-BC10-57F426724BA8}" srcOrd="0" destOrd="0" presId="urn:microsoft.com/office/officeart/2008/layout/VerticalCurvedList"/>
    <dgm:cxn modelId="{7B81AC29-F045-47C5-AAA7-BEBA9B42BA32}" srcId="{FDEBA240-05CC-4DF3-8B16-C130C79BD152}" destId="{5C692668-6877-4C9C-BB83-F47D34BBAC78}" srcOrd="1" destOrd="0" parTransId="{42C0C66F-91AB-47F8-9114-CA451D7B2452}" sibTransId="{5E2ADF5F-2145-4A1B-8899-600C4E480C95}"/>
    <dgm:cxn modelId="{A46A5A36-F836-424C-B928-C176A3E0528C}" srcId="{FDEBA240-05CC-4DF3-8B16-C130C79BD152}" destId="{1AAAD1B5-9E4C-471D-9355-A083F993DB89}" srcOrd="0" destOrd="0" parTransId="{4E8F106A-D81D-4D1F-95FA-ADABEEBDDC36}" sibTransId="{56AB56E9-7F72-4961-8394-4162AE9DF2BC}"/>
    <dgm:cxn modelId="{0928CE44-22ED-4170-B03B-1B74A702902B}" srcId="{FDEBA240-05CC-4DF3-8B16-C130C79BD152}" destId="{01011881-BAB4-439A-9D1B-1E05E070C136}" srcOrd="2" destOrd="0" parTransId="{C4CCAFDF-DDF2-467D-84E0-3E76147114AD}" sibTransId="{EFA54548-A952-489C-89B0-42E3613354BB}"/>
    <dgm:cxn modelId="{141F8381-FC5A-46CC-AAEE-0D20FDA5B057}" srcId="{FDEBA240-05CC-4DF3-8B16-C130C79BD152}" destId="{8BF64996-D3F7-42D4-91BD-BD8CB86D8F61}" srcOrd="3" destOrd="0" parTransId="{62C9A48D-30E5-41C1-B1AC-66D34F8DDE11}" sibTransId="{E2BE4317-920B-47ED-B645-061F6E29D0CF}"/>
    <dgm:cxn modelId="{2CDB46E4-B596-46E1-8958-592C53F360FD}" type="presOf" srcId="{5C692668-6877-4C9C-BB83-F47D34BBAC78}" destId="{5DEA15BF-A269-41FA-85A0-FE3522E2FEC6}" srcOrd="0" destOrd="0" presId="urn:microsoft.com/office/officeart/2008/layout/VerticalCurvedList"/>
    <dgm:cxn modelId="{30C95271-9D87-487F-8A83-0EAE1A62C604}" type="presOf" srcId="{E353B80E-237C-45CE-A423-E108A965830F}" destId="{DAEDE13D-FB1D-4FB9-B7BD-77AB3730E1CD}" srcOrd="0" destOrd="0" presId="urn:microsoft.com/office/officeart/2008/layout/VerticalCurvedList"/>
    <dgm:cxn modelId="{B688EE81-9348-4358-B377-D650BE755659}" type="presParOf" srcId="{697A416A-48DD-4DD7-87DA-5845FC94381C}" destId="{7C0383F9-6545-4A38-B6B6-C6E25800F708}" srcOrd="0" destOrd="0" presId="urn:microsoft.com/office/officeart/2008/layout/VerticalCurvedList"/>
    <dgm:cxn modelId="{24D51C50-3A7A-4528-BDC9-9623765DB2E0}" type="presParOf" srcId="{7C0383F9-6545-4A38-B6B6-C6E25800F708}" destId="{F7C3B5A6-98F1-4308-A347-11F584BB297C}" srcOrd="0" destOrd="0" presId="urn:microsoft.com/office/officeart/2008/layout/VerticalCurvedList"/>
    <dgm:cxn modelId="{0BAB04C0-7CD1-4BA5-9A67-4733C35ADF0C}" type="presParOf" srcId="{F7C3B5A6-98F1-4308-A347-11F584BB297C}" destId="{975B436C-783B-4FE5-9040-1D35F738DC4D}" srcOrd="0" destOrd="0" presId="urn:microsoft.com/office/officeart/2008/layout/VerticalCurvedList"/>
    <dgm:cxn modelId="{8042722D-8520-49E7-85FB-48795852F0B2}" type="presParOf" srcId="{F7C3B5A6-98F1-4308-A347-11F584BB297C}" destId="{CF53D9F4-B741-43F9-9AC0-DA653829C76D}" srcOrd="1" destOrd="0" presId="urn:microsoft.com/office/officeart/2008/layout/VerticalCurvedList"/>
    <dgm:cxn modelId="{EA646F92-D57B-4500-9323-CB3191407D62}" type="presParOf" srcId="{F7C3B5A6-98F1-4308-A347-11F584BB297C}" destId="{21BD3AAF-4D7E-4C8A-A71C-7CB9E50A101A}" srcOrd="2" destOrd="0" presId="urn:microsoft.com/office/officeart/2008/layout/VerticalCurvedList"/>
    <dgm:cxn modelId="{50285E19-DBBA-4191-AEF8-991AB60B3A97}" type="presParOf" srcId="{F7C3B5A6-98F1-4308-A347-11F584BB297C}" destId="{B239DA37-6BE8-4403-8E9D-43CFAC85FBFE}" srcOrd="3" destOrd="0" presId="urn:microsoft.com/office/officeart/2008/layout/VerticalCurvedList"/>
    <dgm:cxn modelId="{39BB6CD7-D3BE-4B5B-A345-E12DD72EE6DE}" type="presParOf" srcId="{7C0383F9-6545-4A38-B6B6-C6E25800F708}" destId="{E0D6377D-FF47-4DD4-9F77-FF83092B4503}" srcOrd="1" destOrd="0" presId="urn:microsoft.com/office/officeart/2008/layout/VerticalCurvedList"/>
    <dgm:cxn modelId="{F634E090-A57A-4903-92C7-46F65622C64B}" type="presParOf" srcId="{7C0383F9-6545-4A38-B6B6-C6E25800F708}" destId="{446AA4CA-4D9A-4F7B-A8E5-5F00755C0C3D}" srcOrd="2" destOrd="0" presId="urn:microsoft.com/office/officeart/2008/layout/VerticalCurvedList"/>
    <dgm:cxn modelId="{8B856C01-9A15-4DF3-9512-548EF6614362}" type="presParOf" srcId="{446AA4CA-4D9A-4F7B-A8E5-5F00755C0C3D}" destId="{6FD85580-5C41-47DA-9376-4CBE01C6EF7C}" srcOrd="0" destOrd="0" presId="urn:microsoft.com/office/officeart/2008/layout/VerticalCurvedList"/>
    <dgm:cxn modelId="{C9744CE4-C28F-4D09-AA76-0A79162FB850}" type="presParOf" srcId="{7C0383F9-6545-4A38-B6B6-C6E25800F708}" destId="{5DEA15BF-A269-41FA-85A0-FE3522E2FEC6}" srcOrd="3" destOrd="0" presId="urn:microsoft.com/office/officeart/2008/layout/VerticalCurvedList"/>
    <dgm:cxn modelId="{D6D64107-AB75-48C9-8415-897F881A1185}" type="presParOf" srcId="{7C0383F9-6545-4A38-B6B6-C6E25800F708}" destId="{EE432C63-9908-4AF9-AE90-7ADF3112890B}" srcOrd="4" destOrd="0" presId="urn:microsoft.com/office/officeart/2008/layout/VerticalCurvedList"/>
    <dgm:cxn modelId="{E2095BE5-35BC-4AC5-B21A-6BB030AFA6AE}" type="presParOf" srcId="{EE432C63-9908-4AF9-AE90-7ADF3112890B}" destId="{BA5BA8CE-1F56-4290-8FDB-CD9CEC37C742}" srcOrd="0" destOrd="0" presId="urn:microsoft.com/office/officeart/2008/layout/VerticalCurvedList"/>
    <dgm:cxn modelId="{B20CD7D7-B6FD-4690-84F0-F158A4ACB121}" type="presParOf" srcId="{7C0383F9-6545-4A38-B6B6-C6E25800F708}" destId="{F18FF318-B269-48C7-BC10-57F426724BA8}" srcOrd="5" destOrd="0" presId="urn:microsoft.com/office/officeart/2008/layout/VerticalCurvedList"/>
    <dgm:cxn modelId="{778011C5-507E-4F37-8274-2E36C8C5569F}" type="presParOf" srcId="{7C0383F9-6545-4A38-B6B6-C6E25800F708}" destId="{9E4762F0-2DED-43A4-86D8-4CA79B6AC981}" srcOrd="6" destOrd="0" presId="urn:microsoft.com/office/officeart/2008/layout/VerticalCurvedList"/>
    <dgm:cxn modelId="{B3D575DC-5D48-4505-97C5-217E183B1E65}" type="presParOf" srcId="{9E4762F0-2DED-43A4-86D8-4CA79B6AC981}" destId="{05282FA0-E7B7-4B2F-8C75-EB5A5851C9E2}" srcOrd="0" destOrd="0" presId="urn:microsoft.com/office/officeart/2008/layout/VerticalCurvedList"/>
    <dgm:cxn modelId="{A37013A7-ABA5-4A08-9DF6-C1B889FF68B5}" type="presParOf" srcId="{7C0383F9-6545-4A38-B6B6-C6E25800F708}" destId="{4F2C205C-BB0B-42C3-AE94-DFA88834432B}" srcOrd="7" destOrd="0" presId="urn:microsoft.com/office/officeart/2008/layout/VerticalCurvedList"/>
    <dgm:cxn modelId="{237D9500-D1F2-4620-99D4-5F5A8BC58018}" type="presParOf" srcId="{7C0383F9-6545-4A38-B6B6-C6E25800F708}" destId="{CD7F1EF5-8AB2-4381-9D45-13CC1D2777B2}" srcOrd="8" destOrd="0" presId="urn:microsoft.com/office/officeart/2008/layout/VerticalCurvedList"/>
    <dgm:cxn modelId="{C5FF04DF-C83A-4491-B77D-62B5AE8F7DF4}" type="presParOf" srcId="{CD7F1EF5-8AB2-4381-9D45-13CC1D2777B2}" destId="{50DD4CEA-5028-4B07-8316-6AE813D095AC}" srcOrd="0" destOrd="0" presId="urn:microsoft.com/office/officeart/2008/layout/VerticalCurvedList"/>
    <dgm:cxn modelId="{B8ED439E-6BBB-4F05-B570-D1FBCDF273C6}" type="presParOf" srcId="{7C0383F9-6545-4A38-B6B6-C6E25800F708}" destId="{5F64319A-458E-4480-93C4-F38AB9431D29}" srcOrd="9" destOrd="0" presId="urn:microsoft.com/office/officeart/2008/layout/VerticalCurvedList"/>
    <dgm:cxn modelId="{4F2F0F60-4EBE-4092-88C1-E3CC4F91E6A8}" type="presParOf" srcId="{7C0383F9-6545-4A38-B6B6-C6E25800F708}" destId="{65777BE7-CB2E-4B76-BE41-457B8EDA4B11}" srcOrd="10" destOrd="0" presId="urn:microsoft.com/office/officeart/2008/layout/VerticalCurvedList"/>
    <dgm:cxn modelId="{DD0124BE-8C13-47D5-A584-CCBE7C79EB25}" type="presParOf" srcId="{65777BE7-CB2E-4B76-BE41-457B8EDA4B11}" destId="{45B10188-DBDE-4DF5-9822-6A23FA917235}" srcOrd="0" destOrd="0" presId="urn:microsoft.com/office/officeart/2008/layout/VerticalCurvedList"/>
    <dgm:cxn modelId="{A0A9431B-99DD-4CF3-9259-0E75E56D2E17}" type="presParOf" srcId="{7C0383F9-6545-4A38-B6B6-C6E25800F708}" destId="{DAEDE13D-FB1D-4FB9-B7BD-77AB3730E1CD}" srcOrd="11" destOrd="0" presId="urn:microsoft.com/office/officeart/2008/layout/VerticalCurvedList"/>
    <dgm:cxn modelId="{6ADFCEC8-55DC-40D2-BDC7-D14E8720DA6A}" type="presParOf" srcId="{7C0383F9-6545-4A38-B6B6-C6E25800F708}" destId="{CDD7671B-5A1A-45D6-9BA3-BC276B004F5F}" srcOrd="12" destOrd="0" presId="urn:microsoft.com/office/officeart/2008/layout/VerticalCurvedList"/>
    <dgm:cxn modelId="{FED6170D-9059-4FE5-9FBC-3AE066E62403}" type="presParOf" srcId="{CDD7671B-5A1A-45D6-9BA3-BC276B004F5F}" destId="{095E3E9B-3F2C-4BD6-8AA5-8CB75ACB5C7C}" srcOrd="0" destOrd="0" presId="urn:microsoft.com/office/officeart/2008/layout/VerticalCurvedList"/>
    <dgm:cxn modelId="{CC177B7E-5840-46D2-A015-F88DC08FEADA}" type="presParOf" srcId="{7C0383F9-6545-4A38-B6B6-C6E25800F708}" destId="{7D0231AE-71B6-43F8-A4EC-0459F9AF681A}" srcOrd="13" destOrd="0" presId="urn:microsoft.com/office/officeart/2008/layout/VerticalCurvedList"/>
    <dgm:cxn modelId="{7B67FE71-86B9-4C25-AED9-96D180748936}" type="presParOf" srcId="{7C0383F9-6545-4A38-B6B6-C6E25800F708}" destId="{347FC4DC-7796-4B99-914D-65A1B006FE5C}" srcOrd="14" destOrd="0" presId="urn:microsoft.com/office/officeart/2008/layout/VerticalCurvedList"/>
    <dgm:cxn modelId="{9D45CB85-B6F6-4742-882D-4F3D675F335B}" type="presParOf" srcId="{347FC4DC-7796-4B99-914D-65A1B006FE5C}" destId="{A96B061F-6168-42BD-895D-CFFFD3CA5A4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2A787B-9F4A-4A7C-9B3A-376090B61D47}">
      <dsp:nvSpPr>
        <dsp:cNvPr id="0" name=""/>
        <dsp:cNvSpPr/>
      </dsp:nvSpPr>
      <dsp:spPr>
        <a:xfrm>
          <a:off x="-6613200" y="-1011328"/>
          <a:ext cx="7871081" cy="7871081"/>
        </a:xfrm>
        <a:prstGeom prst="blockArc">
          <a:avLst>
            <a:gd name="adj1" fmla="val 18900000"/>
            <a:gd name="adj2" fmla="val 2700000"/>
            <a:gd name="adj3" fmla="val 274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1C5DCA-842A-43D0-B1D5-D93CF31CB9C5}">
      <dsp:nvSpPr>
        <dsp:cNvPr id="0" name=""/>
        <dsp:cNvSpPr/>
      </dsp:nvSpPr>
      <dsp:spPr>
        <a:xfrm>
          <a:off x="658210" y="449626"/>
          <a:ext cx="7323315" cy="899721"/>
        </a:xfrm>
        <a:prstGeom prst="rect">
          <a:avLst/>
        </a:prstGeom>
        <a:gradFill rotWithShape="0">
          <a:gsLst>
            <a:gs pos="0">
              <a:srgbClr val="FBEAC7"/>
            </a:gs>
            <a:gs pos="17999">
              <a:srgbClr val="FEE7F2"/>
            </a:gs>
            <a:gs pos="54000">
              <a:srgbClr val="FAC77D"/>
            </a:gs>
            <a:gs pos="78000">
              <a:srgbClr val="FBD49C"/>
            </a:gs>
            <a:gs pos="100000">
              <a:srgbClr val="FEE7F2"/>
            </a:gs>
          </a:gsLst>
          <a:lin ang="5400000" scaled="0"/>
        </a:gra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415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Ранний и младший возраст </a:t>
          </a: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начинается приобщение детей к трудовой деятельности. Основной вид труда в этом возрасте — самообслуживание.</a:t>
          </a:r>
          <a:endParaRPr lang="ru-RU" sz="1600" kern="1200" dirty="0"/>
        </a:p>
      </dsp:txBody>
      <dsp:txXfrm>
        <a:off x="658210" y="449626"/>
        <a:ext cx="7323315" cy="899721"/>
      </dsp:txXfrm>
    </dsp:sp>
    <dsp:sp modelId="{918E742F-3953-4C8B-AEC1-910B675DC3ED}">
      <dsp:nvSpPr>
        <dsp:cNvPr id="0" name=""/>
        <dsp:cNvSpPr/>
      </dsp:nvSpPr>
      <dsp:spPr>
        <a:xfrm>
          <a:off x="95884" y="337161"/>
          <a:ext cx="1124651" cy="11246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B1946B-41E2-4C18-95B9-995B5AC4447C}">
      <dsp:nvSpPr>
        <dsp:cNvPr id="0" name=""/>
        <dsp:cNvSpPr/>
      </dsp:nvSpPr>
      <dsp:spPr>
        <a:xfrm>
          <a:off x="1174041" y="1757268"/>
          <a:ext cx="6807484" cy="984070"/>
        </a:xfrm>
        <a:prstGeom prst="rect">
          <a:avLst/>
        </a:prstGeom>
        <a:gradFill rotWithShape="0">
          <a:gsLst>
            <a:gs pos="0">
              <a:srgbClr val="FBEAC7"/>
            </a:gs>
            <a:gs pos="17999">
              <a:srgbClr val="FEE7F2"/>
            </a:gs>
            <a:gs pos="54000">
              <a:srgbClr val="FAC77D"/>
            </a:gs>
            <a:gs pos="78000">
              <a:srgbClr val="FBD49C"/>
            </a:gs>
            <a:gs pos="100000">
              <a:srgbClr val="FEE7F2"/>
            </a:gs>
          </a:gsLst>
          <a:lin ang="5400000" scaled="0"/>
        </a:gra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415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Средний возраст </a:t>
          </a: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дети активно овладевают различными трудовыми навыками и приемами труда в природе, хозяйственно-бытового труда и самообслуживания.</a:t>
          </a:r>
          <a:endParaRPr lang="ru-RU" sz="1600" kern="1200" dirty="0"/>
        </a:p>
      </dsp:txBody>
      <dsp:txXfrm>
        <a:off x="1174041" y="1757268"/>
        <a:ext cx="6807484" cy="984070"/>
      </dsp:txXfrm>
    </dsp:sp>
    <dsp:sp modelId="{E756CF8D-B099-49D5-BFAC-0077CE9D767C}">
      <dsp:nvSpPr>
        <dsp:cNvPr id="0" name=""/>
        <dsp:cNvSpPr/>
      </dsp:nvSpPr>
      <dsp:spPr>
        <a:xfrm>
          <a:off x="611715" y="1686977"/>
          <a:ext cx="1124651" cy="11246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702D63-6EE9-4D98-B801-6A1A2A58A93E}">
      <dsp:nvSpPr>
        <dsp:cNvPr id="0" name=""/>
        <dsp:cNvSpPr/>
      </dsp:nvSpPr>
      <dsp:spPr>
        <a:xfrm>
          <a:off x="1174041" y="3035278"/>
          <a:ext cx="6807484" cy="1127683"/>
        </a:xfrm>
        <a:prstGeom prst="rect">
          <a:avLst/>
        </a:prstGeom>
        <a:gradFill rotWithShape="0">
          <a:gsLst>
            <a:gs pos="0">
              <a:srgbClr val="FBEAC7"/>
            </a:gs>
            <a:gs pos="17999">
              <a:srgbClr val="FEE7F2"/>
            </a:gs>
            <a:gs pos="54000">
              <a:srgbClr val="FAC77D"/>
            </a:gs>
            <a:gs pos="78000">
              <a:srgbClr val="FBD49C"/>
            </a:gs>
            <a:gs pos="100000">
              <a:srgbClr val="FEE7F2"/>
            </a:gs>
          </a:gsLst>
          <a:lin ang="5400000" scaled="0"/>
        </a:gra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415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Старший возраст </a:t>
          </a: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добавляется ручной труд. Делается акцент на формирование всех доступных детям умений, навыков в различных видах труда. Формируется осознанное отношение и интерес к трудовой деятельности, умение достигать результата.</a:t>
          </a:r>
          <a:endParaRPr lang="ru-RU" sz="1600" kern="1200" dirty="0"/>
        </a:p>
      </dsp:txBody>
      <dsp:txXfrm>
        <a:off x="1174041" y="3035278"/>
        <a:ext cx="6807484" cy="1127683"/>
      </dsp:txXfrm>
    </dsp:sp>
    <dsp:sp modelId="{29DFF9DF-C18D-48D3-935D-EAE73B7A75DF}">
      <dsp:nvSpPr>
        <dsp:cNvPr id="0" name=""/>
        <dsp:cNvSpPr/>
      </dsp:nvSpPr>
      <dsp:spPr>
        <a:xfrm>
          <a:off x="611715" y="3036794"/>
          <a:ext cx="1124651" cy="11246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5BD71E-B026-4EC7-90E5-A488A009E2F9}">
      <dsp:nvSpPr>
        <dsp:cNvPr id="0" name=""/>
        <dsp:cNvSpPr/>
      </dsp:nvSpPr>
      <dsp:spPr>
        <a:xfrm>
          <a:off x="658210" y="4499075"/>
          <a:ext cx="7323315" cy="899721"/>
        </a:xfrm>
        <a:prstGeom prst="rect">
          <a:avLst/>
        </a:prstGeom>
        <a:gradFill rotWithShape="0">
          <a:gsLst>
            <a:gs pos="0">
              <a:srgbClr val="FBEAC7"/>
            </a:gs>
            <a:gs pos="17999">
              <a:srgbClr val="FEE7F2"/>
            </a:gs>
            <a:gs pos="54000">
              <a:srgbClr val="FAC77D"/>
            </a:gs>
            <a:gs pos="78000">
              <a:srgbClr val="FBD49C"/>
            </a:gs>
            <a:gs pos="100000">
              <a:srgbClr val="FEE7F2"/>
            </a:gs>
          </a:gsLst>
          <a:lin ang="5400000" scaled="0"/>
        </a:gra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415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Подготовительная группа </a:t>
          </a: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сформированные навыки и умения совершенствуются.</a:t>
          </a:r>
          <a:endParaRPr lang="ru-RU" sz="1600" kern="1200" dirty="0"/>
        </a:p>
      </dsp:txBody>
      <dsp:txXfrm>
        <a:off x="658210" y="4499075"/>
        <a:ext cx="7323315" cy="899721"/>
      </dsp:txXfrm>
    </dsp:sp>
    <dsp:sp modelId="{72D27159-1D13-4740-887A-645265346E32}">
      <dsp:nvSpPr>
        <dsp:cNvPr id="0" name=""/>
        <dsp:cNvSpPr/>
      </dsp:nvSpPr>
      <dsp:spPr>
        <a:xfrm>
          <a:off x="95884" y="4386610"/>
          <a:ext cx="1124651" cy="11246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8F9280-C938-483F-9488-3CB58FBCB237}">
      <dsp:nvSpPr>
        <dsp:cNvPr id="0" name=""/>
        <dsp:cNvSpPr/>
      </dsp:nvSpPr>
      <dsp:spPr>
        <a:xfrm>
          <a:off x="0" y="-5870"/>
          <a:ext cx="8496944" cy="286015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49B46E-7A22-45E6-ACE9-632D341500BE}">
      <dsp:nvSpPr>
        <dsp:cNvPr id="0" name=""/>
        <dsp:cNvSpPr/>
      </dsp:nvSpPr>
      <dsp:spPr>
        <a:xfrm rot="5400000">
          <a:off x="258281" y="669661"/>
          <a:ext cx="1932944" cy="189671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270A05-7D65-4886-A395-F16AA8EEEDAA}">
      <dsp:nvSpPr>
        <dsp:cNvPr id="0" name=""/>
        <dsp:cNvSpPr/>
      </dsp:nvSpPr>
      <dsp:spPr>
        <a:xfrm rot="10800000">
          <a:off x="288035" y="2907602"/>
          <a:ext cx="1873179" cy="2385945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Самообслуживание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Труд направлен на удовлетворение повседневных личных потребностей</a:t>
          </a:r>
          <a:endParaRPr lang="ru-RU" sz="1600" kern="1200" dirty="0"/>
        </a:p>
      </dsp:txBody>
      <dsp:txXfrm rot="10800000">
        <a:off x="345642" y="2907602"/>
        <a:ext cx="1757965" cy="2328338"/>
      </dsp:txXfrm>
    </dsp:sp>
    <dsp:sp modelId="{65FA103F-091A-4A6A-82AC-3F3B001CE75D}">
      <dsp:nvSpPr>
        <dsp:cNvPr id="0" name=""/>
        <dsp:cNvSpPr/>
      </dsp:nvSpPr>
      <dsp:spPr>
        <a:xfrm>
          <a:off x="2447959" y="534716"/>
          <a:ext cx="1604835" cy="202922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E76CEB-9943-4EB6-B26B-330B009CD126}">
      <dsp:nvSpPr>
        <dsp:cNvPr id="0" name=""/>
        <dsp:cNvSpPr/>
      </dsp:nvSpPr>
      <dsp:spPr>
        <a:xfrm rot="10800000">
          <a:off x="2376262" y="2939309"/>
          <a:ext cx="1797335" cy="26607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Хозяйственно – бытовой труд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Направлен на уборку групповой комнаты, участка, помощь взрослым в организации режимных моментов.</a:t>
          </a:r>
          <a:endParaRPr lang="ru-RU" sz="1600" kern="1200" dirty="0"/>
        </a:p>
      </dsp:txBody>
      <dsp:txXfrm rot="10800000">
        <a:off x="2431536" y="2939309"/>
        <a:ext cx="1686787" cy="2605442"/>
      </dsp:txXfrm>
    </dsp:sp>
    <dsp:sp modelId="{1B957ABB-F370-4D2F-A342-E05F4FDA3092}">
      <dsp:nvSpPr>
        <dsp:cNvPr id="0" name=""/>
        <dsp:cNvSpPr/>
      </dsp:nvSpPr>
      <dsp:spPr>
        <a:xfrm>
          <a:off x="4401083" y="604934"/>
          <a:ext cx="1604835" cy="202922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1AD3CD-E61D-494F-ACF3-05DED36C7479}">
      <dsp:nvSpPr>
        <dsp:cNvPr id="0" name=""/>
        <dsp:cNvSpPr/>
      </dsp:nvSpPr>
      <dsp:spPr>
        <a:xfrm rot="10800000">
          <a:off x="4291955" y="2907594"/>
          <a:ext cx="1787947" cy="2379843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Труд в природе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Направлен на уход и выращивание растений на огороде, в цветнике и т.д.</a:t>
          </a:r>
          <a:endParaRPr lang="ru-RU" sz="1600" kern="1200" dirty="0"/>
        </a:p>
      </dsp:txBody>
      <dsp:txXfrm rot="10800000">
        <a:off x="4346941" y="2907594"/>
        <a:ext cx="1677975" cy="2324857"/>
      </dsp:txXfrm>
    </dsp:sp>
    <dsp:sp modelId="{082BC9A7-9A46-47B9-932C-3433DB2E2AE1}">
      <dsp:nvSpPr>
        <dsp:cNvPr id="0" name=""/>
        <dsp:cNvSpPr/>
      </dsp:nvSpPr>
      <dsp:spPr>
        <a:xfrm rot="5400000">
          <a:off x="6257958" y="664421"/>
          <a:ext cx="1980703" cy="189671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B55886-0A15-4104-A63E-8CAF4B07590F}">
      <dsp:nvSpPr>
        <dsp:cNvPr id="0" name=""/>
        <dsp:cNvSpPr/>
      </dsp:nvSpPr>
      <dsp:spPr>
        <a:xfrm rot="10800000">
          <a:off x="6264698" y="2907594"/>
          <a:ext cx="1967223" cy="2406903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Ручной труд и художественный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Направлен на поддержание порядка в группе: подклеивание книг, коробок, доступный ремонт игрушек и т.д.</a:t>
          </a:r>
          <a:endParaRPr lang="ru-RU" sz="1600" kern="1200" dirty="0"/>
        </a:p>
      </dsp:txBody>
      <dsp:txXfrm rot="10800000">
        <a:off x="6325197" y="2907594"/>
        <a:ext cx="1846225" cy="234640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D7418F-C1AA-435A-95C9-27BD4B0F6729}">
      <dsp:nvSpPr>
        <dsp:cNvPr id="0" name=""/>
        <dsp:cNvSpPr/>
      </dsp:nvSpPr>
      <dsp:spPr>
        <a:xfrm>
          <a:off x="3270863" y="2312630"/>
          <a:ext cx="1883208" cy="1759169"/>
        </a:xfrm>
        <a:prstGeom prst="ellipse">
          <a:avLst/>
        </a:prstGeom>
        <a:gradFill flip="none" rotWithShape="1">
          <a:gsLst>
            <a:gs pos="1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b="100000"/>
          </a:path>
          <a:tileRect t="-100000" r="-100000"/>
        </a:gradFill>
        <a:ln>
          <a:noFill/>
        </a:ln>
        <a:effectLst>
          <a:glow rad="139700">
            <a:schemeClr val="accent1">
              <a:satMod val="175000"/>
              <a:alpha val="4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Компоненты трудовой деятельности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546652" y="2570254"/>
        <a:ext cx="1331630" cy="1243921"/>
      </dsp:txXfrm>
    </dsp:sp>
    <dsp:sp modelId="{2BECE326-CDEE-45E7-879B-FE58C7819FE2}">
      <dsp:nvSpPr>
        <dsp:cNvPr id="0" name=""/>
        <dsp:cNvSpPr/>
      </dsp:nvSpPr>
      <dsp:spPr>
        <a:xfrm rot="16200000">
          <a:off x="3946969" y="2028339"/>
          <a:ext cx="530996" cy="37584"/>
        </a:xfrm>
        <a:custGeom>
          <a:avLst/>
          <a:gdLst/>
          <a:ahLst/>
          <a:cxnLst/>
          <a:rect l="0" t="0" r="0" b="0"/>
          <a:pathLst>
            <a:path>
              <a:moveTo>
                <a:pt x="0" y="18792"/>
              </a:moveTo>
              <a:lnTo>
                <a:pt x="530996" y="1879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199193" y="2033857"/>
        <a:ext cx="26549" cy="26549"/>
      </dsp:txXfrm>
    </dsp:sp>
    <dsp:sp modelId="{3D012849-DB96-4F8B-B3FA-C0A6C60A9B04}">
      <dsp:nvSpPr>
        <dsp:cNvPr id="0" name=""/>
        <dsp:cNvSpPr/>
      </dsp:nvSpPr>
      <dsp:spPr>
        <a:xfrm>
          <a:off x="3332883" y="22464"/>
          <a:ext cx="1759169" cy="1759169"/>
        </a:xfrm>
        <a:prstGeom prst="ellipse">
          <a:avLst/>
        </a:prstGeom>
        <a:gradFill flip="none" rotWithShape="1">
          <a:gsLst>
            <a:gs pos="1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b="100000"/>
          </a:path>
          <a:tileRect t="-100000" r="-100000"/>
        </a:gradFill>
        <a:ln>
          <a:noFill/>
        </a:ln>
        <a:effectLst>
          <a:glow rad="139700">
            <a:schemeClr val="accent1">
              <a:satMod val="175000"/>
              <a:alpha val="4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Мотив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590507" y="280088"/>
        <a:ext cx="1243921" cy="1243921"/>
      </dsp:txXfrm>
    </dsp:sp>
    <dsp:sp modelId="{E82F56CA-477E-48E0-AEDB-DBB44E482BCA}">
      <dsp:nvSpPr>
        <dsp:cNvPr id="0" name=""/>
        <dsp:cNvSpPr/>
      </dsp:nvSpPr>
      <dsp:spPr>
        <a:xfrm rot="20520000">
          <a:off x="5090173" y="2810993"/>
          <a:ext cx="475472" cy="37584"/>
        </a:xfrm>
        <a:custGeom>
          <a:avLst/>
          <a:gdLst/>
          <a:ahLst/>
          <a:cxnLst/>
          <a:rect l="0" t="0" r="0" b="0"/>
          <a:pathLst>
            <a:path>
              <a:moveTo>
                <a:pt x="0" y="18792"/>
              </a:moveTo>
              <a:lnTo>
                <a:pt x="475472" y="1879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316023" y="2817899"/>
        <a:ext cx="23773" cy="23773"/>
      </dsp:txXfrm>
    </dsp:sp>
    <dsp:sp modelId="{A63AD694-93BD-4413-A65E-6CCAF73B38CB}">
      <dsp:nvSpPr>
        <dsp:cNvPr id="0" name=""/>
        <dsp:cNvSpPr/>
      </dsp:nvSpPr>
      <dsp:spPr>
        <a:xfrm>
          <a:off x="5510960" y="1604929"/>
          <a:ext cx="1759169" cy="1759169"/>
        </a:xfrm>
        <a:prstGeom prst="ellipse">
          <a:avLst/>
        </a:prstGeom>
        <a:gradFill flip="none" rotWithShape="1">
          <a:gsLst>
            <a:gs pos="1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b="100000"/>
          </a:path>
          <a:tileRect t="-100000" r="-100000"/>
        </a:gradFill>
        <a:ln>
          <a:noFill/>
        </a:ln>
        <a:effectLst>
          <a:glow rad="139700">
            <a:schemeClr val="accent1">
              <a:satMod val="175000"/>
              <a:alpha val="4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Цель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768584" y="1862553"/>
        <a:ext cx="1243921" cy="1243921"/>
      </dsp:txXfrm>
    </dsp:sp>
    <dsp:sp modelId="{FDF5CCA9-4D37-4763-8DE8-89748E21559A}">
      <dsp:nvSpPr>
        <dsp:cNvPr id="0" name=""/>
        <dsp:cNvSpPr/>
      </dsp:nvSpPr>
      <dsp:spPr>
        <a:xfrm rot="3240000">
          <a:off x="4635926" y="4107912"/>
          <a:ext cx="510976" cy="37584"/>
        </a:xfrm>
        <a:custGeom>
          <a:avLst/>
          <a:gdLst/>
          <a:ahLst/>
          <a:cxnLst/>
          <a:rect l="0" t="0" r="0" b="0"/>
          <a:pathLst>
            <a:path>
              <a:moveTo>
                <a:pt x="0" y="18792"/>
              </a:moveTo>
              <a:lnTo>
                <a:pt x="510976" y="1879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878640" y="4113930"/>
        <a:ext cx="25548" cy="25548"/>
      </dsp:txXfrm>
    </dsp:sp>
    <dsp:sp modelId="{41C89800-274C-4183-BD50-769F6A749197}">
      <dsp:nvSpPr>
        <dsp:cNvPr id="0" name=""/>
        <dsp:cNvSpPr/>
      </dsp:nvSpPr>
      <dsp:spPr>
        <a:xfrm>
          <a:off x="4679009" y="4165413"/>
          <a:ext cx="1759169" cy="1759169"/>
        </a:xfrm>
        <a:prstGeom prst="ellipse">
          <a:avLst/>
        </a:prstGeom>
        <a:gradFill flip="none" rotWithShape="1">
          <a:gsLst>
            <a:gs pos="1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b="100000"/>
          </a:path>
          <a:tileRect t="-100000" r="-100000"/>
        </a:gradFill>
        <a:ln>
          <a:noFill/>
        </a:ln>
        <a:effectLst>
          <a:glow rad="139700">
            <a:schemeClr val="accent1">
              <a:satMod val="175000"/>
              <a:alpha val="4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Трудовые действия 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936633" y="4423037"/>
        <a:ext cx="1243921" cy="1243921"/>
      </dsp:txXfrm>
    </dsp:sp>
    <dsp:sp modelId="{B9D64686-F413-48CB-9751-95A743F9E499}">
      <dsp:nvSpPr>
        <dsp:cNvPr id="0" name=""/>
        <dsp:cNvSpPr/>
      </dsp:nvSpPr>
      <dsp:spPr>
        <a:xfrm rot="7560000">
          <a:off x="3278033" y="4107912"/>
          <a:ext cx="510976" cy="37584"/>
        </a:xfrm>
        <a:custGeom>
          <a:avLst/>
          <a:gdLst/>
          <a:ahLst/>
          <a:cxnLst/>
          <a:rect l="0" t="0" r="0" b="0"/>
          <a:pathLst>
            <a:path>
              <a:moveTo>
                <a:pt x="0" y="18792"/>
              </a:moveTo>
              <a:lnTo>
                <a:pt x="510976" y="1879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520746" y="4113930"/>
        <a:ext cx="25548" cy="25548"/>
      </dsp:txXfrm>
    </dsp:sp>
    <dsp:sp modelId="{40079B36-4F87-4497-B89B-24D92AE94743}">
      <dsp:nvSpPr>
        <dsp:cNvPr id="0" name=""/>
        <dsp:cNvSpPr/>
      </dsp:nvSpPr>
      <dsp:spPr>
        <a:xfrm>
          <a:off x="1986757" y="4165413"/>
          <a:ext cx="1759169" cy="1759169"/>
        </a:xfrm>
        <a:prstGeom prst="ellipse">
          <a:avLst/>
        </a:prstGeom>
        <a:gradFill flip="none" rotWithShape="1">
          <a:gsLst>
            <a:gs pos="1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b="100000"/>
          </a:path>
          <a:tileRect t="-100000" r="-100000"/>
        </a:gradFill>
        <a:ln>
          <a:noFill/>
        </a:ln>
        <a:effectLst>
          <a:glow rad="139700">
            <a:schemeClr val="accent1">
              <a:satMod val="175000"/>
              <a:alpha val="4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Планирование</a:t>
          </a:r>
          <a:r>
            <a:rPr lang="ru-RU" sz="2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44381" y="4423037"/>
        <a:ext cx="1243921" cy="1243921"/>
      </dsp:txXfrm>
    </dsp:sp>
    <dsp:sp modelId="{93509FE4-1B8C-49FC-A31E-8F4CB7A5FD01}">
      <dsp:nvSpPr>
        <dsp:cNvPr id="0" name=""/>
        <dsp:cNvSpPr/>
      </dsp:nvSpPr>
      <dsp:spPr>
        <a:xfrm rot="11880000">
          <a:off x="2859289" y="2810993"/>
          <a:ext cx="475472" cy="37584"/>
        </a:xfrm>
        <a:custGeom>
          <a:avLst/>
          <a:gdLst/>
          <a:ahLst/>
          <a:cxnLst/>
          <a:rect l="0" t="0" r="0" b="0"/>
          <a:pathLst>
            <a:path>
              <a:moveTo>
                <a:pt x="0" y="18792"/>
              </a:moveTo>
              <a:lnTo>
                <a:pt x="475472" y="1879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085139" y="2817899"/>
        <a:ext cx="23773" cy="23773"/>
      </dsp:txXfrm>
    </dsp:sp>
    <dsp:sp modelId="{EE3AE115-3B75-4265-B54E-71E6B40C5EAC}">
      <dsp:nvSpPr>
        <dsp:cNvPr id="0" name=""/>
        <dsp:cNvSpPr/>
      </dsp:nvSpPr>
      <dsp:spPr>
        <a:xfrm>
          <a:off x="1154806" y="1604929"/>
          <a:ext cx="1759169" cy="1759169"/>
        </a:xfrm>
        <a:prstGeom prst="ellipse">
          <a:avLst/>
        </a:prstGeom>
        <a:gradFill flip="none" rotWithShape="1">
          <a:gsLst>
            <a:gs pos="1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b="100000"/>
          </a:path>
          <a:tileRect t="-100000" r="-100000"/>
        </a:gradFill>
        <a:ln>
          <a:noFill/>
        </a:ln>
        <a:effectLst>
          <a:glow rad="139700">
            <a:schemeClr val="accent1">
              <a:satMod val="175000"/>
              <a:alpha val="4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Результат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412430" y="1862553"/>
        <a:ext cx="1243921" cy="12439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382280-9C7E-4063-88F5-024B9E0CED87}">
      <dsp:nvSpPr>
        <dsp:cNvPr id="0" name=""/>
        <dsp:cNvSpPr/>
      </dsp:nvSpPr>
      <dsp:spPr>
        <a:xfrm>
          <a:off x="3418814" y="2136850"/>
          <a:ext cx="2154406" cy="1781797"/>
        </a:xfrm>
        <a:prstGeom prst="ellipse">
          <a:avLst/>
        </a:prstGeom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Методы организации трудовой деятельности дошкольников</a:t>
          </a:r>
          <a:endParaRPr lang="ru-RU" sz="17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734319" y="2397788"/>
        <a:ext cx="1523396" cy="1259921"/>
      </dsp:txXfrm>
    </dsp:sp>
    <dsp:sp modelId="{A3DEF15D-3943-4070-BE8E-8A479F362607}">
      <dsp:nvSpPr>
        <dsp:cNvPr id="0" name=""/>
        <dsp:cNvSpPr/>
      </dsp:nvSpPr>
      <dsp:spPr>
        <a:xfrm rot="14369622">
          <a:off x="3526847" y="1924934"/>
          <a:ext cx="659711" cy="35492"/>
        </a:xfrm>
        <a:custGeom>
          <a:avLst/>
          <a:gdLst/>
          <a:ahLst/>
          <a:cxnLst/>
          <a:rect l="0" t="0" r="0" b="0"/>
          <a:pathLst>
            <a:path>
              <a:moveTo>
                <a:pt x="0" y="17746"/>
              </a:moveTo>
              <a:lnTo>
                <a:pt x="659711" y="1774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840210" y="1926187"/>
        <a:ext cx="32985" cy="32985"/>
      </dsp:txXfrm>
    </dsp:sp>
    <dsp:sp modelId="{A361D797-0428-4A80-827A-7C1FD94BCDF4}">
      <dsp:nvSpPr>
        <dsp:cNvPr id="0" name=""/>
        <dsp:cNvSpPr/>
      </dsp:nvSpPr>
      <dsp:spPr>
        <a:xfrm>
          <a:off x="2346109" y="12"/>
          <a:ext cx="1781797" cy="1781797"/>
        </a:xfrm>
        <a:prstGeom prst="ellipse">
          <a:avLst/>
        </a:prstGeom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Показ</a:t>
          </a:r>
          <a:endParaRPr lang="ru-RU" sz="17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607047" y="260950"/>
        <a:ext cx="1259921" cy="1259921"/>
      </dsp:txXfrm>
    </dsp:sp>
    <dsp:sp modelId="{EEA55104-EEAD-4509-8251-D4FA5E808EEC}">
      <dsp:nvSpPr>
        <dsp:cNvPr id="0" name=""/>
        <dsp:cNvSpPr/>
      </dsp:nvSpPr>
      <dsp:spPr>
        <a:xfrm rot="18504962">
          <a:off x="4965694" y="2014430"/>
          <a:ext cx="639715" cy="35492"/>
        </a:xfrm>
        <a:custGeom>
          <a:avLst/>
          <a:gdLst/>
          <a:ahLst/>
          <a:cxnLst/>
          <a:rect l="0" t="0" r="0" b="0"/>
          <a:pathLst>
            <a:path>
              <a:moveTo>
                <a:pt x="0" y="17746"/>
              </a:moveTo>
              <a:lnTo>
                <a:pt x="639715" y="1774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269559" y="2016183"/>
        <a:ext cx="31985" cy="31985"/>
      </dsp:txXfrm>
    </dsp:sp>
    <dsp:sp modelId="{76D374D0-7F1B-408B-AB54-99B662302BF7}">
      <dsp:nvSpPr>
        <dsp:cNvPr id="0" name=""/>
        <dsp:cNvSpPr/>
      </dsp:nvSpPr>
      <dsp:spPr>
        <a:xfrm>
          <a:off x="5146977" y="192626"/>
          <a:ext cx="1781797" cy="1781797"/>
        </a:xfrm>
        <a:prstGeom prst="ellipse">
          <a:avLst/>
        </a:prstGeom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Объяснение</a:t>
          </a:r>
          <a:endParaRPr lang="ru-RU" sz="17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407915" y="453564"/>
        <a:ext cx="1259921" cy="1259921"/>
      </dsp:txXfrm>
    </dsp:sp>
    <dsp:sp modelId="{25C00C52-0048-40A7-A853-2B9841608681}">
      <dsp:nvSpPr>
        <dsp:cNvPr id="0" name=""/>
        <dsp:cNvSpPr/>
      </dsp:nvSpPr>
      <dsp:spPr>
        <a:xfrm rot="3659953">
          <a:off x="4861539" y="3961435"/>
          <a:ext cx="323766" cy="35492"/>
        </a:xfrm>
        <a:custGeom>
          <a:avLst/>
          <a:gdLst/>
          <a:ahLst/>
          <a:cxnLst/>
          <a:rect l="0" t="0" r="0" b="0"/>
          <a:pathLst>
            <a:path>
              <a:moveTo>
                <a:pt x="0" y="17746"/>
              </a:moveTo>
              <a:lnTo>
                <a:pt x="323766" y="1774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015328" y="3971087"/>
        <a:ext cx="16188" cy="16188"/>
      </dsp:txXfrm>
    </dsp:sp>
    <dsp:sp modelId="{F1926ACD-4BFB-448B-9407-F6FA7127FD58}">
      <dsp:nvSpPr>
        <dsp:cNvPr id="0" name=""/>
        <dsp:cNvSpPr/>
      </dsp:nvSpPr>
      <dsp:spPr>
        <a:xfrm>
          <a:off x="4642935" y="4009059"/>
          <a:ext cx="1781797" cy="1781797"/>
        </a:xfrm>
        <a:prstGeom prst="ellipse">
          <a:avLst/>
        </a:prstGeom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Обсуждение процесса труда и его результатов</a:t>
          </a:r>
          <a:endParaRPr lang="ru-RU" sz="17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903873" y="4269997"/>
        <a:ext cx="1259921" cy="1259921"/>
      </dsp:txXfrm>
    </dsp:sp>
    <dsp:sp modelId="{98909B88-E63F-4997-BDC2-18A68ADB22A7}">
      <dsp:nvSpPr>
        <dsp:cNvPr id="0" name=""/>
        <dsp:cNvSpPr/>
      </dsp:nvSpPr>
      <dsp:spPr>
        <a:xfrm rot="7718629">
          <a:off x="3376425" y="4005751"/>
          <a:ext cx="646896" cy="35492"/>
        </a:xfrm>
        <a:custGeom>
          <a:avLst/>
          <a:gdLst/>
          <a:ahLst/>
          <a:cxnLst/>
          <a:rect l="0" t="0" r="0" b="0"/>
          <a:pathLst>
            <a:path>
              <a:moveTo>
                <a:pt x="0" y="17746"/>
              </a:moveTo>
              <a:lnTo>
                <a:pt x="646896" y="1774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683701" y="4007325"/>
        <a:ext cx="32344" cy="32344"/>
      </dsp:txXfrm>
    </dsp:sp>
    <dsp:sp modelId="{05FABBAA-9319-4D67-AFE6-6D945C8B8191}">
      <dsp:nvSpPr>
        <dsp:cNvPr id="0" name=""/>
        <dsp:cNvSpPr/>
      </dsp:nvSpPr>
      <dsp:spPr>
        <a:xfrm>
          <a:off x="2050643" y="4081056"/>
          <a:ext cx="1781797" cy="1781797"/>
        </a:xfrm>
        <a:prstGeom prst="ellipse">
          <a:avLst/>
        </a:prstGeom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Оценка</a:t>
          </a:r>
          <a:endParaRPr lang="ru-RU" sz="17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311581" y="4341994"/>
        <a:ext cx="1259921" cy="1259921"/>
      </dsp:txXfrm>
    </dsp:sp>
    <dsp:sp modelId="{2FD4A6A6-54A9-4678-8501-4E927CC3ACA0}">
      <dsp:nvSpPr>
        <dsp:cNvPr id="0" name=""/>
        <dsp:cNvSpPr/>
      </dsp:nvSpPr>
      <dsp:spPr>
        <a:xfrm rot="11339699">
          <a:off x="3099297" y="2815884"/>
          <a:ext cx="340817" cy="35492"/>
        </a:xfrm>
        <a:custGeom>
          <a:avLst/>
          <a:gdLst/>
          <a:ahLst/>
          <a:cxnLst/>
          <a:rect l="0" t="0" r="0" b="0"/>
          <a:pathLst>
            <a:path>
              <a:moveTo>
                <a:pt x="0" y="17746"/>
              </a:moveTo>
              <a:lnTo>
                <a:pt x="340817" y="1774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261185" y="2825109"/>
        <a:ext cx="17040" cy="17040"/>
      </dsp:txXfrm>
    </dsp:sp>
    <dsp:sp modelId="{6F7BFCFE-9A7A-420F-AD59-66DFB4C32487}">
      <dsp:nvSpPr>
        <dsp:cNvPr id="0" name=""/>
        <dsp:cNvSpPr/>
      </dsp:nvSpPr>
      <dsp:spPr>
        <a:xfrm>
          <a:off x="1330551" y="1776798"/>
          <a:ext cx="1781797" cy="1781797"/>
        </a:xfrm>
        <a:prstGeom prst="ellipse">
          <a:avLst/>
        </a:prstGeom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Обучение отдельным способам выполнения трудовых операций</a:t>
          </a:r>
          <a:endParaRPr lang="ru-RU" sz="17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591489" y="2037736"/>
        <a:ext cx="1259921" cy="125992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53D9F4-B741-43F9-9AC0-DA653829C76D}">
      <dsp:nvSpPr>
        <dsp:cNvPr id="0" name=""/>
        <dsp:cNvSpPr/>
      </dsp:nvSpPr>
      <dsp:spPr>
        <a:xfrm>
          <a:off x="-6623399" y="-1013689"/>
          <a:ext cx="7889525" cy="7889525"/>
        </a:xfrm>
        <a:prstGeom prst="blockArc">
          <a:avLst>
            <a:gd name="adj1" fmla="val 18900000"/>
            <a:gd name="adj2" fmla="val 2700000"/>
            <a:gd name="adj3" fmla="val 274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D6377D-FF47-4DD4-9F77-FF83092B4503}">
      <dsp:nvSpPr>
        <dsp:cNvPr id="0" name=""/>
        <dsp:cNvSpPr/>
      </dsp:nvSpPr>
      <dsp:spPr>
        <a:xfrm>
          <a:off x="411229" y="266493"/>
          <a:ext cx="7215366" cy="532751"/>
        </a:xfrm>
        <a:prstGeom prst="rect">
          <a:avLst/>
        </a:prstGeom>
        <a:gradFill rotWithShape="0">
          <a:gsLst>
            <a:gs pos="0">
              <a:srgbClr val="85C2FF"/>
            </a:gs>
            <a:gs pos="43000">
              <a:srgbClr val="C4D6EB"/>
            </a:gs>
            <a:gs pos="100000">
              <a:srgbClr val="FFEBFA"/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287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Создание эмоциональной положительной обстановке в процессе труда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1229" y="266493"/>
        <a:ext cx="7215366" cy="532751"/>
      </dsp:txXfrm>
    </dsp:sp>
    <dsp:sp modelId="{6FD85580-5C41-47DA-9376-4CBE01C6EF7C}">
      <dsp:nvSpPr>
        <dsp:cNvPr id="0" name=""/>
        <dsp:cNvSpPr/>
      </dsp:nvSpPr>
      <dsp:spPr>
        <a:xfrm>
          <a:off x="78259" y="199899"/>
          <a:ext cx="665939" cy="66593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DEA15BF-A269-41FA-85A0-FE3522E2FEC6}">
      <dsp:nvSpPr>
        <dsp:cNvPr id="0" name=""/>
        <dsp:cNvSpPr/>
      </dsp:nvSpPr>
      <dsp:spPr>
        <a:xfrm>
          <a:off x="893684" y="1066090"/>
          <a:ext cx="6732912" cy="532751"/>
        </a:xfrm>
        <a:prstGeom prst="rect">
          <a:avLst/>
        </a:prstGeom>
        <a:gradFill rotWithShape="0">
          <a:gsLst>
            <a:gs pos="0">
              <a:srgbClr val="85C2FF"/>
            </a:gs>
            <a:gs pos="43000">
              <a:srgbClr val="C4D6EB"/>
            </a:gs>
            <a:gs pos="100000">
              <a:srgbClr val="FFEBFA"/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287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Учёт индивидуальных интересов, склонности к тому или иному виду труда, мотивация 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93684" y="1066090"/>
        <a:ext cx="6732912" cy="532751"/>
      </dsp:txXfrm>
    </dsp:sp>
    <dsp:sp modelId="{BA5BA8CE-1F56-4290-8FDB-CD9CEC37C742}">
      <dsp:nvSpPr>
        <dsp:cNvPr id="0" name=""/>
        <dsp:cNvSpPr/>
      </dsp:nvSpPr>
      <dsp:spPr>
        <a:xfrm>
          <a:off x="560714" y="999496"/>
          <a:ext cx="665939" cy="66593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18FF318-B269-48C7-BC10-57F426724BA8}">
      <dsp:nvSpPr>
        <dsp:cNvPr id="0" name=""/>
        <dsp:cNvSpPr/>
      </dsp:nvSpPr>
      <dsp:spPr>
        <a:xfrm>
          <a:off x="1158067" y="1865100"/>
          <a:ext cx="6468529" cy="532751"/>
        </a:xfrm>
        <a:prstGeom prst="rect">
          <a:avLst/>
        </a:prstGeom>
        <a:gradFill rotWithShape="0">
          <a:gsLst>
            <a:gs pos="0">
              <a:srgbClr val="85C2FF"/>
            </a:gs>
            <a:gs pos="43000">
              <a:srgbClr val="C4D6EB"/>
            </a:gs>
            <a:gs pos="100000">
              <a:srgbClr val="FFEBFA"/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287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Обсуждение результатов труда, вручения наград 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158067" y="1865100"/>
        <a:ext cx="6468529" cy="532751"/>
      </dsp:txXfrm>
    </dsp:sp>
    <dsp:sp modelId="{05282FA0-E7B7-4B2F-8C75-EB5A5851C9E2}">
      <dsp:nvSpPr>
        <dsp:cNvPr id="0" name=""/>
        <dsp:cNvSpPr/>
      </dsp:nvSpPr>
      <dsp:spPr>
        <a:xfrm>
          <a:off x="825097" y="1798506"/>
          <a:ext cx="665939" cy="66593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F2C205C-BB0B-42C3-AE94-DFA88834432B}">
      <dsp:nvSpPr>
        <dsp:cNvPr id="0" name=""/>
        <dsp:cNvSpPr/>
      </dsp:nvSpPr>
      <dsp:spPr>
        <a:xfrm>
          <a:off x="1242482" y="2664697"/>
          <a:ext cx="6384114" cy="532751"/>
        </a:xfrm>
        <a:prstGeom prst="rect">
          <a:avLst/>
        </a:prstGeom>
        <a:gradFill rotWithShape="0">
          <a:gsLst>
            <a:gs pos="0">
              <a:srgbClr val="85C2FF"/>
            </a:gs>
            <a:gs pos="43000">
              <a:srgbClr val="C4D6EB"/>
            </a:gs>
            <a:gs pos="100000">
              <a:srgbClr val="FFEBFA"/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287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Организация материальной среды трудового оборудования 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242482" y="2664697"/>
        <a:ext cx="6384114" cy="532751"/>
      </dsp:txXfrm>
    </dsp:sp>
    <dsp:sp modelId="{50DD4CEA-5028-4B07-8316-6AE813D095AC}">
      <dsp:nvSpPr>
        <dsp:cNvPr id="0" name=""/>
        <dsp:cNvSpPr/>
      </dsp:nvSpPr>
      <dsp:spPr>
        <a:xfrm>
          <a:off x="909512" y="2598103"/>
          <a:ext cx="665939" cy="66593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F64319A-458E-4480-93C4-F38AB9431D29}">
      <dsp:nvSpPr>
        <dsp:cNvPr id="0" name=""/>
        <dsp:cNvSpPr/>
      </dsp:nvSpPr>
      <dsp:spPr>
        <a:xfrm>
          <a:off x="1158067" y="3464294"/>
          <a:ext cx="6468529" cy="532751"/>
        </a:xfrm>
        <a:prstGeom prst="rect">
          <a:avLst/>
        </a:prstGeom>
        <a:gradFill rotWithShape="0">
          <a:gsLst>
            <a:gs pos="0">
              <a:srgbClr val="85C2FF"/>
            </a:gs>
            <a:gs pos="43000">
              <a:srgbClr val="C4D6EB"/>
            </a:gs>
            <a:gs pos="100000">
              <a:srgbClr val="FFEBFA"/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287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Учет нагрузки, состояния здоровья, интересов, способностей ребёнка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158067" y="3464294"/>
        <a:ext cx="6468529" cy="532751"/>
      </dsp:txXfrm>
    </dsp:sp>
    <dsp:sp modelId="{45B10188-DBDE-4DF5-9822-6A23FA917235}">
      <dsp:nvSpPr>
        <dsp:cNvPr id="0" name=""/>
        <dsp:cNvSpPr/>
      </dsp:nvSpPr>
      <dsp:spPr>
        <a:xfrm>
          <a:off x="825097" y="3397700"/>
          <a:ext cx="665939" cy="66593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AEDE13D-FB1D-4FB9-B7BD-77AB3730E1CD}">
      <dsp:nvSpPr>
        <dsp:cNvPr id="0" name=""/>
        <dsp:cNvSpPr/>
      </dsp:nvSpPr>
      <dsp:spPr>
        <a:xfrm>
          <a:off x="893684" y="4263305"/>
          <a:ext cx="6732912" cy="532751"/>
        </a:xfrm>
        <a:prstGeom prst="rect">
          <a:avLst/>
        </a:prstGeom>
        <a:gradFill rotWithShape="0">
          <a:gsLst>
            <a:gs pos="0">
              <a:srgbClr val="85C2FF"/>
            </a:gs>
            <a:gs pos="43000">
              <a:srgbClr val="C4D6EB"/>
            </a:gs>
            <a:gs pos="100000">
              <a:srgbClr val="FFEBFA"/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287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Формирование основ экономического воспитания 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93684" y="4263305"/>
        <a:ext cx="6732912" cy="532751"/>
      </dsp:txXfrm>
    </dsp:sp>
    <dsp:sp modelId="{095E3E9B-3F2C-4BD6-8AA5-8CB75ACB5C7C}">
      <dsp:nvSpPr>
        <dsp:cNvPr id="0" name=""/>
        <dsp:cNvSpPr/>
      </dsp:nvSpPr>
      <dsp:spPr>
        <a:xfrm>
          <a:off x="560714" y="4196711"/>
          <a:ext cx="665939" cy="66593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D0231AE-71B6-43F8-A4EC-0459F9AF681A}">
      <dsp:nvSpPr>
        <dsp:cNvPr id="0" name=""/>
        <dsp:cNvSpPr/>
      </dsp:nvSpPr>
      <dsp:spPr>
        <a:xfrm>
          <a:off x="411229" y="5062901"/>
          <a:ext cx="7215366" cy="532751"/>
        </a:xfrm>
        <a:prstGeom prst="rect">
          <a:avLst/>
        </a:prstGeom>
        <a:gradFill rotWithShape="0">
          <a:gsLst>
            <a:gs pos="0">
              <a:srgbClr val="85C2FF"/>
            </a:gs>
            <a:gs pos="43000">
              <a:srgbClr val="C4D6EB"/>
            </a:gs>
            <a:gs pos="100000">
              <a:srgbClr val="FFEBFA"/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287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Совместный труд взрослых и детей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1229" y="5062901"/>
        <a:ext cx="7215366" cy="532751"/>
      </dsp:txXfrm>
    </dsp:sp>
    <dsp:sp modelId="{A96B061F-6168-42BD-895D-CFFFD3CA5A46}">
      <dsp:nvSpPr>
        <dsp:cNvPr id="0" name=""/>
        <dsp:cNvSpPr/>
      </dsp:nvSpPr>
      <dsp:spPr>
        <a:xfrm>
          <a:off x="78259" y="4996307"/>
          <a:ext cx="665939" cy="66593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emf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3.emf"/><Relationship Id="rId7" Type="http://schemas.openxmlformats.org/officeDocument/2006/relationships/diagramColors" Target="../diagrams/colors3.xml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34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4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36912"/>
            <a:ext cx="5489575" cy="38401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36306" y="692696"/>
            <a:ext cx="77048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700" b="1" kern="100" spc="-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«Современные подходы к трудовому воспитанию детей в соответствии с Федеральной Образовательной Программой дошкольного образования</a:t>
            </a:r>
            <a:r>
              <a:rPr lang="ru-RU" b="1" kern="100" spc="-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>
              <a:latin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71186" y="5589240"/>
            <a:ext cx="2069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Габидуллина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А.А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3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692696"/>
            <a:ext cx="70567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/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Трудовое воспитание в ДОУ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 важное средство всестороннего развития личности дошкольника посредством ознакомления с трудом взрослых, приобщения детей к доступной трудовой деятельности.</a:t>
            </a:r>
          </a:p>
          <a:p>
            <a:pPr lvl="0" indent="457200" algn="just"/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57200" algn="just"/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Проблемы трудового воспитания достаточно актуальны для детей дошкольного возраста, так как на этом этапе у ребёнка происходит формирование личностных качеств, умений и стремления к труду.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780928"/>
            <a:ext cx="5976664" cy="40770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063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403648" y="332656"/>
            <a:ext cx="2670824" cy="783193"/>
          </a:xfrm>
          <a:prstGeom prst="round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pPr lvl="0"/>
            <a:r>
              <a:rPr lang="ru-RU" sz="4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ФГОС ДО</a:t>
            </a:r>
            <a:endParaRPr lang="ru-RU" sz="4000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868144" y="332655"/>
            <a:ext cx="1896696" cy="783193"/>
          </a:xfrm>
          <a:prstGeom prst="round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ФОП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1700808"/>
            <a:ext cx="43924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kern="1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Согласно ФГОС дошкольного образования трудовое воспитание - одно из важных направлений в работе дошкольных учреждений, главной целью которого является формирование положительного отношения к труду через решение следующих задач:</a:t>
            </a:r>
          </a:p>
          <a:p>
            <a:pPr marL="342900" lvl="0" indent="-342900">
              <a:buFont typeface="Symbol" panose="05050102010706020507" pitchFamily="18" charset="2"/>
              <a:buChar char=""/>
              <a:defRPr/>
            </a:pPr>
            <a:r>
              <a:rPr lang="ru-RU" kern="1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формировать позитивные установки к различным видам труда и творчества;</a:t>
            </a:r>
          </a:p>
          <a:p>
            <a:pPr marL="342900" lvl="0" indent="-342900">
              <a:buFont typeface="Symbol" panose="05050102010706020507" pitchFamily="18" charset="2"/>
              <a:buChar char=""/>
              <a:defRPr/>
            </a:pPr>
            <a:r>
              <a:rPr lang="ru-RU" kern="1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воспитывать ценностное отношение к собственному труду, труду других людей и его результатам;</a:t>
            </a:r>
          </a:p>
          <a:p>
            <a:pPr marL="342900" lvl="0" indent="-342900">
              <a:buFont typeface="Symbol" panose="05050102010706020507" pitchFamily="18" charset="2"/>
              <a:buChar char=""/>
              <a:defRPr/>
            </a:pPr>
            <a:r>
              <a:rPr lang="ru-RU" kern="1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развивать творческую инициативу, способности самостоятельно себя реализовать в различных видах труда и творчества;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148064" y="1700808"/>
            <a:ext cx="36663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Министерство Просвещения вместе со специалистами разработало Федеральную Образовательную программу дошкольного образования, 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которая вводит единые требования к объему, содержанию и результатам работы с детьми в детских садах.</a:t>
            </a:r>
          </a:p>
          <a:p>
            <a:pPr lvl="0"/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В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ФОПе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дошкольного образования в области 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«Содержание образовательной деятельности в сфере трудового воспитания» прописаны конкретные задачи на каждый дошкольный возраст.</a:t>
            </a:r>
          </a:p>
        </p:txBody>
      </p:sp>
      <p:sp>
        <p:nvSpPr>
          <p:cNvPr id="6" name="Стрелка вниз 5"/>
          <p:cNvSpPr/>
          <p:nvPr/>
        </p:nvSpPr>
        <p:spPr>
          <a:xfrm>
            <a:off x="2393758" y="1197266"/>
            <a:ext cx="540060" cy="512061"/>
          </a:xfrm>
          <a:prstGeom prst="downArrow">
            <a:avLst/>
          </a:prstGeom>
          <a:solidFill>
            <a:srgbClr val="00B0F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6432141" y="1188747"/>
            <a:ext cx="540060" cy="512061"/>
          </a:xfrm>
          <a:prstGeom prst="downArrow">
            <a:avLst/>
          </a:prstGeom>
          <a:solidFill>
            <a:srgbClr val="00B0F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22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72598"/>
            <a:ext cx="8249192" cy="29651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75656" y="390057"/>
            <a:ext cx="61794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atin typeface="Times New Roman"/>
                <a:ea typeface="Calibri"/>
              </a:rPr>
              <a:t>Трудовое направление </a:t>
            </a:r>
            <a:r>
              <a:rPr lang="ru-RU" sz="2400" b="1" i="1" dirty="0" smtClean="0">
                <a:latin typeface="Times New Roman"/>
                <a:ea typeface="Calibri"/>
              </a:rPr>
              <a:t>воспитания в ФОП</a:t>
            </a:r>
            <a:endParaRPr lang="ru-RU" sz="24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4197" y="856389"/>
            <a:ext cx="782466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>
              <a:spcAft>
                <a:spcPts val="600"/>
              </a:spcAft>
            </a:pP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</a:rPr>
              <a:t>Цель трудового воспитания </a:t>
            </a: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</a:rPr>
              <a:t>— формирование ценностного отношения детей к труду, трудолюбию и приобщение ребёнка к труду. </a:t>
            </a:r>
            <a:endParaRPr lang="ru-RU" b="1" dirty="0" smtClean="0">
              <a:solidFill>
                <a:prstClr val="black"/>
              </a:solidFill>
              <a:latin typeface="Times New Roman"/>
              <a:ea typeface="Calibri"/>
            </a:endParaRPr>
          </a:p>
          <a:p>
            <a:pPr lvl="0" indent="457200" algn="just">
              <a:spcAft>
                <a:spcPts val="600"/>
              </a:spcAft>
            </a:pPr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</a:rPr>
              <a:t>Ценность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</a:rPr>
              <a:t>— труд лежит в основе трудового направления воспитания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Calibri"/>
              </a:rPr>
              <a:t>.</a:t>
            </a:r>
            <a:endParaRPr lang="ru-RU" b="1" dirty="0" smtClean="0">
              <a:latin typeface="Times New Roman"/>
              <a:ea typeface="Calibri"/>
            </a:endParaRPr>
          </a:p>
          <a:p>
            <a:pPr indent="457200" algn="just"/>
            <a:r>
              <a:rPr lang="ru-RU" b="1" dirty="0" smtClean="0">
                <a:latin typeface="Times New Roman"/>
                <a:ea typeface="Calibri"/>
              </a:rPr>
              <a:t>Трудовое </a:t>
            </a:r>
            <a:r>
              <a:rPr lang="ru-RU" b="1" dirty="0">
                <a:latin typeface="Times New Roman"/>
                <a:ea typeface="Calibri"/>
              </a:rPr>
              <a:t>направление воспитания направлено </a:t>
            </a:r>
            <a:r>
              <a:rPr lang="ru-RU" dirty="0">
                <a:latin typeface="Times New Roman"/>
                <a:ea typeface="Calibri"/>
              </a:rPr>
              <a:t>на формирование и поддержку привычки к трудовому усилию, к доступному напряжению физических, умственных и нравственных сил для решения трудовой задачи; стремление приносить пользу людям. Повседневный труд постепенно приводит детей к осознанию нравственной стороны труда. Самостоятельность в выполнении трудовых поручений способствует формированию ответственности за свои действия.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649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7" y="408788"/>
            <a:ext cx="44088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Задачи трудового воспитания:</a:t>
            </a:r>
            <a:endParaRPr kumimoji="0" lang="ru-RU" sz="1800" b="0" i="1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3420285206"/>
              </p:ext>
            </p:extLst>
          </p:nvPr>
        </p:nvGraphicFramePr>
        <p:xfrm>
          <a:off x="971600" y="844692"/>
          <a:ext cx="8064896" cy="5848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1772816"/>
            <a:ext cx="3024335" cy="3094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8948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19647"/>
            <a:ext cx="8064896" cy="490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i="1" dirty="0">
                <a:latin typeface="Times New Roman"/>
                <a:ea typeface="Calibri"/>
                <a:cs typeface="Times New Roman"/>
              </a:rPr>
              <a:t>Планируемые результаты в дошкольном возрасте</a:t>
            </a:r>
            <a:endParaRPr lang="ru-RU" sz="2400" b="1" i="1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40296" y="836712"/>
            <a:ext cx="8568952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К 4 годам: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ребенок владеет культурно-гигиеническими навыками: умывание, одевание и тому подобное, соблюдает требования гигиены. ребенок охотно включается в совместную деятельность со взрослым, подражает его действиям, отвечает на вопросы взрослого и комментирует его действия в процессе совместной деятельности;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К 5 годам: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ребенок стремится к самостоятельному осуществлению процессов личной гигиены, их правильной организации; ребенок самостоятелен в самообслуживании. ребенок проявляет познавательный интерес к труду взрослых, профессиям, технике; отражает эти представления в играх; ребенок стремится к выполнению трудовых обязанностей, охотно включается в совместный труд со взрослыми или сверстниками;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К 6 годам: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ребенок проявляет активность в стремлении к познанию разных видов труда и профессий, бережно относится к предметному миру как результату труда взрослых, стремится участвовать в труде взрослых, самостоятелен, инициативен в самообслуживании, участвует со сверстниками в разных видах повседневного и ручного труда;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55985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6912768" cy="490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215" algn="just">
              <a:lnSpc>
                <a:spcPct val="115000"/>
              </a:lnSpc>
            </a:pPr>
            <a:r>
              <a:rPr lang="ru-RU" sz="2400" b="1" i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Виды трудовой деятельности дошкольников</a:t>
            </a:r>
            <a:endParaRPr lang="ru-RU" sz="2400" b="1" i="1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71202730"/>
              </p:ext>
            </p:extLst>
          </p:nvPr>
        </p:nvGraphicFramePr>
        <p:xfrm>
          <a:off x="395536" y="849721"/>
          <a:ext cx="8496944" cy="57476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0834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27783" y="101977"/>
            <a:ext cx="3927783" cy="517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i="1" dirty="0" smtClean="0">
                <a:latin typeface="Times New Roman"/>
                <a:ea typeface="Calibri"/>
                <a:cs typeface="Times New Roman"/>
              </a:rPr>
              <a:t>Самообслуживание</a:t>
            </a:r>
            <a:endParaRPr lang="ru-RU" sz="2400" b="1" i="1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446637"/>
            <a:ext cx="8712968" cy="239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Формирование тех или иных навыков самообслуживания начинается с показа действия с объяснением и выполнения действия вместе с детьми.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r>
              <a:rPr lang="ru-RU" dirty="0">
                <a:latin typeface="Times New Roman"/>
                <a:ea typeface="Calibri"/>
              </a:rPr>
              <a:t>Важно сохранить их стремление к самостоятельности и не погасить детскую инициативу. </a:t>
            </a:r>
            <a:r>
              <a:rPr lang="ru-RU" b="1" dirty="0">
                <a:latin typeface="Times New Roman"/>
                <a:ea typeface="Calibri"/>
              </a:rPr>
              <a:t>Эффективный прием</a:t>
            </a:r>
            <a:r>
              <a:rPr lang="ru-RU" dirty="0">
                <a:latin typeface="Times New Roman"/>
                <a:ea typeface="Calibri"/>
              </a:rPr>
              <a:t> – положительная оценка. Необходим и контроль за правильным, добросовестным выполнением операции. Вместе с тем формировать навык взаимопомощи. Особое внимание надо обращать, на то, чтобы ребенок пользовался навыками осознанно, усложнять с возрастом навыки самообслуживания. Приучать детей бережно относиться к вещам, уметь ухаживать за ними.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864"/>
          <a:stretch/>
        </p:blipFill>
        <p:spPr bwMode="auto">
          <a:xfrm rot="20781922">
            <a:off x="582385" y="3009007"/>
            <a:ext cx="2503265" cy="348158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3081">
            <a:off x="6207303" y="3053288"/>
            <a:ext cx="2494994" cy="341455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90" b="16340"/>
          <a:stretch/>
        </p:blipFill>
        <p:spPr bwMode="auto">
          <a:xfrm>
            <a:off x="3358882" y="2858588"/>
            <a:ext cx="2632293" cy="35227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687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4713" y="188640"/>
            <a:ext cx="44793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latin typeface="Times New Roman"/>
                <a:ea typeface="Calibri"/>
              </a:rPr>
              <a:t>Хозяйственно – бытовой труд</a:t>
            </a:r>
            <a:r>
              <a:rPr lang="ru-RU" sz="2400" i="1" dirty="0">
                <a:latin typeface="Times New Roman"/>
                <a:ea typeface="Calibri"/>
              </a:rPr>
              <a:t> </a:t>
            </a:r>
            <a:endParaRPr lang="ru-RU" sz="2400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548680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Появляется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очень рано, так как он наиболее доступный пониманию ребенка. По мере взросления, происходит дальнейшее нарастание объемов труда, повышаются требования к самостоятельности и качеству выполняемых действий. Детей, учат навыкам планирования своей и общей работы, умению сговариваться, изучать последовательность работы, распределить обязанности, подбирать и рациональные использовать оборудование. Характерной особенностью этого вида труда является общественная направленность. Необходимо формировать у дошкольников представление о значении хозяйственно-бытового труда для всех и лично для каждого. 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6" t="14102" b="18401"/>
          <a:stretch/>
        </p:blipFill>
        <p:spPr bwMode="auto">
          <a:xfrm rot="20840137">
            <a:off x="503752" y="3181346"/>
            <a:ext cx="2518037" cy="323728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0" r="12191" b="13869"/>
          <a:stretch/>
        </p:blipFill>
        <p:spPr bwMode="auto">
          <a:xfrm rot="816679">
            <a:off x="6129900" y="3242190"/>
            <a:ext cx="2435888" cy="326211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92" b="12902"/>
          <a:stretch/>
        </p:blipFill>
        <p:spPr bwMode="auto">
          <a:xfrm>
            <a:off x="3199920" y="2977530"/>
            <a:ext cx="2686894" cy="328369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76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91880" y="221270"/>
            <a:ext cx="22599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latin typeface="Times New Roman"/>
                <a:ea typeface="Calibri"/>
              </a:rPr>
              <a:t>Труд в природе</a:t>
            </a:r>
            <a:r>
              <a:rPr lang="ru-RU" sz="2400" i="1" dirty="0">
                <a:latin typeface="Times New Roman"/>
                <a:ea typeface="Calibri"/>
              </a:rPr>
              <a:t> </a:t>
            </a:r>
            <a:endParaRPr lang="ru-RU" sz="2400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1984" y="620688"/>
            <a:ext cx="864419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Содержанием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такого труда являются уход за растениями и животными, озеленение участков, выращивание определенных видов овощей (горох, бобы, фасоль, зелёный лук).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Труд в природе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благотворно влияет не только на развитие трудовых навыков, но и на воспитание нравственных чувств, закладывает основу экологического образования. Результатом этого труда может быть материальный продукт, дети видят результаты своего труда. 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68193">
            <a:off x="601671" y="2973805"/>
            <a:ext cx="2600285" cy="356882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2" b="6105"/>
          <a:stretch/>
        </p:blipFill>
        <p:spPr bwMode="auto">
          <a:xfrm rot="805036">
            <a:off x="6055067" y="2952672"/>
            <a:ext cx="2653778" cy="35373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45" r="9152"/>
          <a:stretch/>
        </p:blipFill>
        <p:spPr bwMode="auto">
          <a:xfrm>
            <a:off x="3275856" y="2693054"/>
            <a:ext cx="2833230" cy="36463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26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91312" y="231031"/>
            <a:ext cx="47053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latin typeface="Times New Roman"/>
                <a:ea typeface="Calibri"/>
              </a:rPr>
              <a:t>Ручной и художественный труд</a:t>
            </a:r>
            <a:r>
              <a:rPr lang="ru-RU" sz="2400" i="1" dirty="0">
                <a:latin typeface="Times New Roman"/>
                <a:ea typeface="Calibri"/>
              </a:rPr>
              <a:t> </a:t>
            </a:r>
            <a:endParaRPr lang="ru-RU" sz="2400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7172" y="692696"/>
            <a:ext cx="86833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dirty="0" smtClean="0">
                <a:latin typeface="Times New Roman"/>
                <a:ea typeface="Calibri"/>
              </a:rPr>
              <a:t>По </a:t>
            </a:r>
            <a:r>
              <a:rPr lang="ru-RU" dirty="0">
                <a:latin typeface="Times New Roman"/>
                <a:ea typeface="Calibri"/>
              </a:rPr>
              <a:t>своему назначению является трудом, направленным на удовлетворение эстетических потребностей человека. Работа по ручному труду предусматривает освоение заданий разной степени сложности; дети продолжают осваивать в рамках непрерывной образовательной деятельности ручной труд и прикладное творчество работу с бумагой картоном и бросовым природным материалом. 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18" b="22318"/>
          <a:stretch/>
        </p:blipFill>
        <p:spPr bwMode="auto">
          <a:xfrm rot="20740977">
            <a:off x="554386" y="2659547"/>
            <a:ext cx="2664296" cy="37089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2815">
            <a:off x="6044453" y="2557336"/>
            <a:ext cx="2664296" cy="390650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45"/>
          <a:stretch/>
        </p:blipFill>
        <p:spPr bwMode="auto">
          <a:xfrm>
            <a:off x="3131840" y="2401984"/>
            <a:ext cx="2880320" cy="383532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259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05" name="Picture 21" descr="C:\Users\АЛЁНА\Desktop\Труд семинар\Трудов воспит\1676732623_gas_kvas_com_p_risunok_k_slovu_trud_detskie_17_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110" y="4470250"/>
            <a:ext cx="7808346" cy="238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2"/>
          <p:cNvGrpSpPr/>
          <p:nvPr/>
        </p:nvGrpSpPr>
        <p:grpSpPr>
          <a:xfrm rot="5400000">
            <a:off x="1709265" y="-1198260"/>
            <a:ext cx="5818197" cy="8576198"/>
            <a:chOff x="1874738" y="2138033"/>
            <a:chExt cx="5627908" cy="2485087"/>
          </a:xfr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</p:grpSpPr>
        <p:sp>
          <p:nvSpPr>
            <p:cNvPr id="4" name="Скругленный прямоугольник 3"/>
            <p:cNvSpPr/>
            <p:nvPr/>
          </p:nvSpPr>
          <p:spPr>
            <a:xfrm rot="16200000">
              <a:off x="1205300" y="3077562"/>
              <a:ext cx="1953806" cy="61493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5706" tIns="45706" rIns="45706" bIns="45706" numCol="1" spcCol="1270" anchor="ctr" anchorCtr="0">
              <a:noAutofit/>
            </a:bodyPr>
            <a:lstStyle/>
            <a:p>
              <a:pPr lvl="0" algn="ctr" defTabSz="1555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500" kern="1200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 rot="16200000">
              <a:off x="2804237" y="2214749"/>
              <a:ext cx="783377" cy="629946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5706" tIns="45706" rIns="45706" bIns="45706" numCol="1" spcCol="1270" anchor="ctr" anchorCtr="0">
              <a:noAutofit/>
            </a:bodyPr>
            <a:lstStyle/>
            <a:p>
              <a:pPr lvl="0" algn="ctr" defTabSz="1555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500" kern="1200" dirty="0"/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 rot="16200000">
              <a:off x="4337508" y="2298923"/>
              <a:ext cx="444336" cy="960941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5706" tIns="45706" rIns="45706" bIns="45706" numCol="1" spcCol="1270" anchor="ctr" anchorCtr="0">
              <a:noAutofit/>
            </a:bodyPr>
            <a:lstStyle/>
            <a:p>
              <a:pPr lvl="0" algn="ctr" defTabSz="1555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500" kern="1200"/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 rot="16200000">
              <a:off x="6459992" y="2721167"/>
              <a:ext cx="335680" cy="1749628"/>
            </a:xfrm>
            <a:prstGeom prst="roundRect">
              <a:avLst/>
            </a:prstGeom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48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5706" tIns="45706" rIns="45706" bIns="45706" numCol="1" spcCol="1270" anchor="ctr" anchorCtr="0">
              <a:noAutofit/>
            </a:bodyPr>
            <a:lstStyle/>
            <a:p>
              <a:pPr lvl="0" algn="ctr" defTabSz="1555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500" kern="1200"/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 rot="16200000">
              <a:off x="2896021" y="4008243"/>
              <a:ext cx="661153" cy="568602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5706" tIns="45706" rIns="45706" bIns="45706" numCol="1" spcCol="1270" anchor="ctr" anchorCtr="0">
              <a:noAutofit/>
            </a:bodyPr>
            <a:lstStyle/>
            <a:p>
              <a:pPr lvl="0" algn="ctr" defTabSz="1555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500" kern="1200"/>
            </a:p>
          </p:txBody>
        </p:sp>
        <p:sp>
          <p:nvSpPr>
            <p:cNvPr id="14" name="Полилиния 13"/>
            <p:cNvSpPr/>
            <p:nvPr/>
          </p:nvSpPr>
          <p:spPr>
            <a:xfrm rot="16200000">
              <a:off x="4294421" y="3657265"/>
              <a:ext cx="622840" cy="1242285"/>
            </a:xfrm>
            <a:custGeom>
              <a:avLst/>
              <a:gdLst>
                <a:gd name="connsiteX0" fmla="*/ 0 w 1603374"/>
                <a:gd name="connsiteY0" fmla="*/ 80169 h 801687"/>
                <a:gd name="connsiteX1" fmla="*/ 80169 w 1603374"/>
                <a:gd name="connsiteY1" fmla="*/ 0 h 801687"/>
                <a:gd name="connsiteX2" fmla="*/ 1523205 w 1603374"/>
                <a:gd name="connsiteY2" fmla="*/ 0 h 801687"/>
                <a:gd name="connsiteX3" fmla="*/ 1603374 w 1603374"/>
                <a:gd name="connsiteY3" fmla="*/ 80169 h 801687"/>
                <a:gd name="connsiteX4" fmla="*/ 1603374 w 1603374"/>
                <a:gd name="connsiteY4" fmla="*/ 721518 h 801687"/>
                <a:gd name="connsiteX5" fmla="*/ 1523205 w 1603374"/>
                <a:gd name="connsiteY5" fmla="*/ 801687 h 801687"/>
                <a:gd name="connsiteX6" fmla="*/ 80169 w 1603374"/>
                <a:gd name="connsiteY6" fmla="*/ 801687 h 801687"/>
                <a:gd name="connsiteX7" fmla="*/ 0 w 1603374"/>
                <a:gd name="connsiteY7" fmla="*/ 721518 h 801687"/>
                <a:gd name="connsiteX8" fmla="*/ 0 w 1603374"/>
                <a:gd name="connsiteY8" fmla="*/ 80169 h 801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03374" h="801687">
                  <a:moveTo>
                    <a:pt x="0" y="80169"/>
                  </a:moveTo>
                  <a:cubicBezTo>
                    <a:pt x="0" y="35893"/>
                    <a:pt x="35893" y="0"/>
                    <a:pt x="80169" y="0"/>
                  </a:cubicBezTo>
                  <a:lnTo>
                    <a:pt x="1523205" y="0"/>
                  </a:lnTo>
                  <a:cubicBezTo>
                    <a:pt x="1567481" y="0"/>
                    <a:pt x="1603374" y="35893"/>
                    <a:pt x="1603374" y="80169"/>
                  </a:cubicBezTo>
                  <a:lnTo>
                    <a:pt x="1603374" y="721518"/>
                  </a:lnTo>
                  <a:cubicBezTo>
                    <a:pt x="1603374" y="765794"/>
                    <a:pt x="1567481" y="801687"/>
                    <a:pt x="1523205" y="801687"/>
                  </a:cubicBezTo>
                  <a:lnTo>
                    <a:pt x="80169" y="801687"/>
                  </a:lnTo>
                  <a:cubicBezTo>
                    <a:pt x="35893" y="801687"/>
                    <a:pt x="0" y="765794"/>
                    <a:pt x="0" y="721518"/>
                  </a:cubicBezTo>
                  <a:lnTo>
                    <a:pt x="0" y="80169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5706" tIns="45706" rIns="45706" bIns="45706" numCol="1" spcCol="1270" anchor="ctr" anchorCtr="0">
              <a:noAutofit/>
            </a:bodyPr>
            <a:lstStyle/>
            <a:p>
              <a:pPr lvl="0" algn="ctr" defTabSz="1555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500" kern="1200"/>
            </a:p>
          </p:txBody>
        </p:sp>
      </p:grpSp>
      <p:sp>
        <p:nvSpPr>
          <p:cNvPr id="18" name="Скругленный прямоугольник 17"/>
          <p:cNvSpPr/>
          <p:nvPr/>
        </p:nvSpPr>
        <p:spPr>
          <a:xfrm>
            <a:off x="7517274" y="2467636"/>
            <a:ext cx="1546154" cy="993432"/>
          </a:xfrm>
          <a:prstGeom prst="roundRect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48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5706" tIns="45706" rIns="45706" bIns="45706" numCol="1" spcCol="1270" anchor="ctr" anchorCtr="0"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Совместный </a:t>
            </a:r>
          </a:p>
          <a:p>
            <a:pPr algn="ctr">
              <a:spcAft>
                <a:spcPts val="0"/>
              </a:spcAft>
            </a:pPr>
            <a:r>
              <a:rPr lang="ru-RU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труд </a:t>
            </a:r>
            <a:endParaRPr lang="ru-RU" dirty="0">
              <a:solidFill>
                <a:schemeClr val="tx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86817" y="267769"/>
            <a:ext cx="70857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Формы организации трудовой деятельности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99189" y="1393642"/>
            <a:ext cx="13438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/>
                <a:ea typeface="Calibri"/>
              </a:rPr>
              <a:t>Поручения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6293285" y="1340198"/>
            <a:ext cx="23403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Коллективный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труд 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421967" y="2414423"/>
            <a:ext cx="21419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Индивидуальные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П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одгрупповые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Коллективные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Общие 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35132" y="4498835"/>
            <a:ext cx="1919529" cy="1191816"/>
          </a:xfrm>
          <a:prstGeom prst="roundRect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48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Эпизодические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Длительные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Отсроченные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во времени 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295762" y="2414423"/>
            <a:ext cx="2277019" cy="1328023"/>
          </a:xfrm>
          <a:prstGeom prst="roundRect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5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Индивидуальные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Подгрупповые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Обязательные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Систематичные 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305587" y="4268231"/>
            <a:ext cx="11531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u="sng" dirty="0" smtClean="0">
                <a:latin typeface="Times New Roman"/>
                <a:ea typeface="Calibri"/>
                <a:cs typeface="Times New Roman"/>
              </a:rPr>
              <a:t>Младший </a:t>
            </a:r>
            <a:r>
              <a:rPr lang="ru-RU" sz="1600" u="sng" dirty="0">
                <a:latin typeface="Times New Roman"/>
                <a:ea typeface="Calibri"/>
                <a:cs typeface="Times New Roman"/>
              </a:rPr>
              <a:t>возраст </a:t>
            </a:r>
            <a:endParaRPr lang="ru-RU" sz="1600" u="sng" dirty="0" smtClean="0"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П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о столовой,</a:t>
            </a:r>
          </a:p>
          <a:p>
            <a:pPr algn="ctr">
              <a:spcAft>
                <a:spcPts val="0"/>
              </a:spcAft>
            </a:pP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600" dirty="0">
                <a:latin typeface="Times New Roman"/>
                <a:ea typeface="Calibri"/>
                <a:cs typeface="Times New Roman"/>
              </a:rPr>
              <a:t>занятиям </a:t>
            </a:r>
            <a:endParaRPr lang="ru-RU" sz="16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493358" y="4182301"/>
            <a:ext cx="1247085" cy="1921252"/>
          </a:xfrm>
          <a:prstGeom prst="roundRect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48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pPr algn="ctr"/>
            <a:r>
              <a:rPr lang="ru-RU" sz="1600" u="sng" dirty="0" smtClean="0">
                <a:latin typeface="Times New Roman"/>
                <a:ea typeface="Calibri"/>
              </a:rPr>
              <a:t>Старший возраст</a:t>
            </a:r>
          </a:p>
          <a:p>
            <a:pPr algn="ctr"/>
            <a:r>
              <a:rPr lang="ru-RU" sz="1600" dirty="0" smtClean="0">
                <a:latin typeface="Times New Roman"/>
                <a:ea typeface="Calibri"/>
              </a:rPr>
              <a:t> По столовой,</a:t>
            </a:r>
          </a:p>
          <a:p>
            <a:pPr algn="ctr"/>
            <a:r>
              <a:rPr lang="ru-RU" sz="1600" dirty="0" smtClean="0">
                <a:latin typeface="Times New Roman"/>
                <a:ea typeface="Calibri"/>
              </a:rPr>
              <a:t> занятиям,</a:t>
            </a:r>
          </a:p>
          <a:p>
            <a:pPr algn="ctr"/>
            <a:r>
              <a:rPr lang="ru-RU" sz="1600" dirty="0" smtClean="0">
                <a:latin typeface="Times New Roman"/>
                <a:ea typeface="Calibri"/>
              </a:rPr>
              <a:t> </a:t>
            </a:r>
            <a:r>
              <a:rPr lang="ru-RU" sz="1600" dirty="0">
                <a:latin typeface="Times New Roman"/>
                <a:ea typeface="Calibri"/>
              </a:rPr>
              <a:t>в уголке природы </a:t>
            </a:r>
            <a:endParaRPr lang="ru-RU" sz="16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5990102" y="2618168"/>
            <a:ext cx="13344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Общий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труд 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078861" y="4010550"/>
            <a:ext cx="1132120" cy="919401"/>
          </a:xfrm>
          <a:prstGeom prst="roundRect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5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dirty="0" smtClean="0">
                <a:latin typeface="Times New Roman"/>
                <a:ea typeface="Calibri"/>
                <a:cs typeface="Times New Roman"/>
              </a:rPr>
              <a:t>Со средней </a:t>
            </a:r>
            <a:r>
              <a:rPr lang="ru-RU" sz="1600" dirty="0">
                <a:latin typeface="Times New Roman"/>
                <a:ea typeface="Calibri"/>
                <a:cs typeface="Times New Roman"/>
              </a:rPr>
              <a:t>группы </a:t>
            </a:r>
            <a:endParaRPr lang="ru-RU" sz="16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7557761" y="4018488"/>
            <a:ext cx="1393164" cy="1191816"/>
          </a:xfrm>
          <a:prstGeom prst="roundRect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5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старшей - подготовительной группе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3622209" y="1393642"/>
            <a:ext cx="1565652" cy="408623"/>
          </a:xfrm>
          <a:prstGeom prst="roundRect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48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/>
                <a:ea typeface="Calibri"/>
              </a:rPr>
              <a:t>Дежурство</a:t>
            </a:r>
            <a:endParaRPr lang="ru-RU" dirty="0"/>
          </a:p>
        </p:txBody>
      </p:sp>
      <p:cxnSp>
        <p:nvCxnSpPr>
          <p:cNvPr id="30" name="Прямая со стрелкой 29"/>
          <p:cNvCxnSpPr>
            <a:stCxn id="4" idx="2"/>
          </p:cNvCxnSpPr>
          <p:nvPr/>
        </p:nvCxnSpPr>
        <p:spPr>
          <a:xfrm flipH="1">
            <a:off x="1948266" y="816463"/>
            <a:ext cx="2654738" cy="35106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168" name="Прямая со стрелкой 7167"/>
          <p:cNvCxnSpPr>
            <a:stCxn id="4" idx="2"/>
          </p:cNvCxnSpPr>
          <p:nvPr/>
        </p:nvCxnSpPr>
        <p:spPr>
          <a:xfrm flipH="1">
            <a:off x="4374126" y="816463"/>
            <a:ext cx="228878" cy="52373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180" name="Прямая со стрелкой 7179"/>
          <p:cNvCxnSpPr>
            <a:stCxn id="4" idx="2"/>
            <a:endCxn id="6" idx="0"/>
          </p:cNvCxnSpPr>
          <p:nvPr/>
        </p:nvCxnSpPr>
        <p:spPr>
          <a:xfrm>
            <a:off x="4603004" y="816463"/>
            <a:ext cx="2951714" cy="40451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7183" name="Стрелка вниз 7182"/>
          <p:cNvSpPr/>
          <p:nvPr/>
        </p:nvSpPr>
        <p:spPr>
          <a:xfrm>
            <a:off x="1214147" y="1872223"/>
            <a:ext cx="347038" cy="489820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84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1009" y="1818657"/>
            <a:ext cx="506413" cy="816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5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2697">
            <a:off x="6690493" y="1891152"/>
            <a:ext cx="477354" cy="689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6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97511">
            <a:off x="7773810" y="1921778"/>
            <a:ext cx="50641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7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817" y="3985746"/>
            <a:ext cx="50641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8" name="Pictur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956" y="3761943"/>
            <a:ext cx="506413" cy="513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9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433" y="3775393"/>
            <a:ext cx="506413" cy="520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90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104" y="3461068"/>
            <a:ext cx="50641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91" name="Picture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7144" y="3461068"/>
            <a:ext cx="50641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5068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63888" y="332656"/>
            <a:ext cx="16634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i="1" dirty="0">
                <a:solidFill>
                  <a:prstClr val="black"/>
                </a:solidFill>
                <a:latin typeface="Times New Roman"/>
                <a:ea typeface="Calibri"/>
              </a:rPr>
              <a:t>Поручения</a:t>
            </a:r>
            <a:endParaRPr lang="ru-RU" sz="2400" i="1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73561" y="692696"/>
            <a:ext cx="7992888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- это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задания,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которые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воспитатель эпизодически даёт одному или нескольким детям, учитывая их возрастные индивидуальные возможности, наличие опыта, а также воспитательные задачи. Выполнения трудовых поручений способствуют формированию у детей интереса к труду, чувства ответственности за порученное дело. 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4" r="11771"/>
          <a:stretch/>
        </p:blipFill>
        <p:spPr bwMode="auto">
          <a:xfrm rot="771082">
            <a:off x="5827847" y="2780535"/>
            <a:ext cx="2797629" cy="374518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54"/>
          <a:stretch/>
        </p:blipFill>
        <p:spPr bwMode="auto">
          <a:xfrm rot="20974372">
            <a:off x="485912" y="2691833"/>
            <a:ext cx="2674350" cy="37569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0" r="24421"/>
          <a:stretch/>
        </p:blipFill>
        <p:spPr bwMode="auto">
          <a:xfrm>
            <a:off x="3275856" y="2502182"/>
            <a:ext cx="2592288" cy="373512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306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54370" y="332656"/>
            <a:ext cx="17654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400" b="1" i="1" dirty="0">
                <a:solidFill>
                  <a:prstClr val="black"/>
                </a:solidFill>
                <a:latin typeface="Times New Roman"/>
                <a:ea typeface="Calibri"/>
              </a:rPr>
              <a:t>Дежурство</a:t>
            </a:r>
            <a:endParaRPr lang="ru-RU" sz="2400" i="1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692696"/>
            <a:ext cx="88569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- форма организации труда детей, предполагающая обязательное выполнение ребёнком работы, направленной на обслуживание коллектива.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Дети поочередно включаются в разные виды дежурств, что обеспечивает систематичность их участие в труде. Назначение и смена дежурных происходит ежедневно. Дежурства ставят ребёнка в условия обязательного выполнения определённых дел, нужных для коллектива. Это позволяет воспитывать у детей ответственность перед коллективом, заботливость, а также понимание необходимости своей работы для всех.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564904"/>
            <a:ext cx="3889375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6742">
            <a:off x="6020467" y="3048041"/>
            <a:ext cx="2533650" cy="35619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3" t="8789" r="5834" b="4453"/>
          <a:stretch/>
        </p:blipFill>
        <p:spPr bwMode="auto">
          <a:xfrm>
            <a:off x="3174909" y="2845200"/>
            <a:ext cx="2722173" cy="37338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2730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9413" y="150299"/>
            <a:ext cx="30599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Коллективный труд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37746" y="476672"/>
            <a:ext cx="8496944" cy="982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8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- коллективной можно назвать такую форму организации труда, при которой дети наряду с трудовыми задачами решают и нравственные: договариваются о разделении труда, помогают друг другу в случае необходимости, «болеют» за качество общей, совместной работы.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620" y="1376544"/>
            <a:ext cx="506413" cy="481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464" y="1376543"/>
            <a:ext cx="506413" cy="481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43202" y="1712275"/>
            <a:ext cx="4362690" cy="1297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 ТРУД «ОБЩИЙ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»</a:t>
            </a:r>
            <a:endParaRPr lang="ru-RU" sz="1400" b="1" dirty="0" smtClean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80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-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при общей цели каждый ребёнок выполняет какую-то часть работы самостоятельно (объединяет общее задание и общий результат) 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424554" y="1694317"/>
            <a:ext cx="3510136" cy="1297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ТРУД «СОВМЕСТНЫЙ»</a:t>
            </a:r>
            <a:endParaRPr lang="ru-RU" sz="1400" b="1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8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- наличие тесной зависимости от партнёров, темпа и качества деятельности. Цель, как и в общем труде – единая.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5"/>
          <a:stretch/>
        </p:blipFill>
        <p:spPr bwMode="auto">
          <a:xfrm rot="21131268">
            <a:off x="337653" y="3111203"/>
            <a:ext cx="2013318" cy="26336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1989">
            <a:off x="3302129" y="3046942"/>
            <a:ext cx="2033389" cy="26162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" name="Рисунок 9" descr="C:\Users\user\Downloads\IMG_7343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465"/>
          <a:stretch/>
        </p:blipFill>
        <p:spPr bwMode="auto">
          <a:xfrm>
            <a:off x="1291100" y="4581128"/>
            <a:ext cx="3568043" cy="211391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3" b="10873"/>
          <a:stretch/>
        </p:blipFill>
        <p:spPr bwMode="auto">
          <a:xfrm>
            <a:off x="5757919" y="3140968"/>
            <a:ext cx="3011915" cy="355407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492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5"/>
            <a:ext cx="2987824" cy="28860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80438"/>
            <a:ext cx="2486811" cy="32079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75656" y="260647"/>
            <a:ext cx="58326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Компоненты трудовой деятельности</a:t>
            </a:r>
            <a:endParaRPr kumimoji="0" lang="ru-RU" sz="2400" b="0" i="1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958346581"/>
              </p:ext>
            </p:extLst>
          </p:nvPr>
        </p:nvGraphicFramePr>
        <p:xfrm>
          <a:off x="1269843" y="722312"/>
          <a:ext cx="8424936" cy="5947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600" y="0"/>
            <a:ext cx="2184400" cy="23844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41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9" t="15950" r="4177" b="14329"/>
          <a:stretch/>
        </p:blipFill>
        <p:spPr bwMode="auto">
          <a:xfrm>
            <a:off x="5220072" y="1412776"/>
            <a:ext cx="3902766" cy="54452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67070" y="254425"/>
            <a:ext cx="698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Times New Roman"/>
                <a:ea typeface="Calibri"/>
              </a:rPr>
              <a:t>Методы </a:t>
            </a:r>
            <a:r>
              <a:rPr lang="ru-RU" sz="2400" b="1" i="1" dirty="0">
                <a:latin typeface="Times New Roman"/>
                <a:ea typeface="Calibri"/>
              </a:rPr>
              <a:t>трудового воспитания дошкольников </a:t>
            </a:r>
            <a:endParaRPr lang="ru-RU" sz="2400" i="1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395291890"/>
              </p:ext>
            </p:extLst>
          </p:nvPr>
        </p:nvGraphicFramePr>
        <p:xfrm>
          <a:off x="-1079039" y="716090"/>
          <a:ext cx="9036496" cy="60252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8734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7327" y="260648"/>
            <a:ext cx="7560840" cy="517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i="1" dirty="0">
                <a:latin typeface="Times New Roman"/>
                <a:ea typeface="Calibri"/>
                <a:cs typeface="Times New Roman"/>
              </a:rPr>
              <a:t>Специфика трудовой деятельности дошкольника </a:t>
            </a:r>
            <a:endParaRPr lang="ru-RU" sz="2400" b="1" i="1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796306"/>
            <a:ext cx="4968552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8575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ru-RU" dirty="0">
                <a:latin typeface="Times New Roman"/>
                <a:ea typeface="Calibri"/>
                <a:cs typeface="Times New Roman"/>
              </a:rPr>
              <a:t>Труд ребёнка тесно связан с игрой. Выполняет трудовую задачу, дети часто переключаются на игру.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28575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ru-RU" dirty="0">
                <a:latin typeface="Times New Roman"/>
                <a:ea typeface="Calibri"/>
                <a:cs typeface="Times New Roman"/>
              </a:rPr>
              <a:t> Труд удовлетворяет потребность ребёнка самоутверждении, в познании собственных возможностей, сближает его со взрослыми.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28575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ru-RU" dirty="0">
                <a:latin typeface="Times New Roman"/>
                <a:ea typeface="Calibri"/>
                <a:cs typeface="Times New Roman"/>
              </a:rPr>
              <a:t> В процессе труда дети приобретают трудовые навыки и умения, помогающие ребёнку становиться независимым от взрослого и самостоятельным.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28575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ru-RU" dirty="0">
                <a:latin typeface="Times New Roman"/>
                <a:ea typeface="Calibri"/>
                <a:cs typeface="Times New Roman"/>
              </a:rPr>
              <a:t> Труд детей не имеет настоящего материального вознаграждения.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28575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ru-RU" dirty="0">
                <a:latin typeface="Times New Roman"/>
                <a:ea typeface="Calibri"/>
                <a:cs typeface="Times New Roman"/>
              </a:rPr>
              <a:t> Труд ребёнка носит ситуативный необязательный характер.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28575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ru-RU" dirty="0">
                <a:latin typeface="Times New Roman"/>
                <a:ea typeface="Calibri"/>
                <a:cs typeface="Times New Roman"/>
              </a:rPr>
              <a:t> Все компоненты трудовой деятельности дошкольников находится в стадии развития, и обязательно предполагают участие и помощь взрослого.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616" y="693236"/>
            <a:ext cx="3818384" cy="60323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449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49080"/>
            <a:ext cx="9144001" cy="2880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7" y="116632"/>
            <a:ext cx="7200800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b="1" i="1" dirty="0">
                <a:latin typeface="Times New Roman"/>
                <a:ea typeface="Calibri"/>
                <a:cs typeface="Times New Roman"/>
              </a:rPr>
              <a:t>Недостатки при организации трудовой деятельности в ДОУ </a:t>
            </a:r>
            <a:endParaRPr lang="ru-RU" sz="2400" b="1" i="1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1066" y="908720"/>
            <a:ext cx="849694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b="1" i="1" dirty="0">
                <a:latin typeface="Times New Roman"/>
                <a:ea typeface="Calibri"/>
                <a:cs typeface="Times New Roman"/>
              </a:rPr>
              <a:t>Недостатки в основном процессе: </a:t>
            </a:r>
            <a:endParaRPr lang="ru-RU" sz="1400" b="1" i="1" dirty="0">
              <a:latin typeface="Calibri"/>
              <a:ea typeface="Calibri"/>
              <a:cs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Не всегда фиксируются различные виды труда и творчества в альбомах, выставках и др.; 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Не в полной мере используются схемы, модели, алгоритмы при ознакомлении со структурой различного вида труда и творчества; 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Слабо поддерживается связь с семьей в этом направлении (совместные творческие выставки, проекты, конференции, дни открытых дверей и др.).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b="1" i="1" dirty="0">
                <a:latin typeface="Times New Roman"/>
                <a:ea typeface="Calibri"/>
                <a:cs typeface="Times New Roman"/>
              </a:rPr>
              <a:t>Недостатки в условиях:  </a:t>
            </a:r>
            <a:endParaRPr lang="ru-RU" sz="1400" b="1" i="1" dirty="0">
              <a:latin typeface="Calibri"/>
              <a:ea typeface="Calibri"/>
              <a:cs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Недостаточное количество учебно-методических пособий по формированию позитивного отношения к различным видам труда и творчества; 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Недостаточное оснащение предметно-пространственной среды (отсутствие современно-технического оборудования, мультимедийных методических пособий и материалов).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60102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4420" y="116632"/>
            <a:ext cx="8964489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15000"/>
              </a:lnSpc>
              <a:spcAft>
                <a:spcPts val="0"/>
              </a:spcAft>
            </a:pPr>
            <a:r>
              <a:rPr lang="ru-RU" sz="2400" b="1" i="1" dirty="0">
                <a:latin typeface="Times New Roman"/>
                <a:ea typeface="Calibri"/>
                <a:cs typeface="Times New Roman"/>
              </a:rPr>
              <a:t>Условия </a:t>
            </a:r>
            <a:r>
              <a:rPr lang="ru-RU" sz="2400" b="1" i="1" dirty="0" smtClean="0">
                <a:latin typeface="Times New Roman"/>
                <a:ea typeface="Calibri"/>
                <a:cs typeface="Times New Roman"/>
              </a:rPr>
              <a:t>успешной </a:t>
            </a:r>
            <a:r>
              <a:rPr lang="ru-RU" sz="2400" b="1" i="1" dirty="0">
                <a:latin typeface="Times New Roman"/>
                <a:ea typeface="Calibri"/>
                <a:cs typeface="Times New Roman"/>
              </a:rPr>
              <a:t>организации трудовой деятельности дошкольников</a:t>
            </a:r>
            <a:endParaRPr lang="ru-RU" sz="2400" i="1" dirty="0">
              <a:effectLst/>
              <a:latin typeface="Calibri"/>
              <a:ea typeface="Calibri"/>
              <a:cs typeface="Times New Roman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633607770"/>
              </p:ext>
            </p:extLst>
          </p:nvPr>
        </p:nvGraphicFramePr>
        <p:xfrm>
          <a:off x="1043608" y="967997"/>
          <a:ext cx="7704856" cy="58621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1700808"/>
            <a:ext cx="2520280" cy="3310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483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977680"/>
            <a:ext cx="3851920" cy="2880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9701" y="752631"/>
            <a:ext cx="849694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Процесс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развития трудовой деятельности детей дошкольного возраста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требует целенаправленного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педагогического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руководства,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которое заключается в установлении влиятельных способов руководства этим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процессом. Ведь трудовое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воспитание подрастающего поколения является одной из важнейших задач нашего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общества.</a:t>
            </a: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 Самой главной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особенностью детской трудовой деятельности является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то,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что несмотря на наличие в ней всех структурных компонентов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деятельности,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они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пока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ещё находятся в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стадии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развития и обязательно предполагают участие и помощь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взрослого.</a:t>
            </a: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 Поэтому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роль воспитателя в развитии трудовой деятельности дошкольника является самой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важной.</a:t>
            </a: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 Развитие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трудовой деятельности дошкольников будет успешно осуществляться если при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организации будут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соблюдены все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условия.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11945" y="106300"/>
            <a:ext cx="30127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0" cap="none" spc="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Заключение</a:t>
            </a:r>
            <a:endParaRPr kumimoji="0" lang="ru-RU" sz="3600" b="0" i="1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4858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06"/>
          <a:stretch/>
        </p:blipFill>
        <p:spPr bwMode="auto">
          <a:xfrm>
            <a:off x="0" y="1132295"/>
            <a:ext cx="9144000" cy="57004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03548" y="116632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Спасибо за </a:t>
            </a:r>
            <a:r>
              <a:rPr lang="ru-RU" sz="6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внимание !</a:t>
            </a:r>
            <a:endParaRPr lang="ru-RU" sz="6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40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3029</TotalTime>
  <Words>1558</Words>
  <Application>Microsoft Office PowerPoint</Application>
  <PresentationFormat>Экран (4:3)</PresentationFormat>
  <Paragraphs>127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АЛЁНА</dc:creator>
  <cp:lastModifiedBy>АЛЁНА</cp:lastModifiedBy>
  <cp:revision>58</cp:revision>
  <dcterms:created xsi:type="dcterms:W3CDTF">2024-09-24T14:30:47Z</dcterms:created>
  <dcterms:modified xsi:type="dcterms:W3CDTF">2024-10-23T12:33:25Z</dcterms:modified>
</cp:coreProperties>
</file>