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5D8"/>
    <a:srgbClr val="EE3794"/>
    <a:srgbClr val="304761"/>
    <a:srgbClr val="3C7F88"/>
    <a:srgbClr val="47B6EE"/>
    <a:srgbClr val="3EA8D0"/>
    <a:srgbClr val="FCA7DE"/>
    <a:srgbClr val="543480"/>
    <a:srgbClr val="FCA847"/>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1344" y="-108"/>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D0286B-4E6E-4E60-A89A-E5BACF0EB895}" type="doc">
      <dgm:prSet loTypeId="urn:microsoft.com/office/officeart/2005/8/layout/vList5" loCatId="list" qsTypeId="urn:microsoft.com/office/officeart/2005/8/quickstyle/simple1" qsCatId="simple" csTypeId="urn:microsoft.com/office/officeart/2005/8/colors/colorful1" csCatId="colorful" phldr="1"/>
      <dgm:spPr/>
      <dgm:t>
        <a:bodyPr/>
        <a:lstStyle/>
        <a:p>
          <a:endParaRPr lang="ru-RU"/>
        </a:p>
      </dgm:t>
    </dgm:pt>
    <dgm:pt modelId="{7688F71D-DAEB-4BF4-BE0A-1980F68BD643}">
      <dgm:prSet phldrT="[Текст]" custT="1"/>
      <dgm:spPr/>
      <dgm:t>
        <a:bodyPr/>
        <a:lstStyle/>
        <a:p>
          <a:r>
            <a:rPr lang="ru-RU" sz="3600" dirty="0" smtClean="0"/>
            <a:t>1 </a:t>
          </a:r>
          <a:endParaRPr lang="ru-RU" sz="3600" dirty="0"/>
        </a:p>
      </dgm:t>
    </dgm:pt>
    <dgm:pt modelId="{8EFDF000-FA41-443B-BB26-FB3653DB8F19}" type="parTrans" cxnId="{294DE8BD-FDB6-44D0-BE58-CE5BA7277BCB}">
      <dgm:prSet/>
      <dgm:spPr/>
      <dgm:t>
        <a:bodyPr/>
        <a:lstStyle/>
        <a:p>
          <a:endParaRPr lang="ru-RU"/>
        </a:p>
      </dgm:t>
    </dgm:pt>
    <dgm:pt modelId="{605456D9-023D-4BC1-B264-05714D842FF9}" type="sibTrans" cxnId="{294DE8BD-FDB6-44D0-BE58-CE5BA7277BCB}">
      <dgm:prSet/>
      <dgm:spPr/>
      <dgm:t>
        <a:bodyPr/>
        <a:lstStyle/>
        <a:p>
          <a:endParaRPr lang="ru-RU"/>
        </a:p>
      </dgm:t>
    </dgm:pt>
    <dgm:pt modelId="{6602CE67-4B12-43D9-AA97-74FD9E51F885}">
      <dgm:prSet phldrT="[Текст]"/>
      <dgm:spPr/>
      <dgm:t>
        <a:bodyPr/>
        <a:lstStyle/>
        <a:p>
          <a:r>
            <a:rPr lang="ru-RU" dirty="0" smtClean="0"/>
            <a:t>2 </a:t>
          </a:r>
          <a:endParaRPr lang="ru-RU" dirty="0"/>
        </a:p>
      </dgm:t>
    </dgm:pt>
    <dgm:pt modelId="{3E13AC2F-4952-44D6-A0D6-ED04769F15F3}" type="parTrans" cxnId="{0EAF8CC0-EB2F-47F7-BB14-BBF7BB7B8998}">
      <dgm:prSet/>
      <dgm:spPr/>
      <dgm:t>
        <a:bodyPr/>
        <a:lstStyle/>
        <a:p>
          <a:endParaRPr lang="ru-RU"/>
        </a:p>
      </dgm:t>
    </dgm:pt>
    <dgm:pt modelId="{0B0A355F-9F67-4DA0-ADEF-E3976782115C}" type="sibTrans" cxnId="{0EAF8CC0-EB2F-47F7-BB14-BBF7BB7B8998}">
      <dgm:prSet/>
      <dgm:spPr/>
      <dgm:t>
        <a:bodyPr/>
        <a:lstStyle/>
        <a:p>
          <a:endParaRPr lang="ru-RU"/>
        </a:p>
      </dgm:t>
    </dgm:pt>
    <dgm:pt modelId="{0C8C3A0C-717B-4C55-A179-0823661CF301}">
      <dgm:prSet phldrT="[Текст]" custT="1"/>
      <dgm:spPr/>
      <dgm:t>
        <a:bodyPr/>
        <a:lstStyle/>
        <a:p>
          <a:pPr algn="just"/>
          <a:r>
            <a:rPr lang="ru-RU" sz="2000" dirty="0" smtClean="0"/>
            <a:t> умение работать на ПК </a:t>
          </a:r>
          <a:r>
            <a:rPr lang="ru-RU" sz="2000" dirty="0" smtClean="0"/>
            <a:t>с современным </a:t>
          </a:r>
          <a:r>
            <a:rPr lang="ru-RU" sz="2000" dirty="0" smtClean="0"/>
            <a:t>прикладными программами </a:t>
          </a:r>
          <a:endParaRPr lang="ru-RU" sz="2000" dirty="0"/>
        </a:p>
      </dgm:t>
    </dgm:pt>
    <dgm:pt modelId="{2BB713EB-00D5-4212-A6F5-72798C172C3D}" type="parTrans" cxnId="{DA65272A-C440-4226-A03E-AB9BEB37AD12}">
      <dgm:prSet/>
      <dgm:spPr/>
      <dgm:t>
        <a:bodyPr/>
        <a:lstStyle/>
        <a:p>
          <a:endParaRPr lang="ru-RU"/>
        </a:p>
      </dgm:t>
    </dgm:pt>
    <dgm:pt modelId="{1077AD2B-B4FF-45D8-8287-31CF4AE2935C}" type="sibTrans" cxnId="{DA65272A-C440-4226-A03E-AB9BEB37AD12}">
      <dgm:prSet/>
      <dgm:spPr/>
      <dgm:t>
        <a:bodyPr/>
        <a:lstStyle/>
        <a:p>
          <a:endParaRPr lang="ru-RU"/>
        </a:p>
      </dgm:t>
    </dgm:pt>
    <dgm:pt modelId="{C4B0702B-2338-475B-846B-AB7A503C6C3B}">
      <dgm:prSet phldrT="[Текст]"/>
      <dgm:spPr/>
      <dgm:t>
        <a:bodyPr/>
        <a:lstStyle/>
        <a:p>
          <a:r>
            <a:rPr lang="ru-RU" dirty="0" smtClean="0"/>
            <a:t>3</a:t>
          </a:r>
          <a:endParaRPr lang="ru-RU" dirty="0"/>
        </a:p>
      </dgm:t>
    </dgm:pt>
    <dgm:pt modelId="{A4A63A89-5C2B-4CA0-B1C8-FE0461E75A11}" type="parTrans" cxnId="{B3B9B9EB-6460-4521-8D8D-804FC72976C6}">
      <dgm:prSet/>
      <dgm:spPr/>
      <dgm:t>
        <a:bodyPr/>
        <a:lstStyle/>
        <a:p>
          <a:endParaRPr lang="ru-RU"/>
        </a:p>
      </dgm:t>
    </dgm:pt>
    <dgm:pt modelId="{E9F910DC-CD63-4173-B6ED-CC08718094CF}" type="sibTrans" cxnId="{B3B9B9EB-6460-4521-8D8D-804FC72976C6}">
      <dgm:prSet/>
      <dgm:spPr/>
      <dgm:t>
        <a:bodyPr/>
        <a:lstStyle/>
        <a:p>
          <a:endParaRPr lang="ru-RU"/>
        </a:p>
      </dgm:t>
    </dgm:pt>
    <dgm:pt modelId="{4953A24C-BF4C-4DB9-899E-00B41EA072FD}">
      <dgm:prSet phldrT="[Текст]" custT="1"/>
      <dgm:spPr/>
      <dgm:t>
        <a:bodyPr/>
        <a:lstStyle/>
        <a:p>
          <a:r>
            <a:rPr lang="ru-RU" sz="2000" dirty="0" smtClean="0"/>
            <a:t> умение  использовать </a:t>
          </a:r>
          <a:r>
            <a:rPr lang="ru-RU" sz="2000" dirty="0" smtClean="0"/>
            <a:t>Интернет - технологии </a:t>
          </a:r>
          <a:endParaRPr lang="ru-RU" sz="2000" dirty="0"/>
        </a:p>
      </dgm:t>
    </dgm:pt>
    <dgm:pt modelId="{34B91FF1-4255-4F15-859F-159F0EA4769F}" type="parTrans" cxnId="{654C5AF6-D8CF-4AF6-873C-596CA94389A7}">
      <dgm:prSet/>
      <dgm:spPr/>
      <dgm:t>
        <a:bodyPr/>
        <a:lstStyle/>
        <a:p>
          <a:endParaRPr lang="ru-RU"/>
        </a:p>
      </dgm:t>
    </dgm:pt>
    <dgm:pt modelId="{A1F055E9-3D46-4DD9-8ADF-9C2D36D016CA}" type="sibTrans" cxnId="{654C5AF6-D8CF-4AF6-873C-596CA94389A7}">
      <dgm:prSet/>
      <dgm:spPr/>
      <dgm:t>
        <a:bodyPr/>
        <a:lstStyle/>
        <a:p>
          <a:endParaRPr lang="ru-RU"/>
        </a:p>
      </dgm:t>
    </dgm:pt>
    <dgm:pt modelId="{0F5B21F9-D688-477E-8FBA-D673A1B00A65}">
      <dgm:prSet phldrT="[Текст]" custT="1"/>
      <dgm:spPr/>
      <dgm:t>
        <a:bodyPr/>
        <a:lstStyle/>
        <a:p>
          <a:r>
            <a:rPr lang="ru-RU" sz="2000" dirty="0" smtClean="0"/>
            <a:t> умение программировать</a:t>
          </a:r>
          <a:endParaRPr lang="ru-RU" sz="2000" dirty="0"/>
        </a:p>
      </dgm:t>
    </dgm:pt>
    <dgm:pt modelId="{D600377C-1D75-403D-A533-A54688B5AF10}" type="sibTrans" cxnId="{C8C5C500-2315-43AC-9F7B-EED1D7630F49}">
      <dgm:prSet/>
      <dgm:spPr/>
      <dgm:t>
        <a:bodyPr/>
        <a:lstStyle/>
        <a:p>
          <a:endParaRPr lang="ru-RU"/>
        </a:p>
      </dgm:t>
    </dgm:pt>
    <dgm:pt modelId="{B4BBF1F7-1ECB-43FE-ACE4-859AE480D5BF}" type="parTrans" cxnId="{C8C5C500-2315-43AC-9F7B-EED1D7630F49}">
      <dgm:prSet/>
      <dgm:spPr/>
      <dgm:t>
        <a:bodyPr/>
        <a:lstStyle/>
        <a:p>
          <a:endParaRPr lang="ru-RU"/>
        </a:p>
      </dgm:t>
    </dgm:pt>
    <dgm:pt modelId="{A9BD117A-AC33-4458-AEED-C127E8292461}" type="pres">
      <dgm:prSet presAssocID="{C1D0286B-4E6E-4E60-A89A-E5BACF0EB895}" presName="Name0" presStyleCnt="0">
        <dgm:presLayoutVars>
          <dgm:dir/>
          <dgm:animLvl val="lvl"/>
          <dgm:resizeHandles val="exact"/>
        </dgm:presLayoutVars>
      </dgm:prSet>
      <dgm:spPr/>
      <dgm:t>
        <a:bodyPr/>
        <a:lstStyle/>
        <a:p>
          <a:endParaRPr lang="ru-RU"/>
        </a:p>
      </dgm:t>
    </dgm:pt>
    <dgm:pt modelId="{26F6BD97-B501-45B2-A48B-FF8C8BB68A84}" type="pres">
      <dgm:prSet presAssocID="{7688F71D-DAEB-4BF4-BE0A-1980F68BD643}" presName="linNode" presStyleCnt="0"/>
      <dgm:spPr/>
      <dgm:t>
        <a:bodyPr/>
        <a:lstStyle/>
        <a:p>
          <a:endParaRPr lang="ru-RU"/>
        </a:p>
      </dgm:t>
    </dgm:pt>
    <dgm:pt modelId="{F451F97F-C622-4F3C-9FB8-8C1063C549A4}" type="pres">
      <dgm:prSet presAssocID="{7688F71D-DAEB-4BF4-BE0A-1980F68BD643}" presName="parentText" presStyleLbl="node1" presStyleIdx="0" presStyleCnt="3">
        <dgm:presLayoutVars>
          <dgm:chMax val="1"/>
          <dgm:bulletEnabled val="1"/>
        </dgm:presLayoutVars>
      </dgm:prSet>
      <dgm:spPr/>
      <dgm:t>
        <a:bodyPr/>
        <a:lstStyle/>
        <a:p>
          <a:endParaRPr lang="ru-RU"/>
        </a:p>
      </dgm:t>
    </dgm:pt>
    <dgm:pt modelId="{88338AB1-0549-4D4F-B907-EF61A864EA11}" type="pres">
      <dgm:prSet presAssocID="{7688F71D-DAEB-4BF4-BE0A-1980F68BD643}" presName="descendantText" presStyleLbl="alignAccFollowNode1" presStyleIdx="0" presStyleCnt="3" custLinFactY="114159" custLinFactNeighborY="200000">
        <dgm:presLayoutVars>
          <dgm:bulletEnabled val="1"/>
        </dgm:presLayoutVars>
      </dgm:prSet>
      <dgm:spPr/>
      <dgm:t>
        <a:bodyPr/>
        <a:lstStyle/>
        <a:p>
          <a:endParaRPr lang="ru-RU"/>
        </a:p>
      </dgm:t>
    </dgm:pt>
    <dgm:pt modelId="{EEF9052C-53DA-4519-9409-E9926CAAADA8}" type="pres">
      <dgm:prSet presAssocID="{605456D9-023D-4BC1-B264-05714D842FF9}" presName="sp" presStyleCnt="0"/>
      <dgm:spPr/>
      <dgm:t>
        <a:bodyPr/>
        <a:lstStyle/>
        <a:p>
          <a:endParaRPr lang="ru-RU"/>
        </a:p>
      </dgm:t>
    </dgm:pt>
    <dgm:pt modelId="{457D5D6A-4243-401B-83B1-AA367C3455D2}" type="pres">
      <dgm:prSet presAssocID="{6602CE67-4B12-43D9-AA97-74FD9E51F885}" presName="linNode" presStyleCnt="0"/>
      <dgm:spPr/>
      <dgm:t>
        <a:bodyPr/>
        <a:lstStyle/>
        <a:p>
          <a:endParaRPr lang="ru-RU"/>
        </a:p>
      </dgm:t>
    </dgm:pt>
    <dgm:pt modelId="{CD5BFED1-6BE1-41D5-96E5-69C328FC195A}" type="pres">
      <dgm:prSet presAssocID="{6602CE67-4B12-43D9-AA97-74FD9E51F885}" presName="parentText" presStyleLbl="node1" presStyleIdx="1" presStyleCnt="3">
        <dgm:presLayoutVars>
          <dgm:chMax val="1"/>
          <dgm:bulletEnabled val="1"/>
        </dgm:presLayoutVars>
      </dgm:prSet>
      <dgm:spPr/>
      <dgm:t>
        <a:bodyPr/>
        <a:lstStyle/>
        <a:p>
          <a:endParaRPr lang="ru-RU"/>
        </a:p>
      </dgm:t>
    </dgm:pt>
    <dgm:pt modelId="{DC6DAEDB-8895-4FCC-8E34-FA2A0293F292}" type="pres">
      <dgm:prSet presAssocID="{6602CE67-4B12-43D9-AA97-74FD9E51F885}" presName="descendantText" presStyleLbl="alignAccFollowNode1" presStyleIdx="1" presStyleCnt="3" custScaleY="170269" custLinFactY="-39565" custLinFactNeighborX="272" custLinFactNeighborY="-100000">
        <dgm:presLayoutVars>
          <dgm:bulletEnabled val="1"/>
        </dgm:presLayoutVars>
      </dgm:prSet>
      <dgm:spPr/>
      <dgm:t>
        <a:bodyPr/>
        <a:lstStyle/>
        <a:p>
          <a:endParaRPr lang="ru-RU"/>
        </a:p>
      </dgm:t>
    </dgm:pt>
    <dgm:pt modelId="{5E6F4CD3-0FF6-45FA-ADD8-37833293747A}" type="pres">
      <dgm:prSet presAssocID="{0B0A355F-9F67-4DA0-ADEF-E3976782115C}" presName="sp" presStyleCnt="0"/>
      <dgm:spPr/>
      <dgm:t>
        <a:bodyPr/>
        <a:lstStyle/>
        <a:p>
          <a:endParaRPr lang="ru-RU"/>
        </a:p>
      </dgm:t>
    </dgm:pt>
    <dgm:pt modelId="{D0A1D131-DE4D-41F6-868F-D50F1A0B5FC5}" type="pres">
      <dgm:prSet presAssocID="{C4B0702B-2338-475B-846B-AB7A503C6C3B}" presName="linNode" presStyleCnt="0"/>
      <dgm:spPr/>
      <dgm:t>
        <a:bodyPr/>
        <a:lstStyle/>
        <a:p>
          <a:endParaRPr lang="ru-RU"/>
        </a:p>
      </dgm:t>
    </dgm:pt>
    <dgm:pt modelId="{AAE79788-31F4-4BA7-A01C-C99069D22A2C}" type="pres">
      <dgm:prSet presAssocID="{C4B0702B-2338-475B-846B-AB7A503C6C3B}" presName="parentText" presStyleLbl="node1" presStyleIdx="2" presStyleCnt="3">
        <dgm:presLayoutVars>
          <dgm:chMax val="1"/>
          <dgm:bulletEnabled val="1"/>
        </dgm:presLayoutVars>
      </dgm:prSet>
      <dgm:spPr/>
      <dgm:t>
        <a:bodyPr/>
        <a:lstStyle/>
        <a:p>
          <a:endParaRPr lang="ru-RU"/>
        </a:p>
      </dgm:t>
    </dgm:pt>
    <dgm:pt modelId="{9272004B-43B3-492A-9062-A888DEF49E17}" type="pres">
      <dgm:prSet presAssocID="{C4B0702B-2338-475B-846B-AB7A503C6C3B}" presName="descendantText" presStyleLbl="alignAccFollowNode1" presStyleIdx="2" presStyleCnt="3" custLinFactY="-45607" custLinFactNeighborX="451" custLinFactNeighborY="-100000">
        <dgm:presLayoutVars>
          <dgm:bulletEnabled val="1"/>
        </dgm:presLayoutVars>
      </dgm:prSet>
      <dgm:spPr/>
      <dgm:t>
        <a:bodyPr/>
        <a:lstStyle/>
        <a:p>
          <a:endParaRPr lang="ru-RU"/>
        </a:p>
      </dgm:t>
    </dgm:pt>
  </dgm:ptLst>
  <dgm:cxnLst>
    <dgm:cxn modelId="{784FE56B-EFA1-4D20-9DD8-36641A0F42DC}" type="presOf" srcId="{0F5B21F9-D688-477E-8FBA-D673A1B00A65}" destId="{88338AB1-0549-4D4F-B907-EF61A864EA11}" srcOrd="0" destOrd="0" presId="urn:microsoft.com/office/officeart/2005/8/layout/vList5"/>
    <dgm:cxn modelId="{DA65272A-C440-4226-A03E-AB9BEB37AD12}" srcId="{6602CE67-4B12-43D9-AA97-74FD9E51F885}" destId="{0C8C3A0C-717B-4C55-A179-0823661CF301}" srcOrd="0" destOrd="0" parTransId="{2BB713EB-00D5-4212-A6F5-72798C172C3D}" sibTransId="{1077AD2B-B4FF-45D8-8287-31CF4AE2935C}"/>
    <dgm:cxn modelId="{3BD40B9A-84F5-4AFA-88B1-00EA335431E0}" type="presOf" srcId="{C1D0286B-4E6E-4E60-A89A-E5BACF0EB895}" destId="{A9BD117A-AC33-4458-AEED-C127E8292461}" srcOrd="0" destOrd="0" presId="urn:microsoft.com/office/officeart/2005/8/layout/vList5"/>
    <dgm:cxn modelId="{EA87EEB4-527C-4D76-B11E-781DFF9E8DFA}" type="presOf" srcId="{C4B0702B-2338-475B-846B-AB7A503C6C3B}" destId="{AAE79788-31F4-4BA7-A01C-C99069D22A2C}" srcOrd="0" destOrd="0" presId="urn:microsoft.com/office/officeart/2005/8/layout/vList5"/>
    <dgm:cxn modelId="{0EAF8CC0-EB2F-47F7-BB14-BBF7BB7B8998}" srcId="{C1D0286B-4E6E-4E60-A89A-E5BACF0EB895}" destId="{6602CE67-4B12-43D9-AA97-74FD9E51F885}" srcOrd="1" destOrd="0" parTransId="{3E13AC2F-4952-44D6-A0D6-ED04769F15F3}" sibTransId="{0B0A355F-9F67-4DA0-ADEF-E3976782115C}"/>
    <dgm:cxn modelId="{C8C5C500-2315-43AC-9F7B-EED1D7630F49}" srcId="{7688F71D-DAEB-4BF4-BE0A-1980F68BD643}" destId="{0F5B21F9-D688-477E-8FBA-D673A1B00A65}" srcOrd="0" destOrd="0" parTransId="{B4BBF1F7-1ECB-43FE-ACE4-859AE480D5BF}" sibTransId="{D600377C-1D75-403D-A533-A54688B5AF10}"/>
    <dgm:cxn modelId="{6BACE654-88E8-4BE8-8C5C-AF25C154C31E}" type="presOf" srcId="{7688F71D-DAEB-4BF4-BE0A-1980F68BD643}" destId="{F451F97F-C622-4F3C-9FB8-8C1063C549A4}" srcOrd="0" destOrd="0" presId="urn:microsoft.com/office/officeart/2005/8/layout/vList5"/>
    <dgm:cxn modelId="{82ADB3E6-80B5-436C-9B5B-168BD2493516}" type="presOf" srcId="{0C8C3A0C-717B-4C55-A179-0823661CF301}" destId="{DC6DAEDB-8895-4FCC-8E34-FA2A0293F292}" srcOrd="0" destOrd="0" presId="urn:microsoft.com/office/officeart/2005/8/layout/vList5"/>
    <dgm:cxn modelId="{294DE8BD-FDB6-44D0-BE58-CE5BA7277BCB}" srcId="{C1D0286B-4E6E-4E60-A89A-E5BACF0EB895}" destId="{7688F71D-DAEB-4BF4-BE0A-1980F68BD643}" srcOrd="0" destOrd="0" parTransId="{8EFDF000-FA41-443B-BB26-FB3653DB8F19}" sibTransId="{605456D9-023D-4BC1-B264-05714D842FF9}"/>
    <dgm:cxn modelId="{F28E7838-68E0-4DA5-A0C4-6D7F000A82AC}" type="presOf" srcId="{4953A24C-BF4C-4DB9-899E-00B41EA072FD}" destId="{9272004B-43B3-492A-9062-A888DEF49E17}" srcOrd="0" destOrd="0" presId="urn:microsoft.com/office/officeart/2005/8/layout/vList5"/>
    <dgm:cxn modelId="{654C5AF6-D8CF-4AF6-873C-596CA94389A7}" srcId="{C4B0702B-2338-475B-846B-AB7A503C6C3B}" destId="{4953A24C-BF4C-4DB9-899E-00B41EA072FD}" srcOrd="0" destOrd="0" parTransId="{34B91FF1-4255-4F15-859F-159F0EA4769F}" sibTransId="{A1F055E9-3D46-4DD9-8ADF-9C2D36D016CA}"/>
    <dgm:cxn modelId="{04B12CD1-CEFA-4623-86A8-EA07C48293A4}" type="presOf" srcId="{6602CE67-4B12-43D9-AA97-74FD9E51F885}" destId="{CD5BFED1-6BE1-41D5-96E5-69C328FC195A}" srcOrd="0" destOrd="0" presId="urn:microsoft.com/office/officeart/2005/8/layout/vList5"/>
    <dgm:cxn modelId="{B3B9B9EB-6460-4521-8D8D-804FC72976C6}" srcId="{C1D0286B-4E6E-4E60-A89A-E5BACF0EB895}" destId="{C4B0702B-2338-475B-846B-AB7A503C6C3B}" srcOrd="2" destOrd="0" parTransId="{A4A63A89-5C2B-4CA0-B1C8-FE0461E75A11}" sibTransId="{E9F910DC-CD63-4173-B6ED-CC08718094CF}"/>
    <dgm:cxn modelId="{5F351B8E-5CB9-4238-8D9D-02CDFAEF9C23}" type="presParOf" srcId="{A9BD117A-AC33-4458-AEED-C127E8292461}" destId="{26F6BD97-B501-45B2-A48B-FF8C8BB68A84}" srcOrd="0" destOrd="0" presId="urn:microsoft.com/office/officeart/2005/8/layout/vList5"/>
    <dgm:cxn modelId="{6E8A73E3-5051-48BC-8344-241046A48869}" type="presParOf" srcId="{26F6BD97-B501-45B2-A48B-FF8C8BB68A84}" destId="{F451F97F-C622-4F3C-9FB8-8C1063C549A4}" srcOrd="0" destOrd="0" presId="urn:microsoft.com/office/officeart/2005/8/layout/vList5"/>
    <dgm:cxn modelId="{B575ED8B-E508-42E0-BFEA-882D2FB2DADA}" type="presParOf" srcId="{26F6BD97-B501-45B2-A48B-FF8C8BB68A84}" destId="{88338AB1-0549-4D4F-B907-EF61A864EA11}" srcOrd="1" destOrd="0" presId="urn:microsoft.com/office/officeart/2005/8/layout/vList5"/>
    <dgm:cxn modelId="{1848F728-12CF-4AA3-B3CC-0794DE544DA3}" type="presParOf" srcId="{A9BD117A-AC33-4458-AEED-C127E8292461}" destId="{EEF9052C-53DA-4519-9409-E9926CAAADA8}" srcOrd="1" destOrd="0" presId="urn:microsoft.com/office/officeart/2005/8/layout/vList5"/>
    <dgm:cxn modelId="{6F5BF675-0A01-42E5-BE0A-0EFF52805D78}" type="presParOf" srcId="{A9BD117A-AC33-4458-AEED-C127E8292461}" destId="{457D5D6A-4243-401B-83B1-AA367C3455D2}" srcOrd="2" destOrd="0" presId="urn:microsoft.com/office/officeart/2005/8/layout/vList5"/>
    <dgm:cxn modelId="{1969D79E-878B-4466-8788-568A1C3E9FC6}" type="presParOf" srcId="{457D5D6A-4243-401B-83B1-AA367C3455D2}" destId="{CD5BFED1-6BE1-41D5-96E5-69C328FC195A}" srcOrd="0" destOrd="0" presId="urn:microsoft.com/office/officeart/2005/8/layout/vList5"/>
    <dgm:cxn modelId="{CB5EE097-389A-4B8F-ADCB-9980716934F3}" type="presParOf" srcId="{457D5D6A-4243-401B-83B1-AA367C3455D2}" destId="{DC6DAEDB-8895-4FCC-8E34-FA2A0293F292}" srcOrd="1" destOrd="0" presId="urn:microsoft.com/office/officeart/2005/8/layout/vList5"/>
    <dgm:cxn modelId="{5F5C6802-438C-4786-B157-7EA7F5288AA2}" type="presParOf" srcId="{A9BD117A-AC33-4458-AEED-C127E8292461}" destId="{5E6F4CD3-0FF6-45FA-ADD8-37833293747A}" srcOrd="3" destOrd="0" presId="urn:microsoft.com/office/officeart/2005/8/layout/vList5"/>
    <dgm:cxn modelId="{999436B5-CDE1-40B4-9570-00EC914F35EB}" type="presParOf" srcId="{A9BD117A-AC33-4458-AEED-C127E8292461}" destId="{D0A1D131-DE4D-41F6-868F-D50F1A0B5FC5}" srcOrd="4" destOrd="0" presId="urn:microsoft.com/office/officeart/2005/8/layout/vList5"/>
    <dgm:cxn modelId="{39015EF1-17E8-46CA-966B-96C345365158}" type="presParOf" srcId="{D0A1D131-DE4D-41F6-868F-D50F1A0B5FC5}" destId="{AAE79788-31F4-4BA7-A01C-C99069D22A2C}" srcOrd="0" destOrd="0" presId="urn:microsoft.com/office/officeart/2005/8/layout/vList5"/>
    <dgm:cxn modelId="{0A48E17C-490C-4351-AC0E-A45962262B51}" type="presParOf" srcId="{D0A1D131-DE4D-41F6-868F-D50F1A0B5FC5}" destId="{9272004B-43B3-492A-9062-A888DEF49E17}" srcOrd="1" destOrd="0" presId="urn:microsoft.com/office/officeart/2005/8/layout/vList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8338AB1-0549-4D4F-B907-EF61A864EA11}">
      <dsp:nvSpPr>
        <dsp:cNvPr id="0" name=""/>
        <dsp:cNvSpPr/>
      </dsp:nvSpPr>
      <dsp:spPr>
        <a:xfrm rot="5400000">
          <a:off x="5961896" y="-996396"/>
          <a:ext cx="512047" cy="5852160"/>
        </a:xfrm>
        <a:prstGeom prst="round2Same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ru-RU" sz="2000" kern="1200" dirty="0" smtClean="0"/>
            <a:t> умение программировать</a:t>
          </a:r>
          <a:endParaRPr lang="ru-RU" sz="2000" kern="1200" dirty="0"/>
        </a:p>
      </dsp:txBody>
      <dsp:txXfrm rot="5400000">
        <a:off x="5961896" y="-996396"/>
        <a:ext cx="512047" cy="5852160"/>
      </dsp:txXfrm>
    </dsp:sp>
    <dsp:sp modelId="{F451F97F-C622-4F3C-9FB8-8C1063C549A4}">
      <dsp:nvSpPr>
        <dsp:cNvPr id="0" name=""/>
        <dsp:cNvSpPr/>
      </dsp:nvSpPr>
      <dsp:spPr>
        <a:xfrm>
          <a:off x="0" y="1011"/>
          <a:ext cx="3291840" cy="64005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ru-RU" sz="3600" kern="1200" dirty="0" smtClean="0"/>
            <a:t>1 </a:t>
          </a:r>
          <a:endParaRPr lang="ru-RU" sz="3600" kern="1200" dirty="0"/>
        </a:p>
      </dsp:txBody>
      <dsp:txXfrm>
        <a:off x="0" y="1011"/>
        <a:ext cx="3291840" cy="640059"/>
      </dsp:txXfrm>
    </dsp:sp>
    <dsp:sp modelId="{DC6DAEDB-8895-4FCC-8E34-FA2A0293F292}">
      <dsp:nvSpPr>
        <dsp:cNvPr id="0" name=""/>
        <dsp:cNvSpPr/>
      </dsp:nvSpPr>
      <dsp:spPr>
        <a:xfrm rot="5400000">
          <a:off x="5784848" y="-2487293"/>
          <a:ext cx="871857" cy="5846444"/>
        </a:xfrm>
        <a:prstGeom prst="round2Same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889000">
            <a:lnSpc>
              <a:spcPct val="90000"/>
            </a:lnSpc>
            <a:spcBef>
              <a:spcPct val="0"/>
            </a:spcBef>
            <a:spcAft>
              <a:spcPct val="15000"/>
            </a:spcAft>
            <a:buChar char="••"/>
          </a:pPr>
          <a:r>
            <a:rPr lang="ru-RU" sz="2000" kern="1200" dirty="0" smtClean="0"/>
            <a:t> умение работать на ПК </a:t>
          </a:r>
          <a:r>
            <a:rPr lang="ru-RU" sz="2000" kern="1200" dirty="0" smtClean="0"/>
            <a:t>с современным </a:t>
          </a:r>
          <a:r>
            <a:rPr lang="ru-RU" sz="2000" kern="1200" dirty="0" smtClean="0"/>
            <a:t>прикладными программами </a:t>
          </a:r>
          <a:endParaRPr lang="ru-RU" sz="2000" kern="1200" dirty="0"/>
        </a:p>
      </dsp:txBody>
      <dsp:txXfrm rot="5400000">
        <a:off x="5784848" y="-2487293"/>
        <a:ext cx="871857" cy="5846444"/>
      </dsp:txXfrm>
    </dsp:sp>
    <dsp:sp modelId="{CD5BFED1-6BE1-41D5-96E5-69C328FC195A}">
      <dsp:nvSpPr>
        <dsp:cNvPr id="0" name=""/>
        <dsp:cNvSpPr/>
      </dsp:nvSpPr>
      <dsp:spPr>
        <a:xfrm>
          <a:off x="0" y="788972"/>
          <a:ext cx="3288625" cy="64005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ru-RU" sz="3200" kern="1200" dirty="0" smtClean="0"/>
            <a:t>2 </a:t>
          </a:r>
          <a:endParaRPr lang="ru-RU" sz="3200" kern="1200" dirty="0"/>
        </a:p>
      </dsp:txBody>
      <dsp:txXfrm>
        <a:off x="0" y="788972"/>
        <a:ext cx="3288625" cy="640059"/>
      </dsp:txXfrm>
    </dsp:sp>
    <dsp:sp modelId="{9272004B-43B3-492A-9062-A888DEF49E17}">
      <dsp:nvSpPr>
        <dsp:cNvPr id="0" name=""/>
        <dsp:cNvSpPr/>
      </dsp:nvSpPr>
      <dsp:spPr>
        <a:xfrm rot="5400000">
          <a:off x="5961896" y="-1774692"/>
          <a:ext cx="512047" cy="5852160"/>
        </a:xfrm>
        <a:prstGeom prst="round2Same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ru-RU" sz="2000" kern="1200" dirty="0" smtClean="0"/>
            <a:t> умение  использовать </a:t>
          </a:r>
          <a:r>
            <a:rPr lang="ru-RU" sz="2000" kern="1200" dirty="0" smtClean="0"/>
            <a:t>Интернет - технологии </a:t>
          </a:r>
          <a:endParaRPr lang="ru-RU" sz="2000" kern="1200" dirty="0"/>
        </a:p>
      </dsp:txBody>
      <dsp:txXfrm rot="5400000">
        <a:off x="5961896" y="-1774692"/>
        <a:ext cx="512047" cy="5852160"/>
      </dsp:txXfrm>
    </dsp:sp>
    <dsp:sp modelId="{AAE79788-31F4-4BA7-A01C-C99069D22A2C}">
      <dsp:nvSpPr>
        <dsp:cNvPr id="0" name=""/>
        <dsp:cNvSpPr/>
      </dsp:nvSpPr>
      <dsp:spPr>
        <a:xfrm>
          <a:off x="0" y="1576934"/>
          <a:ext cx="3291840" cy="64005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ru-RU" sz="3200" kern="1200" dirty="0" smtClean="0"/>
            <a:t>3</a:t>
          </a:r>
          <a:endParaRPr lang="ru-RU" sz="3200" kern="1200" dirty="0"/>
        </a:p>
      </dsp:txBody>
      <dsp:txXfrm>
        <a:off x="0" y="1576934"/>
        <a:ext cx="3291840" cy="640059"/>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3A9D8BC-3F7A-4360-BB6D-F1FCB3470FB4}" type="datetimeFigureOut">
              <a:rPr lang="en-US" smtClean="0"/>
              <a:pPr/>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08BC49-1B67-4826-A1F3-48AF839B00E7}" type="slidenum">
              <a:rPr lang="en-US" smtClean="0"/>
              <a:pPr/>
              <a:t>‹#›</a:t>
            </a:fld>
            <a:endParaRPr lang="en-US"/>
          </a:p>
        </p:txBody>
      </p:sp>
    </p:spTree>
    <p:extLst>
      <p:ext uri="{BB962C8B-B14F-4D97-AF65-F5344CB8AC3E}">
        <p14:creationId xmlns:p14="http://schemas.microsoft.com/office/powerpoint/2010/main" xmlns="" val="2361084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3A9D8BC-3F7A-4360-BB6D-F1FCB3470FB4}" type="datetimeFigureOut">
              <a:rPr lang="en-US" smtClean="0"/>
              <a:pPr/>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08BC49-1B67-4826-A1F3-48AF839B00E7}" type="slidenum">
              <a:rPr lang="en-US" smtClean="0"/>
              <a:pPr/>
              <a:t>‹#›</a:t>
            </a:fld>
            <a:endParaRPr lang="en-US"/>
          </a:p>
        </p:txBody>
      </p:sp>
    </p:spTree>
    <p:extLst>
      <p:ext uri="{BB962C8B-B14F-4D97-AF65-F5344CB8AC3E}">
        <p14:creationId xmlns:p14="http://schemas.microsoft.com/office/powerpoint/2010/main" xmlns="" val="28174240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3A9D8BC-3F7A-4360-BB6D-F1FCB3470FB4}" type="datetimeFigureOut">
              <a:rPr lang="en-US" smtClean="0"/>
              <a:pPr/>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08BC49-1B67-4826-A1F3-48AF839B00E7}" type="slidenum">
              <a:rPr lang="en-US" smtClean="0"/>
              <a:pPr/>
              <a:t>‹#›</a:t>
            </a:fld>
            <a:endParaRPr lang="en-US"/>
          </a:p>
        </p:txBody>
      </p:sp>
    </p:spTree>
    <p:extLst>
      <p:ext uri="{BB962C8B-B14F-4D97-AF65-F5344CB8AC3E}">
        <p14:creationId xmlns:p14="http://schemas.microsoft.com/office/powerpoint/2010/main" xmlns="" val="1908596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3A9D8BC-3F7A-4360-BB6D-F1FCB3470FB4}" type="datetimeFigureOut">
              <a:rPr lang="en-US" smtClean="0"/>
              <a:pPr/>
              <a:t>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08BC49-1B67-4826-A1F3-48AF839B00E7}" type="slidenum">
              <a:rPr lang="en-US" smtClean="0"/>
              <a:pPr/>
              <a:t>‹#›</a:t>
            </a:fld>
            <a:endParaRPr lang="en-US"/>
          </a:p>
        </p:txBody>
      </p:sp>
    </p:spTree>
    <p:extLst>
      <p:ext uri="{BB962C8B-B14F-4D97-AF65-F5344CB8AC3E}">
        <p14:creationId xmlns:p14="http://schemas.microsoft.com/office/powerpoint/2010/main" xmlns="" val="145906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3A9D8BC-3F7A-4360-BB6D-F1FCB3470FB4}" type="datetimeFigureOut">
              <a:rPr lang="en-US" smtClean="0"/>
              <a:pPr/>
              <a:t>1/11/2022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408BC49-1B67-4826-A1F3-48AF839B00E7}" type="slidenum">
              <a:rPr lang="en-US" smtClean="0"/>
              <a:pPr/>
              <a:t>‹#›</a:t>
            </a:fld>
            <a:endParaRPr lang="en-US"/>
          </a:p>
        </p:txBody>
      </p:sp>
    </p:spTree>
    <p:extLst>
      <p:ext uri="{BB962C8B-B14F-4D97-AF65-F5344CB8AC3E}">
        <p14:creationId xmlns:p14="http://schemas.microsoft.com/office/powerpoint/2010/main" xmlns="" val="16744219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3A9D8BC-3F7A-4360-BB6D-F1FCB3470FB4}" type="datetimeFigureOut">
              <a:rPr lang="en-US" smtClean="0"/>
              <a:pPr/>
              <a:t>1/11/2022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408BC49-1B67-4826-A1F3-48AF839B00E7}" type="slidenum">
              <a:rPr lang="en-US" smtClean="0"/>
              <a:pPr/>
              <a:t>‹#›</a:t>
            </a:fld>
            <a:endParaRPr lang="en-US"/>
          </a:p>
        </p:txBody>
      </p:sp>
    </p:spTree>
    <p:extLst>
      <p:ext uri="{BB962C8B-B14F-4D97-AF65-F5344CB8AC3E}">
        <p14:creationId xmlns:p14="http://schemas.microsoft.com/office/powerpoint/2010/main" xmlns="" val="12997172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A9D8BC-3F7A-4360-BB6D-F1FCB3470FB4}" type="datetimeFigureOut">
              <a:rPr lang="en-US" smtClean="0"/>
              <a:pPr/>
              <a:t>1/11/2022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408BC49-1B67-4826-A1F3-48AF839B00E7}" type="slidenum">
              <a:rPr lang="en-US" smtClean="0"/>
              <a:pPr/>
              <a:t>‹#›</a:t>
            </a:fld>
            <a:endParaRPr lang="en-US"/>
          </a:p>
        </p:txBody>
      </p:sp>
    </p:spTree>
    <p:extLst>
      <p:ext uri="{BB962C8B-B14F-4D97-AF65-F5344CB8AC3E}">
        <p14:creationId xmlns:p14="http://schemas.microsoft.com/office/powerpoint/2010/main" xmlns="" val="2747036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3A9D8BC-3F7A-4360-BB6D-F1FCB3470FB4}" type="datetimeFigureOut">
              <a:rPr lang="en-US" smtClean="0"/>
              <a:pPr/>
              <a:t>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08BC49-1B67-4826-A1F3-48AF839B00E7}" type="slidenum">
              <a:rPr lang="en-US" smtClean="0"/>
              <a:pPr/>
              <a:t>‹#›</a:t>
            </a:fld>
            <a:endParaRPr lang="en-US"/>
          </a:p>
        </p:txBody>
      </p:sp>
    </p:spTree>
    <p:extLst>
      <p:ext uri="{BB962C8B-B14F-4D97-AF65-F5344CB8AC3E}">
        <p14:creationId xmlns:p14="http://schemas.microsoft.com/office/powerpoint/2010/main" xmlns="" val="3392575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3A9D8BC-3F7A-4360-BB6D-F1FCB3470FB4}" type="datetimeFigureOut">
              <a:rPr lang="en-US" smtClean="0"/>
              <a:pPr/>
              <a:t>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08BC49-1B67-4826-A1F3-48AF839B00E7}" type="slidenum">
              <a:rPr lang="en-US" smtClean="0"/>
              <a:pPr/>
              <a:t>‹#›</a:t>
            </a:fld>
            <a:endParaRPr lang="en-US"/>
          </a:p>
        </p:txBody>
      </p:sp>
    </p:spTree>
    <p:extLst>
      <p:ext uri="{BB962C8B-B14F-4D97-AF65-F5344CB8AC3E}">
        <p14:creationId xmlns:p14="http://schemas.microsoft.com/office/powerpoint/2010/main" xmlns="" val="14775092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3A9D8BC-3F7A-4360-BB6D-F1FCB3470FB4}" type="datetimeFigureOut">
              <a:rPr lang="en-US" smtClean="0"/>
              <a:pPr/>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08BC49-1B67-4826-A1F3-48AF839B00E7}" type="slidenum">
              <a:rPr lang="en-US" smtClean="0"/>
              <a:pPr/>
              <a:t>‹#›</a:t>
            </a:fld>
            <a:endParaRPr lang="en-US"/>
          </a:p>
        </p:txBody>
      </p:sp>
    </p:spTree>
    <p:extLst>
      <p:ext uri="{BB962C8B-B14F-4D97-AF65-F5344CB8AC3E}">
        <p14:creationId xmlns:p14="http://schemas.microsoft.com/office/powerpoint/2010/main" xmlns="" val="3040672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3A9D8BC-3F7A-4360-BB6D-F1FCB3470FB4}" type="datetimeFigureOut">
              <a:rPr lang="en-US" smtClean="0"/>
              <a:pPr/>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08BC49-1B67-4826-A1F3-48AF839B00E7}" type="slidenum">
              <a:rPr lang="en-US" smtClean="0"/>
              <a:pPr/>
              <a:t>‹#›</a:t>
            </a:fld>
            <a:endParaRPr lang="en-US"/>
          </a:p>
        </p:txBody>
      </p:sp>
    </p:spTree>
    <p:extLst>
      <p:ext uri="{BB962C8B-B14F-4D97-AF65-F5344CB8AC3E}">
        <p14:creationId xmlns:p14="http://schemas.microsoft.com/office/powerpoint/2010/main" xmlns="" val="4247076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13"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A9D8BC-3F7A-4360-BB6D-F1FCB3470FB4}" type="datetimeFigureOut">
              <a:rPr lang="en-US" smtClean="0"/>
              <a:pPr/>
              <a:t>1/11/2022</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8BC49-1B67-4826-A1F3-48AF839B00E7}" type="slidenum">
              <a:rPr lang="en-US" smtClean="0"/>
              <a:pPr/>
              <a:t>‹#›</a:t>
            </a:fld>
            <a:endParaRPr lang="en-US"/>
          </a:p>
        </p:txBody>
      </p:sp>
    </p:spTree>
    <p:extLst>
      <p:ext uri="{BB962C8B-B14F-4D97-AF65-F5344CB8AC3E}">
        <p14:creationId xmlns:p14="http://schemas.microsoft.com/office/powerpoint/2010/main" xmlns="" val="724937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1981201"/>
          </a:xfrm>
        </p:spPr>
        <p:style>
          <a:lnRef idx="2">
            <a:schemeClr val="accent1"/>
          </a:lnRef>
          <a:fillRef idx="1">
            <a:schemeClr val="lt1"/>
          </a:fillRef>
          <a:effectRef idx="0">
            <a:schemeClr val="accent1"/>
          </a:effectRef>
          <a:fontRef idx="minor">
            <a:schemeClr val="dk1"/>
          </a:fontRef>
        </p:style>
        <p:txBody>
          <a:bodyPr>
            <a:normAutofit fontScale="90000"/>
            <a:scene3d>
              <a:camera prst="orthographicFront"/>
              <a:lightRig rig="flat" dir="tl">
                <a:rot lat="0" lon="0" rev="6600000"/>
              </a:lightRig>
            </a:scene3d>
            <a:sp3d extrusionH="25400" contourW="8890">
              <a:bevelT w="38100" h="31750"/>
              <a:contourClr>
                <a:schemeClr val="accent2">
                  <a:shade val="75000"/>
                </a:schemeClr>
              </a:contourClr>
            </a:sp3d>
          </a:bodyPr>
          <a:lstStyle/>
          <a:p>
            <a:r>
              <a:rPr lang="ru-RU" sz="3600" dirty="0" smtClean="0"/>
              <a:t/>
            </a:r>
            <a:br>
              <a:rPr lang="ru-RU" sz="3600" dirty="0" smtClean="0"/>
            </a:br>
            <a:r>
              <a:rPr lang="ru-RU" sz="3600" dirty="0" smtClean="0"/>
              <a:t/>
            </a:r>
            <a:br>
              <a:rPr lang="ru-RU" sz="3600" dirty="0" smtClean="0"/>
            </a:br>
            <a:r>
              <a:rPr lang="ru-RU" sz="3600" dirty="0" smtClean="0"/>
              <a:t/>
            </a:r>
            <a:br>
              <a:rPr lang="ru-RU" sz="3600" dirty="0" smtClean="0"/>
            </a:br>
            <a:r>
              <a:rPr lang="ru-RU" sz="3600" dirty="0" smtClean="0"/>
              <a:t/>
            </a:r>
            <a:br>
              <a:rPr lang="ru-RU" sz="3600" dirty="0" smtClean="0"/>
            </a:br>
            <a:r>
              <a:rPr lang="ru-RU" sz="3600" dirty="0" smtClean="0"/>
              <a:t>АКТИВНЫЕ </a:t>
            </a:r>
            <a:r>
              <a:rPr lang="ru-RU" sz="3600" dirty="0" smtClean="0"/>
              <a:t>ФОРМЫ РАБОТЫ НА УРОКАХ ИНФОРМАТИКИ КАК СРЕДСТВО ФОРМИРОВАНИЯ </a:t>
            </a:r>
            <a:r>
              <a:rPr lang="ru-RU" sz="3600" dirty="0" smtClean="0"/>
              <a:t>КОМПЬЮТЕРНОЙ </a:t>
            </a:r>
            <a:r>
              <a:rPr lang="ru-RU" sz="3600" dirty="0" smtClean="0"/>
              <a:t>ГРАМОТНОСТИ.</a:t>
            </a:r>
            <a:br>
              <a:rPr lang="ru-RU" sz="3600" dirty="0" smtClean="0"/>
            </a:br>
            <a:endParaRPr lang="en-US"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endParaRPr>
          </a:p>
        </p:txBody>
      </p:sp>
    </p:spTree>
    <p:extLst>
      <p:ext uri="{BB962C8B-B14F-4D97-AF65-F5344CB8AC3E}">
        <p14:creationId xmlns:p14="http://schemas.microsoft.com/office/powerpoint/2010/main" xmlns="" val="3977736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47304" y="0"/>
            <a:ext cx="7886700" cy="1325563"/>
          </a:xfrm>
        </p:spPr>
        <p:txBody>
          <a:bodyPr/>
          <a:lstStyle/>
          <a:p>
            <a:r>
              <a:rPr lang="ru-RU" b="1" u="sng" dirty="0" smtClean="0"/>
              <a:t>Компьютерная грамотность</a:t>
            </a:r>
            <a:endParaRPr lang="ru-RU" b="1" u="sng" dirty="0"/>
          </a:p>
        </p:txBody>
      </p:sp>
      <p:sp>
        <p:nvSpPr>
          <p:cNvPr id="4" name="Объект 3"/>
          <p:cNvSpPr>
            <a:spLocks noGrp="1"/>
          </p:cNvSpPr>
          <p:nvPr>
            <p:ph sz="half" idx="1"/>
          </p:nvPr>
        </p:nvSpPr>
        <p:spPr>
          <a:xfrm>
            <a:off x="678872" y="1281546"/>
            <a:ext cx="7910946" cy="921327"/>
          </a:xfrm>
        </p:spPr>
        <p:style>
          <a:lnRef idx="2">
            <a:schemeClr val="accent1"/>
          </a:lnRef>
          <a:fillRef idx="1">
            <a:schemeClr val="lt1"/>
          </a:fillRef>
          <a:effectRef idx="0">
            <a:schemeClr val="accent1"/>
          </a:effectRef>
          <a:fontRef idx="minor">
            <a:schemeClr val="dk1"/>
          </a:fontRef>
        </p:style>
        <p:txBody>
          <a:bodyPr>
            <a:normAutofit fontScale="70000" lnSpcReduction="20000"/>
          </a:bodyPr>
          <a:lstStyle/>
          <a:p>
            <a:pPr marL="0" indent="0" algn="just">
              <a:buNone/>
            </a:pPr>
            <a:r>
              <a:rPr lang="ru-RU" dirty="0" smtClean="0"/>
              <a:t>-   </a:t>
            </a:r>
            <a:r>
              <a:rPr lang="ru-RU" sz="3400" dirty="0" smtClean="0"/>
              <a:t>это необходимый уровень знаний и умений человека, позволяющий ему использовать компьютер для общественных и личных целей.</a:t>
            </a:r>
            <a:endParaRPr lang="ru-RU" sz="3400" dirty="0"/>
          </a:p>
        </p:txBody>
      </p:sp>
      <p:sp>
        <p:nvSpPr>
          <p:cNvPr id="5" name="Прямоугольник 4"/>
          <p:cNvSpPr/>
          <p:nvPr/>
        </p:nvSpPr>
        <p:spPr>
          <a:xfrm>
            <a:off x="720437" y="2690290"/>
            <a:ext cx="7897090" cy="120032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sz="2400" dirty="0" smtClean="0"/>
              <a:t>- это </a:t>
            </a:r>
            <a:r>
              <a:rPr lang="ru-RU" sz="2400" dirty="0" smtClean="0"/>
              <a:t>умение читать и писать, считать и рисовать, а так же искать информацию, применяя для этого </a:t>
            </a:r>
            <a:r>
              <a:rPr lang="ru-RU" sz="2400" dirty="0" smtClean="0"/>
              <a:t>компьютерные технологии.</a:t>
            </a:r>
            <a:endParaRPr lang="ru-RU" sz="2400" dirty="0"/>
          </a:p>
        </p:txBody>
      </p:sp>
    </p:spTree>
    <p:extLst>
      <p:ext uri="{BB962C8B-B14F-4D97-AF65-F5344CB8AC3E}">
        <p14:creationId xmlns="" xmlns:p14="http://schemas.microsoft.com/office/powerpoint/2010/main" val="34939173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5"/>
          <p:cNvGraphicFramePr>
            <a:graphicFrameLocks/>
          </p:cNvGraphicFramePr>
          <p:nvPr>
            <p:extLst>
              <p:ext uri="{D42A27DB-BD31-4B8C-83A1-F6EECF244321}">
                <p14:modId xmlns="" xmlns:p14="http://schemas.microsoft.com/office/powerpoint/2010/main" val="532412570"/>
              </p:ext>
            </p:extLst>
          </p:nvPr>
        </p:nvGraphicFramePr>
        <p:xfrm>
          <a:off x="0" y="1675121"/>
          <a:ext cx="9144000" cy="22180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1432626" y="0"/>
            <a:ext cx="6591355" cy="1323439"/>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Компоненты</a:t>
            </a:r>
          </a:p>
          <a:p>
            <a:pPr algn="ctr"/>
            <a:r>
              <a:rPr lang="ru-RU"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компьютерной грамотности</a:t>
            </a:r>
            <a:endParaRPr lang="ru-RU"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928255" y="1149929"/>
            <a:ext cx="7966364" cy="2677656"/>
          </a:xfrm>
          <a:prstGeom prst="rect">
            <a:avLst/>
          </a:prstGeom>
        </p:spPr>
        <p:txBody>
          <a:bodyPr wrap="square">
            <a:spAutoFit/>
          </a:bodyPr>
          <a:lstStyle/>
          <a:p>
            <a:pPr algn="just">
              <a:buFont typeface="Wingdings" pitchFamily="2" charset="2"/>
              <a:buChar char="ü"/>
            </a:pPr>
            <a:r>
              <a:rPr lang="ru-RU" sz="2400" dirty="0" smtClean="0"/>
              <a:t>знание назначения и пользовательских характеристик основных устройств компьютера; </a:t>
            </a:r>
          </a:p>
          <a:p>
            <a:pPr algn="just">
              <a:buFont typeface="Wingdings" pitchFamily="2" charset="2"/>
              <a:buChar char="ü"/>
            </a:pPr>
            <a:r>
              <a:rPr lang="ru-RU" sz="2400" dirty="0" smtClean="0"/>
              <a:t>Знание </a:t>
            </a:r>
            <a:r>
              <a:rPr lang="ru-RU" sz="2400" dirty="0" smtClean="0"/>
              <a:t>основных видов программного обеспечения и типов пользовательских интерфейсов; </a:t>
            </a:r>
          </a:p>
          <a:p>
            <a:pPr algn="just">
              <a:buFont typeface="Wingdings" pitchFamily="2" charset="2"/>
              <a:buChar char="ü"/>
            </a:pPr>
            <a:r>
              <a:rPr lang="ru-RU" sz="2400" dirty="0" smtClean="0"/>
              <a:t>умение </a:t>
            </a:r>
            <a:r>
              <a:rPr lang="ru-RU" sz="2400" dirty="0" smtClean="0"/>
              <a:t>производить поиск, хранение, обработку текстовой, графической, числовой информации с помощью соответствующего программного обеспечения.</a:t>
            </a:r>
            <a:endParaRPr lang="ru-RU" sz="2400" dirty="0"/>
          </a:p>
        </p:txBody>
      </p:sp>
      <p:sp>
        <p:nvSpPr>
          <p:cNvPr id="4" name="Прямоугольник 3"/>
          <p:cNvSpPr/>
          <p:nvPr/>
        </p:nvSpPr>
        <p:spPr>
          <a:xfrm>
            <a:off x="637310" y="390298"/>
            <a:ext cx="8285018" cy="584775"/>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ru-RU"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Компьютерная грамотность </a:t>
            </a:r>
            <a:r>
              <a:rPr lang="ru-RU"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предполагает:</a:t>
            </a:r>
            <a:endParaRPr lang="ru-RU"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l="8412" t="16211" r="12921" b="6250"/>
          <a:stretch>
            <a:fillRect/>
          </a:stretch>
        </p:blipFill>
        <p:spPr bwMode="auto">
          <a:xfrm>
            <a:off x="791899" y="1285876"/>
            <a:ext cx="8081505" cy="4478482"/>
          </a:xfrm>
          <a:prstGeom prst="rect">
            <a:avLst/>
          </a:prstGeom>
          <a:noFill/>
          <a:ln w="9525">
            <a:noFill/>
            <a:miter lim="800000"/>
            <a:headEnd/>
            <a:tailEnd/>
          </a:ln>
        </p:spPr>
      </p:pic>
      <p:sp>
        <p:nvSpPr>
          <p:cNvPr id="3" name="Прямоугольник 2"/>
          <p:cNvSpPr/>
          <p:nvPr/>
        </p:nvSpPr>
        <p:spPr>
          <a:xfrm>
            <a:off x="853684" y="252710"/>
            <a:ext cx="7608108" cy="95410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Тема: Персональный компьютер и его состав,</a:t>
            </a:r>
          </a:p>
          <a:p>
            <a:pPr algn="ctr"/>
            <a:r>
              <a:rPr lang="ru-RU"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5 класс</a:t>
            </a:r>
            <a:endParaRPr lang="ru-RU"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60884" y="210188"/>
            <a:ext cx="7047043" cy="830997"/>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Конкурс «Гонки на клавиатурах</a:t>
            </a:r>
            <a:r>
              <a:rPr lang="ru-RU"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в рамках предметной недели </a:t>
            </a:r>
            <a:endParaRPr lang="ru-RU"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3074" name="Picture 2"/>
          <p:cNvPicPr>
            <a:picLocks noChangeAspect="1" noChangeArrowheads="1"/>
          </p:cNvPicPr>
          <p:nvPr/>
        </p:nvPicPr>
        <p:blipFill>
          <a:blip r:embed="rId2" cstate="print"/>
          <a:srcRect l="7986" t="6629" r="16105" b="19886"/>
          <a:stretch>
            <a:fillRect/>
          </a:stretch>
        </p:blipFill>
        <p:spPr bwMode="auto">
          <a:xfrm>
            <a:off x="471056" y="1260762"/>
            <a:ext cx="8232260" cy="4480613"/>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5981" y="1307945"/>
            <a:ext cx="8136904" cy="3539430"/>
          </a:xfrm>
          <a:prstGeom prst="rect">
            <a:avLst/>
          </a:prstGeom>
        </p:spPr>
        <p:txBody>
          <a:bodyPr wrap="square">
            <a:spAutoFit/>
          </a:bodyPr>
          <a:lstStyle/>
          <a:p>
            <a:pPr algn="just"/>
            <a:r>
              <a:rPr lang="ru-RU" sz="2800" dirty="0" smtClean="0"/>
              <a:t>Творческий </a:t>
            </a:r>
            <a:r>
              <a:rPr lang="ru-RU" sz="2800" dirty="0" smtClean="0"/>
              <a:t>мини – проект. </a:t>
            </a:r>
            <a:endParaRPr lang="ru-RU" sz="2800" dirty="0" smtClean="0"/>
          </a:p>
          <a:p>
            <a:pPr algn="just"/>
            <a:r>
              <a:rPr lang="ru-RU" sz="2800" dirty="0" smtClean="0"/>
              <a:t>Создать </a:t>
            </a:r>
            <a:r>
              <a:rPr lang="ru-RU" sz="2800" dirty="0" smtClean="0"/>
              <a:t>в текстовом процессоре </a:t>
            </a:r>
            <a:r>
              <a:rPr lang="ru-RU" sz="2800" dirty="0" err="1" smtClean="0"/>
              <a:t>Microsoft</a:t>
            </a:r>
            <a:r>
              <a:rPr lang="ru-RU" sz="2800" dirty="0" smtClean="0"/>
              <a:t> </a:t>
            </a:r>
            <a:r>
              <a:rPr lang="ru-RU" sz="2800" dirty="0" err="1" smtClean="0"/>
              <a:t>Word</a:t>
            </a:r>
            <a:r>
              <a:rPr lang="ru-RU" sz="2800" dirty="0" smtClean="0"/>
              <a:t> резюме, что бы работодатель смог взять тебя на работу. Если вы хотите, чтобы вас приняли на работу, на какие навыки стоит обратить внимания. Надо уметь давать себе самооценку. Самооценка должна быть реальной, не завышенной и не заниженной. </a:t>
            </a:r>
            <a:endParaRPr lang="ru-RU" sz="2800" dirty="0"/>
          </a:p>
        </p:txBody>
      </p:sp>
      <p:sp>
        <p:nvSpPr>
          <p:cNvPr id="11266" name="AutoShape 2" descr="https://klimat-56.ru/wp-content/uploads/1/9/6/196b1db3970cd88cfabfc0ddccc318b1.jpe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Прямоугольник 4"/>
          <p:cNvSpPr/>
          <p:nvPr/>
        </p:nvSpPr>
        <p:spPr>
          <a:xfrm>
            <a:off x="669431" y="501226"/>
            <a:ext cx="7653442"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Тема : «Создание текстовых документов на компьютере». , 7 класс</a:t>
            </a:r>
          </a:p>
          <a:p>
            <a:pPr algn="ctr"/>
            <a:endParaRPr lang="ru-RU" sz="2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Documents and Settings\777\Рабочий стол\196b1db3970cd88cfabfc0ddccc318b1.jpeg"/>
          <p:cNvPicPr>
            <a:picLocks noChangeAspect="1" noChangeArrowheads="1"/>
          </p:cNvPicPr>
          <p:nvPr/>
        </p:nvPicPr>
        <p:blipFill>
          <a:blip r:embed="rId2" cstate="print"/>
          <a:srcRect/>
          <a:stretch>
            <a:fillRect/>
          </a:stretch>
        </p:blipFill>
        <p:spPr bwMode="auto">
          <a:xfrm>
            <a:off x="2464264" y="35497"/>
            <a:ext cx="4900865" cy="6822503"/>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l="29922" t="23828" r="10615" b="21970"/>
          <a:stretch>
            <a:fillRect/>
          </a:stretch>
        </p:blipFill>
        <p:spPr bwMode="auto">
          <a:xfrm>
            <a:off x="914401" y="1036493"/>
            <a:ext cx="8229599" cy="4217496"/>
          </a:xfrm>
          <a:prstGeom prst="rect">
            <a:avLst/>
          </a:prstGeom>
          <a:noFill/>
          <a:ln w="9525">
            <a:noFill/>
            <a:miter lim="800000"/>
            <a:headEnd/>
            <a:tailEnd/>
          </a:ln>
        </p:spPr>
      </p:pic>
      <p:sp>
        <p:nvSpPr>
          <p:cNvPr id="3" name="Прямоугольник 2"/>
          <p:cNvSpPr/>
          <p:nvPr/>
        </p:nvSpPr>
        <p:spPr>
          <a:xfrm>
            <a:off x="2126785" y="501226"/>
            <a:ext cx="4738734" cy="70788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Тема : </a:t>
            </a:r>
            <a:r>
              <a:rPr lang="ru-RU"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«Электронные таблицы». </a:t>
            </a:r>
            <a:r>
              <a:rPr lang="ru-RU"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ru-RU"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9 </a:t>
            </a:r>
            <a:r>
              <a:rPr lang="ru-RU"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класс</a:t>
            </a:r>
          </a:p>
          <a:p>
            <a:pPr algn="ctr"/>
            <a:endParaRPr lang="ru-RU" sz="2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529855"/>
            <a:ext cx="9144000" cy="369331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dirty="0" smtClean="0"/>
              <a:t>Витя подключен к интернет по следующему тарифному плану. Ежемесячная абонентская плата составляет A рублей, и в эту абонентскую плату включено B мегабайт трафика. Неизрасходованные мегабайты в конце месяца «сгорают» . Если трафик превышает B мегабайт, то каждый мегабайт трафика сверх предоплаченных стоит C рублей.</a:t>
            </a:r>
            <a:br>
              <a:rPr lang="ru-RU" dirty="0" smtClean="0"/>
            </a:br>
            <a:r>
              <a:rPr lang="ru-RU" dirty="0" smtClean="0"/>
              <a:t>Известно, что за прошлый месяц Витя израсходовал D мегабайт трафика. Определите, во сколько обошелся ему доступ в интернет в прошлом месяце (считая в том числе и абонентскую плату) ?</a:t>
            </a:r>
            <a:br>
              <a:rPr lang="ru-RU" dirty="0" smtClean="0"/>
            </a:br>
            <a:r>
              <a:rPr lang="ru-RU" dirty="0" smtClean="0"/>
              <a:t>Входные данные. Вводятся четыре натуральных числа A, B, C, D. Все числа не превышают 100.</a:t>
            </a:r>
            <a:br>
              <a:rPr lang="ru-RU" dirty="0" smtClean="0"/>
            </a:br>
            <a:r>
              <a:rPr lang="ru-RU" dirty="0" smtClean="0"/>
              <a:t>Выходные данные. Выведите одно число — сумму (в рублях) , которую Витя должен заплатить за интернет.</a:t>
            </a:r>
            <a:br>
              <a:rPr lang="ru-RU" dirty="0" smtClean="0"/>
            </a:br>
            <a:r>
              <a:rPr lang="ru-RU" dirty="0" smtClean="0"/>
              <a:t/>
            </a:r>
            <a:br>
              <a:rPr lang="ru-RU" dirty="0" smtClean="0"/>
            </a:b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l="7986" t="13477" r="74018" b="18371"/>
          <a:stretch>
            <a:fillRect/>
          </a:stretch>
        </p:blipFill>
        <p:spPr bwMode="auto">
          <a:xfrm>
            <a:off x="2576945" y="277091"/>
            <a:ext cx="2952745" cy="628714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245</TotalTime>
  <Words>260</Words>
  <Application>Microsoft Office PowerPoint</Application>
  <PresentationFormat>Экран (4:3)</PresentationFormat>
  <Paragraphs>24</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Office Theme</vt:lpstr>
      <vt:lpstr>    АКТИВНЫЕ ФОРМЫ РАБОТЫ НА УРОКАХ ИНФОРМАТИКИ КАК СРЕДСТВО ФОРМИРОВАНИЯ КОМПЬЮТЕРНОЙ ГРАМОТНОСТИ. </vt:lpstr>
      <vt:lpstr>Компьютерная грамотность</vt:lpstr>
      <vt:lpstr>Слайд 3</vt:lpstr>
      <vt:lpstr>Слайд 4</vt:lpstr>
      <vt:lpstr>Слайд 5</vt:lpstr>
      <vt:lpstr>Слайд 6</vt:lpstr>
      <vt:lpstr>Слайд 7</vt:lpstr>
      <vt:lpstr>Слайд 8</vt:lpstr>
      <vt:lpstr>Слайд 9</vt:lpstr>
      <vt:lpstr>Слайд 10</vt:lpstr>
      <vt:lpstr>Слайд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User</dc:creator>
  <cp:lastModifiedBy>я</cp:lastModifiedBy>
  <cp:revision>12</cp:revision>
  <dcterms:created xsi:type="dcterms:W3CDTF">2019-02-21T15:01:25Z</dcterms:created>
  <dcterms:modified xsi:type="dcterms:W3CDTF">2022-01-11T18:41:09Z</dcterms:modified>
</cp:coreProperties>
</file>