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434" autoAdjust="0"/>
  </p:normalViewPr>
  <p:slideViewPr>
    <p:cSldViewPr snapToGrid="0">
      <p:cViewPr varScale="1">
        <p:scale>
          <a:sx n="87" d="100"/>
          <a:sy n="87" d="100"/>
        </p:scale>
        <p:origin x="-630" y="-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E32E2-9AEF-4EA4-A588-5C0AF96D006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85AD1-EDC0-44E5-9494-366329CEB4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812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E32E2-9AEF-4EA4-A588-5C0AF96D006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85AD1-EDC0-44E5-9494-366329CEB4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027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E32E2-9AEF-4EA4-A588-5C0AF96D006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85AD1-EDC0-44E5-9494-366329CEB4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455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E32E2-9AEF-4EA4-A588-5C0AF96D006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85AD1-EDC0-44E5-9494-366329CEB4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736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E32E2-9AEF-4EA4-A588-5C0AF96D006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85AD1-EDC0-44E5-9494-366329CEB4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856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E32E2-9AEF-4EA4-A588-5C0AF96D006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85AD1-EDC0-44E5-9494-366329CEB4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293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E32E2-9AEF-4EA4-A588-5C0AF96D006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85AD1-EDC0-44E5-9494-366329CEB4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2387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E32E2-9AEF-4EA4-A588-5C0AF96D006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85AD1-EDC0-44E5-9494-366329CEB4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4567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E32E2-9AEF-4EA4-A588-5C0AF96D006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85AD1-EDC0-44E5-9494-366329CEB4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967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E32E2-9AEF-4EA4-A588-5C0AF96D006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85AD1-EDC0-44E5-9494-366329CEB4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938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E32E2-9AEF-4EA4-A588-5C0AF96D006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85AD1-EDC0-44E5-9494-366329CEB4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74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E32E2-9AEF-4EA4-A588-5C0AF96D006D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85AD1-EDC0-44E5-9494-366329CEB4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888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22830"/>
            <a:ext cx="9144000" cy="1555845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автономного дошкольного образовательного учреждения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комбинированной направленности №6»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Сосновоборска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87773" y="2565780"/>
            <a:ext cx="9144000" cy="3439236"/>
          </a:xfrm>
        </p:spPr>
        <p:txBody>
          <a:bodyPr>
            <a:normAutofit lnSpcReduction="10000"/>
          </a:bodyPr>
          <a:lstStyle/>
          <a:p>
            <a:endParaRPr lang="ru-RU" sz="28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инклюзивной компетентности </a:t>
            </a:r>
            <a:r>
              <a:rPr 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 в сопровождении </a:t>
            </a:r>
          </a:p>
          <a:p>
            <a:r>
              <a:rPr 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ОВЗ в условиях ДОУ</a:t>
            </a:r>
          </a:p>
          <a:p>
            <a:pPr algn="r"/>
            <a:endParaRPr lang="ru-RU" sz="28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Подготовил: педагог-психолог </a:t>
            </a:r>
          </a:p>
          <a:p>
            <a:pPr algn="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Рюмина О.В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659" y="3657600"/>
            <a:ext cx="2879677" cy="2906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6604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7829" y="402771"/>
            <a:ext cx="10428514" cy="6139543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Способность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и готовность осуществлять качественное дошкольное образование детей с разными стартовыми возможностями в едином образовательном пространстве становится ключевой характеристикой педагога как профессионала.</a:t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Эмпирическим методом исследования (беседа, анкетирование), были выявлены дефициты педагогов комбинированных групп, связанные с сопровождением детей ОВЗ. 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Поэтому </a:t>
            </a:r>
            <a:r>
              <a:rPr lang="ru-RU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целью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этого проекта было: устранить пробелы, с помощью специалистов ДОУ организации,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учебно-воспитательной и коррекционной работы с детьми, имеющими нарушения развития,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специальной подготовкой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педагогического коллектива образовательного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учреждения, реализуемые данным проектом.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- На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эмпирическом уровне выявить и оценить компетентность педагогов в реализации инклюзивной практики в дошкольной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организации. 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сформировать представление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об особенностях психофизического развития детей с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ОВЗ, знание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целей, задач, содержания, принципов, форм, методов и средств обучения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 воспитания дошкольников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с ОВЗ, методиках и технологиях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организации образовательного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и реабилитационного процесса для таких детей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8442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785257"/>
            <a:ext cx="11506199" cy="2732314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структуру инклюзивной компетентности (по И. Н.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Хафизуллиной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входят ключевые содержательные – мотивационная, когнитивная, рефлексивная и ключевые операционные компетентности, которые необходимо рассматривать как компоненты инклюзивной компетентности</a:t>
            </a:r>
            <a:r>
              <a:rPr lang="ru-RU" sz="1400" dirty="0" smtClean="0"/>
              <a:t>.</a:t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Мотивационный компонент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инклюзивной компетентности включает мотивационную компетентность, характеризующуюся глубокой личностной заинтересованностью, положительной направленностью на осуществление педагогической деятельности в условиях включения детей с ограниченными возможностями здоровья в среду нормально развивающихся сверстников, совокупность мотивов (социальных, познавательных, профессиональных, личностного развития и самоутверждения, собственного благополучия и пр.).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Когнитивный компонент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инклюзивной компетентности педагогов включает когнитивную компетентность, которая определяется как способность педагогически мыслить на основе системы знаний, необходимых для осуществления инклюзивного обучения, и опыта познавательной деятельности, способность воспринимать, перерабатывать в сознании, сохранять в памяти и воспроизводить в нужный момент информацию,  важную для решения теоретических и практических задач инклюзивного обучения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Рефлексивный компонент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инклюзивной компетентности педагогов включает рефлексивную компетентность, проявляющуюся в способности анализа собственной учебной, профессиональной деятельности, связанной с осуществлением инклюзивного обучения, в ходе которого осуществляется сознательный контроль за результатами своих профессиональных действий, анализ реальных педагогических ситуаций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3326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321581"/>
            <a:ext cx="11255829" cy="6198962"/>
          </a:xfrm>
        </p:spPr>
        <p:txBody>
          <a:bodyPr>
            <a:normAutofit fontScale="90000"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ключевые содержательные компетенции педагога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200" dirty="0"/>
              <a:t>- прогностическая – способность предвидеть результаты тех или иных педагогических действий в условиях инклюзивного образования;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- </a:t>
            </a:r>
            <a:r>
              <a:rPr lang="ru-RU" sz="2200" dirty="0"/>
              <a:t>конструктивная – способность конструирования педагогической деятельности в условиях инклюзивного образования путем постановки адекватных данным диагностики целей (как общих, так и индивидуальных) и грамотного планирования своей педагогической деятельности, с учетом разных образовательных потребностей </a:t>
            </a:r>
            <a:r>
              <a:rPr lang="ru-RU" sz="2200" dirty="0" smtClean="0"/>
              <a:t>обучающихся, </a:t>
            </a:r>
            <a:r>
              <a:rPr lang="ru-RU" sz="2200" dirty="0"/>
              <a:t>варьирования формами, методами и средствами обучения;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- </a:t>
            </a:r>
            <a:r>
              <a:rPr lang="ru-RU" sz="2200" dirty="0"/>
              <a:t>организационная – способность организации педагогической деятельности в условиях инклюзивного образования, творческое применение в профессиональной деятельности индивидуального подхода (обучение </a:t>
            </a:r>
            <a:r>
              <a:rPr lang="ru-RU" sz="2200" dirty="0" smtClean="0"/>
              <a:t>по индивидуальному </a:t>
            </a:r>
            <a:r>
              <a:rPr lang="ru-RU" sz="2200" dirty="0"/>
              <a:t>образовательному маршруту</a:t>
            </a:r>
            <a:r>
              <a:rPr lang="ru-RU" sz="2200" dirty="0" smtClean="0"/>
              <a:t>);</a:t>
            </a:r>
            <a:br>
              <a:rPr lang="ru-RU" sz="2200" dirty="0" smtClean="0"/>
            </a:br>
            <a:r>
              <a:rPr lang="ru-RU" sz="2200" dirty="0"/>
              <a:t>- коммуникативная – способность устанавливать конструктивные отношения с субъектами педагогического процесса, способствующие эффективному осуществлению инклюзивного образования;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- </a:t>
            </a:r>
            <a:r>
              <a:rPr lang="ru-RU" sz="2200" dirty="0"/>
              <a:t>технологическая – способность осуществления методик и технологий инклюзивного образования для детей с разными образовательными потребностями и различными видами нарушений в развитии;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- </a:t>
            </a:r>
            <a:r>
              <a:rPr lang="ru-RU" sz="2200" dirty="0"/>
              <a:t>коррекционная – способность корректировать ход педагогического процесса на любом его этапе, учитывая результаты промежуточной и итоговой диагностики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783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799" y="180070"/>
            <a:ext cx="11321144" cy="6852102"/>
          </a:xfrm>
        </p:spPr>
        <p:txBody>
          <a:bodyPr>
            <a:normAutofit fontScale="90000"/>
          </a:bodyPr>
          <a:lstStyle/>
          <a:p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Работа проходила в течении года в три этапа </a:t>
            </a:r>
            <a:r>
              <a:rPr lang="ru-RU" sz="1400" b="1" dirty="0"/>
              <a:t/>
            </a:r>
            <a:br>
              <a:rPr lang="ru-RU" sz="1400" b="1" dirty="0"/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Первый этап 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мотивационно-ориентированный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– направлен на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формирование личностного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компонента профессиональной компетентности педагогов в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области инклюзивного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образования. Мероприятия данного этапа предполагали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погружение педагогов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 проблематику инклюзивного образования, осознание ими идеи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инклюзии, осмысление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передовых систем инклюзивного подхода. Основная задача данного этапа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–закрепить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у педагогов принятие идеологии инклюзии.</a:t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Второй этап – содержательный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– направлен на вооружение педагогов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комплексом знаний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и умений, необходимых для осуществления инклюзивного образования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детей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дошкольного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возраста. Работа в рамках данного этапа осуществлялась через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привлечение педагогов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к участию в обучающих семинарах, практикумах, проблемных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лекциях, деловых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играх и т.д. Данный этап можно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считать основным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потому что именно в рамках него происходит обогащение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компетентности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педагог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за счет овладения новыми технологиями построения работы в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условиях инклюзивного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подхода.</a:t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Третий этап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работы с педагогами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 компетентности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 условиях перехода дошкольного образовательного учреждения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 инклюзивной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практике –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рефлексивно - оценочный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– предполагал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выявление результативности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проведенной методической работы, анализ наиболее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типичных затруднений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и способов их устранения, развитие навыков анализа и рефлексии своей</a:t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деятельности, умение осмысливать свою работу на основе современных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психолого-педагогических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знаний.</a:t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1402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317218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После реализации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проекта (программы)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педагоги отметили что</a:t>
            </a:r>
            <a:r>
              <a:rPr lang="ru-RU" sz="2400" b="1" dirty="0"/>
              <a:t>: 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повысилась их профессиональная и психологическая готовность к обучению детей с ОВЗ в условиях инклюзии;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готовы продолжать дополнительную профессиональную подготовку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- готовы осуществлять деятельность по преодолению негативного отношения окружающих к инклюзивному образованию;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овладели навыками по преодолению психологического барьера, возникающего при обучении детей с ОВЗ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- осознали свою профессиональную необходимость для поддержки детей, нуждающихся в помощи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Таким образом, профессиональная компетентность характеризуется постоянным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стремлением к совершенствованию, приобретению все новых знаний и умений,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обогащению деятельности, без этого не обойтись в современных условиях работы с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детьми с ОВЗ, которые вливаются в детский коллектив и требуют мобилизации у нас,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педагогов всех этих качеств.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6276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162</TotalTime>
  <Words>78</Words>
  <Application>Microsoft Office PowerPoint</Application>
  <PresentationFormat>Произвольный</PresentationFormat>
  <Paragraphs>14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Муниципального автономного дошкольного образовательного учреждения «Детский сад комбинированной направленности №6» города Сосновоборска</vt:lpstr>
      <vt:lpstr> Способность и готовность осуществлять качественное дошкольное образование детей с разными стартовыми возможностями в едином образовательном пространстве становится ключевой характеристикой педагога как профессионала.   Эмпирическим методом исследования (беседа, анкетирование), были выявлены дефициты педагогов комбинированных групп, связанные с сопровождением детей ОВЗ.  Поэтому целью этого проекта было: устранить пробелы, с помощью специалистов ДОУ организации, учебно-воспитательной и коррекционной работы с детьми, имеющими нарушения развития, специальной подготовкой педагогического коллектива образовательного учреждения, реализуемые данным проектом. Задачи:  - На эмпирическом уровне выявить и оценить компетентность педагогов в реализации инклюзивной практики в дошкольной организации.  - сформировать представление об особенностях психофизического развития детей с ОВЗ, знание целей, задач, содержания, принципов, форм, методов и средств обучения и воспитания дошкольников с ОВЗ, методиках и технологиях организации образовательного и реабилитационного процесса для таких детей.        </vt:lpstr>
      <vt:lpstr>В структуру инклюзивной компетентности (по И. Н. Хафизуллиной) входят ключевые содержательные – мотивационная, когнитивная, рефлексивная и ключевые операционные компетентности, которые необходимо рассматривать как компоненты инклюзивной компетентности.  Мотивационный компонент инклюзивной компетентности включает мотивационную компетентность, характеризующуюся глубокой личностной заинтересованностью, положительной направленностью на осуществление педагогической деятельности в условиях включения детей с ограниченными возможностями здоровья в среду нормально развивающихся сверстников, совокупность мотивов (социальных, познавательных, профессиональных, личностного развития и самоутверждения, собственного благополучия и пр.). Когнитивный компонент инклюзивной компетентности педагогов включает когнитивную компетентность, которая определяется как способность педагогически мыслить на основе системы знаний, необходимых для осуществления инклюзивного обучения, и опыта познавательной деятельности, способность воспринимать, перерабатывать в сознании, сохранять в памяти и воспроизводить в нужный момент информацию,  важную для решения теоретических и практических задач инклюзивного обучения Рефлексивный компонент инклюзивной компетентности педагогов включает рефлексивную компетентность, проявляющуюся в способности анализа собственной учебной, профессиональной деятельности, связанной с осуществлением инклюзивного обучения, в ходе которого осуществляется сознательный контроль за результатами своих профессиональных действий, анализ реальных педагогических ситуаций </vt:lpstr>
      <vt:lpstr>ключевые содержательные компетенции педагога:  - прогностическая – способность предвидеть результаты тех или иных педагогических действий в условиях инклюзивного образования;  - конструктивная – способность конструирования педагогической деятельности в условиях инклюзивного образования путем постановки адекватных данным диагностики целей (как общих, так и индивидуальных) и грамотного планирования своей педагогической деятельности, с учетом разных образовательных потребностей обучающихся, варьирования формами, методами и средствами обучения;  - организационная – способность организации педагогической деятельности в условиях инклюзивного образования, творческое применение в профессиональной деятельности индивидуального подхода (обучение по индивидуальному образовательному маршруту); - коммуникативная – способность устанавливать конструктивные отношения с субъектами педагогического процесса, способствующие эффективному осуществлению инклюзивного образования;  - технологическая – способность осуществления методик и технологий инклюзивного образования для детей с разными образовательными потребностями и различными видами нарушений в развитии;  - коррекционная – способность корректировать ход педагогического процесса на любом его этапе, учитывая результаты промежуточной и итоговой диагностики   </vt:lpstr>
      <vt:lpstr>Работа проходила в течении года в три этапа  Первый этап  мотивационно-ориентированный – направлен на формирование личностного компонента профессиональной компетентности педагогов в области инклюзивного образования. Мероприятия данного этапа предполагали погружение педагогов в проблематику инклюзивного образования, осознание ими идеи инклюзии, осмысление передовых систем инклюзивного подхода. Основная задача данного этапа –закрепить у педагогов принятие идеологии инклюзии. Второй этап – содержательный – направлен на вооружение педагогов комплексом знаний и умений, необходимых для осуществления инклюзивного образования детей дошкольного возраста. Работа в рамках данного этапа осуществлялась через привлечение педагогов к участию в обучающих семинарах, практикумах, проблемных лекциях, деловых играх и т.д. Данный этап можно считать основным, потому что именно в рамках него происходит обогащение компетентности педагог, за счет овладения новыми технологиями построения работы в условиях инклюзивного подхода. Третий этап работы с педагогами по компетентности в условиях перехода дошкольного образовательного учреждения к инклюзивной практике – рефлексивно - оценочный – предполагал выявление результативности проведенной методической работы, анализ наиболее типичных затруднений и способов их устранения, развитие навыков анализа и рефлексии своей деятельности, умение осмысливать свою работу на основе современных психолого-педагогических знаний. </vt:lpstr>
      <vt:lpstr>После реализации проекта (программы) педагоги отметили что:  - повысилась их профессиональная и психологическая готовность к обучению детей с ОВЗ в условиях инклюзии;  - готовы продолжать дополнительную профессиональную подготовку;  - готовы осуществлять деятельность по преодолению негативного отношения окружающих к инклюзивному образованию;  - овладели навыками по преодолению психологического барьера, возникающего при обучении детей с ОВЗ; - осознали свою профессиональную необходимость для поддержки детей, нуждающихся в помощи  Таким образом, профессиональная компетентность характеризуется постоянным стремлением к совершенствованию, приобретению все новых знаний и умений, обогащению деятельности, без этого не обойтись в современных условиях работы с детьми с ОВЗ, которые вливаются в детский коллектив и требуют мобилизации у нас, педагогов всех этих качеств.  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Муниципального автономного дошкольного образовательного учреждения «Детский сад комбинированной направленности №6» города Сосновоборска</dc:title>
  <dc:creator>Декор</dc:creator>
  <cp:lastModifiedBy>User</cp:lastModifiedBy>
  <cp:revision>16</cp:revision>
  <dcterms:created xsi:type="dcterms:W3CDTF">2021-11-22T15:14:30Z</dcterms:created>
  <dcterms:modified xsi:type="dcterms:W3CDTF">2021-11-23T02:59:09Z</dcterms:modified>
</cp:coreProperties>
</file>