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833" r:id="rId1"/>
  </p:sldMasterIdLst>
  <p:notesMasterIdLst>
    <p:notesMasterId r:id="rId13"/>
  </p:notesMasterIdLst>
  <p:sldIdLst>
    <p:sldId id="256" r:id="rId2"/>
    <p:sldId id="317" r:id="rId3"/>
    <p:sldId id="310" r:id="rId4"/>
    <p:sldId id="299" r:id="rId5"/>
    <p:sldId id="284" r:id="rId6"/>
    <p:sldId id="306" r:id="rId7"/>
    <p:sldId id="307" r:id="rId8"/>
    <p:sldId id="308" r:id="rId9"/>
    <p:sldId id="309" r:id="rId10"/>
    <p:sldId id="296" r:id="rId11"/>
    <p:sldId id="285" r:id="rId12"/>
  </p:sldIdLst>
  <p:sldSz cx="9144000" cy="6858000" type="screen4x3"/>
  <p:notesSz cx="6858000" cy="9144000"/>
  <p:embeddedFontLst>
    <p:embeddedFont>
      <p:font typeface="Bookman Old Style" panose="02050604050505020204" pitchFamily="18" charset="0"/>
      <p:regular r:id="rId14"/>
      <p:bold r:id="rId15"/>
      <p:italic r:id="rId16"/>
      <p:boldItalic r:id="rId17"/>
    </p:embeddedFont>
    <p:embeddedFont>
      <p:font typeface="Calibri" panose="020F0502020204030204" pitchFamily="34" charset="0"/>
      <p:regular r:id="rId18"/>
      <p:bold r:id="rId19"/>
      <p:italic r:id="rId20"/>
      <p:boldItalic r:id="rId21"/>
    </p:embeddedFont>
    <p:embeddedFont>
      <p:font typeface="Rockwell" panose="02060603020205020403" pitchFamily="18" charset="0"/>
      <p:regular r:id="rId22"/>
      <p:bold r:id="rId23"/>
      <p:italic r:id="rId24"/>
      <p:boldItalic r:id="rId25"/>
    </p:embeddedFont>
    <p:embeddedFont>
      <p:font typeface="Segoe Script" panose="030B0504020000000003" pitchFamily="66" charset="0"/>
      <p:regular r:id="rId26"/>
      <p:bold r:id="rId27"/>
    </p:embeddedFont>
  </p:embeddedFontLst>
  <p:defaultTextStyle>
    <a:defPPr>
      <a:defRPr lang="ru-RU"/>
    </a:defPPr>
    <a:lvl1pPr marL="0" algn="l" defTabSz="741396" rtl="0" eaLnBrk="1" latinLnBrk="0" hangingPunct="1">
      <a:defRPr sz="1500" kern="1200">
        <a:solidFill>
          <a:schemeClr val="tx1"/>
        </a:solidFill>
        <a:latin typeface="+mn-lt"/>
        <a:ea typeface="+mn-ea"/>
        <a:cs typeface="+mn-cs"/>
      </a:defRPr>
    </a:lvl1pPr>
    <a:lvl2pPr marL="370698" algn="l" defTabSz="741396" rtl="0" eaLnBrk="1" latinLnBrk="0" hangingPunct="1">
      <a:defRPr sz="1500" kern="1200">
        <a:solidFill>
          <a:schemeClr val="tx1"/>
        </a:solidFill>
        <a:latin typeface="+mn-lt"/>
        <a:ea typeface="+mn-ea"/>
        <a:cs typeface="+mn-cs"/>
      </a:defRPr>
    </a:lvl2pPr>
    <a:lvl3pPr marL="741396" algn="l" defTabSz="741396" rtl="0" eaLnBrk="1" latinLnBrk="0" hangingPunct="1">
      <a:defRPr sz="1500" kern="1200">
        <a:solidFill>
          <a:schemeClr val="tx1"/>
        </a:solidFill>
        <a:latin typeface="+mn-lt"/>
        <a:ea typeface="+mn-ea"/>
        <a:cs typeface="+mn-cs"/>
      </a:defRPr>
    </a:lvl3pPr>
    <a:lvl4pPr marL="1112093" algn="l" defTabSz="741396" rtl="0" eaLnBrk="1" latinLnBrk="0" hangingPunct="1">
      <a:defRPr sz="1500" kern="1200">
        <a:solidFill>
          <a:schemeClr val="tx1"/>
        </a:solidFill>
        <a:latin typeface="+mn-lt"/>
        <a:ea typeface="+mn-ea"/>
        <a:cs typeface="+mn-cs"/>
      </a:defRPr>
    </a:lvl4pPr>
    <a:lvl5pPr marL="1482791" algn="l" defTabSz="741396" rtl="0" eaLnBrk="1" latinLnBrk="0" hangingPunct="1">
      <a:defRPr sz="1500" kern="1200">
        <a:solidFill>
          <a:schemeClr val="tx1"/>
        </a:solidFill>
        <a:latin typeface="+mn-lt"/>
        <a:ea typeface="+mn-ea"/>
        <a:cs typeface="+mn-cs"/>
      </a:defRPr>
    </a:lvl5pPr>
    <a:lvl6pPr marL="1853489" algn="l" defTabSz="741396" rtl="0" eaLnBrk="1" latinLnBrk="0" hangingPunct="1">
      <a:defRPr sz="1500" kern="1200">
        <a:solidFill>
          <a:schemeClr val="tx1"/>
        </a:solidFill>
        <a:latin typeface="+mn-lt"/>
        <a:ea typeface="+mn-ea"/>
        <a:cs typeface="+mn-cs"/>
      </a:defRPr>
    </a:lvl6pPr>
    <a:lvl7pPr marL="2224187" algn="l" defTabSz="741396" rtl="0" eaLnBrk="1" latinLnBrk="0" hangingPunct="1">
      <a:defRPr sz="1500" kern="1200">
        <a:solidFill>
          <a:schemeClr val="tx1"/>
        </a:solidFill>
        <a:latin typeface="+mn-lt"/>
        <a:ea typeface="+mn-ea"/>
        <a:cs typeface="+mn-cs"/>
      </a:defRPr>
    </a:lvl7pPr>
    <a:lvl8pPr marL="2594884" algn="l" defTabSz="741396" rtl="0" eaLnBrk="1" latinLnBrk="0" hangingPunct="1">
      <a:defRPr sz="1500" kern="1200">
        <a:solidFill>
          <a:schemeClr val="tx1"/>
        </a:solidFill>
        <a:latin typeface="+mn-lt"/>
        <a:ea typeface="+mn-ea"/>
        <a:cs typeface="+mn-cs"/>
      </a:defRPr>
    </a:lvl8pPr>
    <a:lvl9pPr marL="2965582" algn="l" defTabSz="741396" rtl="0" eaLnBrk="1" latinLnBrk="0" hangingPunct="1">
      <a:defRPr sz="15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CC99"/>
    <a:srgbClr val="4F2270"/>
    <a:srgbClr val="3E1B5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294" autoAdjust="0"/>
    <p:restoredTop sz="94660"/>
  </p:normalViewPr>
  <p:slideViewPr>
    <p:cSldViewPr>
      <p:cViewPr varScale="1">
        <p:scale>
          <a:sx n="77" d="100"/>
          <a:sy n="77" d="100"/>
        </p:scale>
        <p:origin x="1632" y="8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openxmlformats.org/officeDocument/2006/relationships/font" Target="fonts/font5.fntdata"/><Relationship Id="rId26" Type="http://schemas.openxmlformats.org/officeDocument/2006/relationships/font" Target="fonts/font13.fntdata"/><Relationship Id="rId3" Type="http://schemas.openxmlformats.org/officeDocument/2006/relationships/slide" Target="slides/slide2.xml"/><Relationship Id="rId21" Type="http://schemas.openxmlformats.org/officeDocument/2006/relationships/font" Target="fonts/font8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4.fntdata"/><Relationship Id="rId25" Type="http://schemas.openxmlformats.org/officeDocument/2006/relationships/font" Target="fonts/font12.fntdata"/><Relationship Id="rId2" Type="http://schemas.openxmlformats.org/officeDocument/2006/relationships/slide" Target="slides/slide1.xml"/><Relationship Id="rId16" Type="http://schemas.openxmlformats.org/officeDocument/2006/relationships/font" Target="fonts/font3.fntdata"/><Relationship Id="rId20" Type="http://schemas.openxmlformats.org/officeDocument/2006/relationships/font" Target="fonts/font7.fntdata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11.fntdata"/><Relationship Id="rId5" Type="http://schemas.openxmlformats.org/officeDocument/2006/relationships/slide" Target="slides/slide4.xml"/><Relationship Id="rId15" Type="http://schemas.openxmlformats.org/officeDocument/2006/relationships/font" Target="fonts/font2.fntdata"/><Relationship Id="rId23" Type="http://schemas.openxmlformats.org/officeDocument/2006/relationships/font" Target="fonts/font10.fntdata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font" Target="fonts/font6.fntdata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1.fntdata"/><Relationship Id="rId22" Type="http://schemas.openxmlformats.org/officeDocument/2006/relationships/font" Target="fonts/font9.fntdata"/><Relationship Id="rId27" Type="http://schemas.openxmlformats.org/officeDocument/2006/relationships/font" Target="fonts/font14.fntdata"/><Relationship Id="rId30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5B5D87D-25F1-4A32-B4D7-17084CE43159}" type="doc">
      <dgm:prSet loTypeId="urn:microsoft.com/office/officeart/2005/8/layout/lProcess3" loCatId="process" qsTypeId="urn:microsoft.com/office/officeart/2005/8/quickstyle/simple2" qsCatId="simple" csTypeId="urn:microsoft.com/office/officeart/2005/8/colors/accent0_3" csCatId="mainScheme" phldr="1"/>
      <dgm:spPr/>
      <dgm:t>
        <a:bodyPr/>
        <a:lstStyle/>
        <a:p>
          <a:endParaRPr lang="ru-RU"/>
        </a:p>
      </dgm:t>
    </dgm:pt>
    <dgm:pt modelId="{F6794A71-AE0B-4A75-A485-98B44FC1B3F5}">
      <dgm:prSet custT="1"/>
      <dgm:spPr/>
      <dgm:t>
        <a:bodyPr/>
        <a:lstStyle/>
        <a:p>
          <a:pPr rtl="0"/>
          <a:r>
            <a:rPr lang="ru-RU" sz="2400" b="1" dirty="0"/>
            <a:t>Организационный этап</a:t>
          </a:r>
          <a:endParaRPr lang="ru-RU" sz="2400" dirty="0"/>
        </a:p>
      </dgm:t>
    </dgm:pt>
    <dgm:pt modelId="{8938F1E8-B879-4C86-8A83-A1C72EF7CC9F}" type="parTrans" cxnId="{7A7F5025-517F-4256-926B-B43F57FF58B6}">
      <dgm:prSet/>
      <dgm:spPr/>
      <dgm:t>
        <a:bodyPr/>
        <a:lstStyle/>
        <a:p>
          <a:endParaRPr lang="ru-RU"/>
        </a:p>
      </dgm:t>
    </dgm:pt>
    <dgm:pt modelId="{B7A73380-D2E8-4AAD-8272-9EC1551BFAB8}" type="sibTrans" cxnId="{7A7F5025-517F-4256-926B-B43F57FF58B6}">
      <dgm:prSet/>
      <dgm:spPr/>
      <dgm:t>
        <a:bodyPr/>
        <a:lstStyle/>
        <a:p>
          <a:endParaRPr lang="ru-RU"/>
        </a:p>
      </dgm:t>
    </dgm:pt>
    <dgm:pt modelId="{3C431E48-D798-4274-9FE5-F5AEEEEEA0C2}">
      <dgm:prSet/>
      <dgm:spPr/>
      <dgm:t>
        <a:bodyPr/>
        <a:lstStyle/>
        <a:p>
          <a:pPr rtl="0"/>
          <a:r>
            <a:rPr lang="ru-RU" b="1"/>
            <a:t>Основной этап</a:t>
          </a:r>
          <a:endParaRPr lang="ru-RU" dirty="0"/>
        </a:p>
      </dgm:t>
    </dgm:pt>
    <dgm:pt modelId="{29B8A61D-0B6F-4436-9DDD-F6A954DE1CAB}" type="parTrans" cxnId="{2B0CB5B3-7BB9-4A23-9A86-B98D94B5C8FE}">
      <dgm:prSet/>
      <dgm:spPr/>
      <dgm:t>
        <a:bodyPr/>
        <a:lstStyle/>
        <a:p>
          <a:endParaRPr lang="ru-RU"/>
        </a:p>
      </dgm:t>
    </dgm:pt>
    <dgm:pt modelId="{97179249-751A-4F0E-BEDB-70253523E058}" type="sibTrans" cxnId="{2B0CB5B3-7BB9-4A23-9A86-B98D94B5C8FE}">
      <dgm:prSet/>
      <dgm:spPr/>
      <dgm:t>
        <a:bodyPr/>
        <a:lstStyle/>
        <a:p>
          <a:endParaRPr lang="ru-RU"/>
        </a:p>
      </dgm:t>
    </dgm:pt>
    <dgm:pt modelId="{72EA7C33-9F2C-479F-8F14-6B633E5C54D1}">
      <dgm:prSet/>
      <dgm:spPr/>
      <dgm:t>
        <a:bodyPr/>
        <a:lstStyle/>
        <a:p>
          <a:pPr rtl="0"/>
          <a:r>
            <a:rPr lang="ru-RU" b="1"/>
            <a:t>Заключительный этап</a:t>
          </a:r>
          <a:endParaRPr lang="ru-RU" dirty="0"/>
        </a:p>
      </dgm:t>
    </dgm:pt>
    <dgm:pt modelId="{58F79735-6BDC-4313-AA75-2792174C7B2A}" type="parTrans" cxnId="{B4C85DEE-895E-45D0-BA4E-C357EF0C75CD}">
      <dgm:prSet/>
      <dgm:spPr/>
      <dgm:t>
        <a:bodyPr/>
        <a:lstStyle/>
        <a:p>
          <a:endParaRPr lang="ru-RU"/>
        </a:p>
      </dgm:t>
    </dgm:pt>
    <dgm:pt modelId="{0E4DB475-9A12-46FD-A3BC-317789C03882}" type="sibTrans" cxnId="{B4C85DEE-895E-45D0-BA4E-C357EF0C75CD}">
      <dgm:prSet/>
      <dgm:spPr/>
      <dgm:t>
        <a:bodyPr/>
        <a:lstStyle/>
        <a:p>
          <a:endParaRPr lang="ru-RU"/>
        </a:p>
      </dgm:t>
    </dgm:pt>
    <dgm:pt modelId="{0CCF2F2B-EF43-4E9C-9E8A-B195F978FFF3}">
      <dgm:prSet/>
      <dgm:spPr/>
      <dgm:t>
        <a:bodyPr/>
        <a:lstStyle/>
        <a:p>
          <a:pPr rtl="0"/>
          <a:r>
            <a:rPr lang="ru-RU" b="1" dirty="0"/>
            <a:t>просмотр мультфильма</a:t>
          </a:r>
          <a:endParaRPr lang="ru-RU" dirty="0"/>
        </a:p>
      </dgm:t>
    </dgm:pt>
    <dgm:pt modelId="{B6F79E5A-E5F0-490E-BB92-3330BA94D34B}" type="parTrans" cxnId="{F630EBC6-9AB3-454F-B6EB-93A697BD5BD1}">
      <dgm:prSet/>
      <dgm:spPr/>
      <dgm:t>
        <a:bodyPr/>
        <a:lstStyle/>
        <a:p>
          <a:endParaRPr lang="ru-RU"/>
        </a:p>
      </dgm:t>
    </dgm:pt>
    <dgm:pt modelId="{25354EA9-0C6A-4E31-B1BC-6F317E876A70}" type="sibTrans" cxnId="{F630EBC6-9AB3-454F-B6EB-93A697BD5BD1}">
      <dgm:prSet/>
      <dgm:spPr/>
      <dgm:t>
        <a:bodyPr/>
        <a:lstStyle/>
        <a:p>
          <a:endParaRPr lang="ru-RU"/>
        </a:p>
      </dgm:t>
    </dgm:pt>
    <dgm:pt modelId="{583DF56C-ABD3-4BCF-BBE9-DDAE9B5C3316}">
      <dgm:prSet/>
      <dgm:spPr/>
      <dgm:t>
        <a:bodyPr/>
        <a:lstStyle/>
        <a:p>
          <a:pPr rtl="0"/>
          <a:r>
            <a:rPr lang="ru-RU" b="1" dirty="0"/>
            <a:t>рефлексия</a:t>
          </a:r>
          <a:endParaRPr lang="ru-RU" dirty="0"/>
        </a:p>
      </dgm:t>
    </dgm:pt>
    <dgm:pt modelId="{C021C0E6-42A4-4E6F-8570-6411AF1BB435}" type="parTrans" cxnId="{ECCB6050-FC03-4300-BE8E-0D4FF37951DA}">
      <dgm:prSet/>
      <dgm:spPr/>
      <dgm:t>
        <a:bodyPr/>
        <a:lstStyle/>
        <a:p>
          <a:endParaRPr lang="ru-RU"/>
        </a:p>
      </dgm:t>
    </dgm:pt>
    <dgm:pt modelId="{B4546B5B-4381-4F1B-93A9-F5DE2AF415D4}" type="sibTrans" cxnId="{ECCB6050-FC03-4300-BE8E-0D4FF37951DA}">
      <dgm:prSet/>
      <dgm:spPr/>
      <dgm:t>
        <a:bodyPr/>
        <a:lstStyle/>
        <a:p>
          <a:endParaRPr lang="ru-RU"/>
        </a:p>
      </dgm:t>
    </dgm:pt>
    <dgm:pt modelId="{D87E89A4-D128-4D30-BB1D-1E06470AF8EB}">
      <dgm:prSet/>
      <dgm:spPr/>
      <dgm:t>
        <a:bodyPr/>
        <a:lstStyle/>
        <a:p>
          <a:pPr rtl="0"/>
          <a:r>
            <a:rPr lang="ru-RU" b="1" dirty="0"/>
            <a:t>собственно озвучивание</a:t>
          </a:r>
          <a:endParaRPr lang="ru-RU" dirty="0"/>
        </a:p>
      </dgm:t>
    </dgm:pt>
    <dgm:pt modelId="{EFD9DD67-FE83-4C31-98FE-8CF97F9AB25E}" type="parTrans" cxnId="{2FE27F9B-6F9A-44C0-8057-5F4BA8686BF1}">
      <dgm:prSet/>
      <dgm:spPr/>
      <dgm:t>
        <a:bodyPr/>
        <a:lstStyle/>
        <a:p>
          <a:endParaRPr lang="ru-RU"/>
        </a:p>
      </dgm:t>
    </dgm:pt>
    <dgm:pt modelId="{18768AB9-467A-4E7A-A5CB-956420226DC2}" type="sibTrans" cxnId="{2FE27F9B-6F9A-44C0-8057-5F4BA8686BF1}">
      <dgm:prSet/>
      <dgm:spPr/>
      <dgm:t>
        <a:bodyPr/>
        <a:lstStyle/>
        <a:p>
          <a:endParaRPr lang="ru-RU"/>
        </a:p>
      </dgm:t>
    </dgm:pt>
    <dgm:pt modelId="{0BAC1D0A-A2C3-4789-8805-227E3AC0BA6F}">
      <dgm:prSet/>
      <dgm:spPr/>
      <dgm:t>
        <a:bodyPr/>
        <a:lstStyle/>
        <a:p>
          <a:pPr rtl="0"/>
          <a:r>
            <a:rPr lang="ru-RU" b="1"/>
            <a:t>мотивация на озвучивание</a:t>
          </a:r>
          <a:endParaRPr lang="ru-RU" dirty="0"/>
        </a:p>
      </dgm:t>
    </dgm:pt>
    <dgm:pt modelId="{BF2D18F0-5314-45AE-80C4-D884279DC2C0}" type="parTrans" cxnId="{CB1C8F3D-AFFB-414E-8220-0EC3974B5478}">
      <dgm:prSet/>
      <dgm:spPr/>
      <dgm:t>
        <a:bodyPr/>
        <a:lstStyle/>
        <a:p>
          <a:endParaRPr lang="ru-RU"/>
        </a:p>
      </dgm:t>
    </dgm:pt>
    <dgm:pt modelId="{26D81C29-6AC8-4744-9AF0-B2E86DDF8B08}" type="sibTrans" cxnId="{CB1C8F3D-AFFB-414E-8220-0EC3974B5478}">
      <dgm:prSet/>
      <dgm:spPr/>
      <dgm:t>
        <a:bodyPr/>
        <a:lstStyle/>
        <a:p>
          <a:endParaRPr lang="ru-RU"/>
        </a:p>
      </dgm:t>
    </dgm:pt>
    <dgm:pt modelId="{AB52C0F8-B513-4CDF-A989-21877F6467B0}">
      <dgm:prSet/>
      <dgm:spPr/>
      <dgm:t>
        <a:bodyPr/>
        <a:lstStyle/>
        <a:p>
          <a:pPr rtl="0"/>
          <a:r>
            <a:rPr lang="ru-RU" b="1" dirty="0"/>
            <a:t>Подготовительный этап</a:t>
          </a:r>
        </a:p>
      </dgm:t>
    </dgm:pt>
    <dgm:pt modelId="{DE4EB967-85D2-4064-B694-108383FDF662}" type="parTrans" cxnId="{6BD4B919-8568-44B8-8944-1D90A17BA95D}">
      <dgm:prSet/>
      <dgm:spPr/>
      <dgm:t>
        <a:bodyPr/>
        <a:lstStyle/>
        <a:p>
          <a:endParaRPr lang="ru-RU"/>
        </a:p>
      </dgm:t>
    </dgm:pt>
    <dgm:pt modelId="{F59937DF-E2BB-418B-9748-7584D25B4286}" type="sibTrans" cxnId="{6BD4B919-8568-44B8-8944-1D90A17BA95D}">
      <dgm:prSet/>
      <dgm:spPr/>
      <dgm:t>
        <a:bodyPr/>
        <a:lstStyle/>
        <a:p>
          <a:endParaRPr lang="ru-RU"/>
        </a:p>
      </dgm:t>
    </dgm:pt>
    <dgm:pt modelId="{34C3508F-8AD1-447C-83AA-1B1C7B7D6563}">
      <dgm:prSet/>
      <dgm:spPr/>
      <dgm:t>
        <a:bodyPr/>
        <a:lstStyle/>
        <a:p>
          <a:pPr rtl="0"/>
          <a:r>
            <a:rPr lang="ru-RU" b="1" dirty="0"/>
            <a:t>подготовка к озвучиванию</a:t>
          </a:r>
          <a:endParaRPr lang="ru-RU" dirty="0"/>
        </a:p>
      </dgm:t>
    </dgm:pt>
    <dgm:pt modelId="{8F41F807-0E26-4ECB-BA92-6B90AC98B52A}" type="parTrans" cxnId="{CA8B1361-F2FA-430B-9E12-122E09F6C0E5}">
      <dgm:prSet/>
      <dgm:spPr/>
      <dgm:t>
        <a:bodyPr/>
        <a:lstStyle/>
        <a:p>
          <a:endParaRPr lang="ru-RU"/>
        </a:p>
      </dgm:t>
    </dgm:pt>
    <dgm:pt modelId="{573FBE9E-A618-446A-94C0-CCB4CB756161}" type="sibTrans" cxnId="{CA8B1361-F2FA-430B-9E12-122E09F6C0E5}">
      <dgm:prSet/>
      <dgm:spPr/>
      <dgm:t>
        <a:bodyPr/>
        <a:lstStyle/>
        <a:p>
          <a:endParaRPr lang="ru-RU"/>
        </a:p>
      </dgm:t>
    </dgm:pt>
    <dgm:pt modelId="{81640A33-3DF8-4F00-9728-227248FBCB18}" type="pres">
      <dgm:prSet presAssocID="{D5B5D87D-25F1-4A32-B4D7-17084CE43159}" presName="Name0" presStyleCnt="0">
        <dgm:presLayoutVars>
          <dgm:chPref val="3"/>
          <dgm:dir/>
          <dgm:animLvl val="lvl"/>
          <dgm:resizeHandles/>
        </dgm:presLayoutVars>
      </dgm:prSet>
      <dgm:spPr/>
    </dgm:pt>
    <dgm:pt modelId="{3C421D57-BA49-46CA-9D76-3966B84A5CEE}" type="pres">
      <dgm:prSet presAssocID="{F6794A71-AE0B-4A75-A485-98B44FC1B3F5}" presName="horFlow" presStyleCnt="0"/>
      <dgm:spPr/>
    </dgm:pt>
    <dgm:pt modelId="{F1AEC5C4-7B74-4C32-8B6A-8C395D0C5C8C}" type="pres">
      <dgm:prSet presAssocID="{F6794A71-AE0B-4A75-A485-98B44FC1B3F5}" presName="bigChev" presStyleLbl="node1" presStyleIdx="0" presStyleCnt="4" custScaleX="135489" custLinFactNeighborX="-4136" custLinFactNeighborY="3696"/>
      <dgm:spPr/>
    </dgm:pt>
    <dgm:pt modelId="{E94646B9-0719-4131-8568-11BE39A1F23E}" type="pres">
      <dgm:prSet presAssocID="{BF2D18F0-5314-45AE-80C4-D884279DC2C0}" presName="parTrans" presStyleCnt="0"/>
      <dgm:spPr/>
    </dgm:pt>
    <dgm:pt modelId="{270CF032-6CB8-4392-9473-F764C85D3CB2}" type="pres">
      <dgm:prSet presAssocID="{0BAC1D0A-A2C3-4789-8805-227E3AC0BA6F}" presName="node" presStyleLbl="alignAccFollowNode1" presStyleIdx="0" presStyleCnt="5" custLinFactNeighborX="318" custLinFactNeighborY="4275">
        <dgm:presLayoutVars>
          <dgm:bulletEnabled val="1"/>
        </dgm:presLayoutVars>
      </dgm:prSet>
      <dgm:spPr/>
    </dgm:pt>
    <dgm:pt modelId="{8A77A23C-9E47-4326-A166-9A4215B45723}" type="pres">
      <dgm:prSet presAssocID="{F6794A71-AE0B-4A75-A485-98B44FC1B3F5}" presName="vSp" presStyleCnt="0"/>
      <dgm:spPr/>
    </dgm:pt>
    <dgm:pt modelId="{28E8C6BC-6AAD-4DCC-B1D5-671F92297301}" type="pres">
      <dgm:prSet presAssocID="{AB52C0F8-B513-4CDF-A989-21877F6467B0}" presName="horFlow" presStyleCnt="0"/>
      <dgm:spPr/>
    </dgm:pt>
    <dgm:pt modelId="{F4511A4A-B845-47BC-B3AF-B9413B7EC75B}" type="pres">
      <dgm:prSet presAssocID="{AB52C0F8-B513-4CDF-A989-21877F6467B0}" presName="bigChev" presStyleLbl="node1" presStyleIdx="1" presStyleCnt="4" custScaleX="139058"/>
      <dgm:spPr/>
    </dgm:pt>
    <dgm:pt modelId="{29BF75C3-D9C4-41F2-8229-FF6BC536B9A4}" type="pres">
      <dgm:prSet presAssocID="{8F41F807-0E26-4ECB-BA92-6B90AC98B52A}" presName="parTrans" presStyleCnt="0"/>
      <dgm:spPr/>
    </dgm:pt>
    <dgm:pt modelId="{CCE7F110-DE1E-406E-8CA3-0818A4EA129B}" type="pres">
      <dgm:prSet presAssocID="{34C3508F-8AD1-447C-83AA-1B1C7B7D6563}" presName="node" presStyleLbl="alignAccFollowNode1" presStyleIdx="1" presStyleCnt="5">
        <dgm:presLayoutVars>
          <dgm:bulletEnabled val="1"/>
        </dgm:presLayoutVars>
      </dgm:prSet>
      <dgm:spPr/>
    </dgm:pt>
    <dgm:pt modelId="{4AEE85A1-A8CA-4779-B283-9B8E99166439}" type="pres">
      <dgm:prSet presAssocID="{AB52C0F8-B513-4CDF-A989-21877F6467B0}" presName="vSp" presStyleCnt="0"/>
      <dgm:spPr/>
    </dgm:pt>
    <dgm:pt modelId="{261169DE-348B-44D5-94E7-C7EDF0753415}" type="pres">
      <dgm:prSet presAssocID="{3C431E48-D798-4274-9FE5-F5AEEEEEA0C2}" presName="horFlow" presStyleCnt="0"/>
      <dgm:spPr/>
    </dgm:pt>
    <dgm:pt modelId="{8CAB30FD-3A8E-4A2E-9F39-CFBD8D8BC7C9}" type="pres">
      <dgm:prSet presAssocID="{3C431E48-D798-4274-9FE5-F5AEEEEEA0C2}" presName="bigChev" presStyleLbl="node1" presStyleIdx="2" presStyleCnt="4" custScaleX="139058"/>
      <dgm:spPr/>
    </dgm:pt>
    <dgm:pt modelId="{8C57290D-AA6E-455F-BB8D-3B88675F8C7E}" type="pres">
      <dgm:prSet presAssocID="{EFD9DD67-FE83-4C31-98FE-8CF97F9AB25E}" presName="parTrans" presStyleCnt="0"/>
      <dgm:spPr/>
    </dgm:pt>
    <dgm:pt modelId="{AAADEEE4-26B2-4F5D-9486-1F2770F6E4FA}" type="pres">
      <dgm:prSet presAssocID="{D87E89A4-D128-4D30-BB1D-1E06470AF8EB}" presName="node" presStyleLbl="alignAccFollowNode1" presStyleIdx="2" presStyleCnt="5">
        <dgm:presLayoutVars>
          <dgm:bulletEnabled val="1"/>
        </dgm:presLayoutVars>
      </dgm:prSet>
      <dgm:spPr/>
    </dgm:pt>
    <dgm:pt modelId="{F4E8C962-F292-4385-A585-E5FEBCCDF931}" type="pres">
      <dgm:prSet presAssocID="{3C431E48-D798-4274-9FE5-F5AEEEEEA0C2}" presName="vSp" presStyleCnt="0"/>
      <dgm:spPr/>
    </dgm:pt>
    <dgm:pt modelId="{36F86D1E-8D86-40BD-BBBC-B97054206F5C}" type="pres">
      <dgm:prSet presAssocID="{72EA7C33-9F2C-479F-8F14-6B633E5C54D1}" presName="horFlow" presStyleCnt="0"/>
      <dgm:spPr/>
    </dgm:pt>
    <dgm:pt modelId="{D8DEEF09-F093-4867-B420-993675FB7FB5}" type="pres">
      <dgm:prSet presAssocID="{72EA7C33-9F2C-479F-8F14-6B633E5C54D1}" presName="bigChev" presStyleLbl="node1" presStyleIdx="3" presStyleCnt="4" custScaleX="143702"/>
      <dgm:spPr/>
    </dgm:pt>
    <dgm:pt modelId="{C0631B67-7E45-404C-AD63-36FA2D36BBCA}" type="pres">
      <dgm:prSet presAssocID="{B6F79E5A-E5F0-490E-BB92-3330BA94D34B}" presName="parTrans" presStyleCnt="0"/>
      <dgm:spPr/>
    </dgm:pt>
    <dgm:pt modelId="{1D213C05-D10D-496D-AE00-0D47FF6C37B3}" type="pres">
      <dgm:prSet presAssocID="{0CCF2F2B-EF43-4E9C-9E8A-B195F978FFF3}" presName="node" presStyleLbl="alignAccFollowNode1" presStyleIdx="3" presStyleCnt="5">
        <dgm:presLayoutVars>
          <dgm:bulletEnabled val="1"/>
        </dgm:presLayoutVars>
      </dgm:prSet>
      <dgm:spPr/>
    </dgm:pt>
    <dgm:pt modelId="{09A2AFF7-7C99-460C-9F23-A7CB5FCACD7D}" type="pres">
      <dgm:prSet presAssocID="{25354EA9-0C6A-4E31-B1BC-6F317E876A70}" presName="sibTrans" presStyleCnt="0"/>
      <dgm:spPr/>
    </dgm:pt>
    <dgm:pt modelId="{BB25065F-CB91-486A-84C7-79C5FF7E9EA6}" type="pres">
      <dgm:prSet presAssocID="{583DF56C-ABD3-4BCF-BBE9-DDAE9B5C3316}" presName="node" presStyleLbl="alignAccFollowNode1" presStyleIdx="4" presStyleCnt="5">
        <dgm:presLayoutVars>
          <dgm:bulletEnabled val="1"/>
        </dgm:presLayoutVars>
      </dgm:prSet>
      <dgm:spPr/>
    </dgm:pt>
  </dgm:ptLst>
  <dgm:cxnLst>
    <dgm:cxn modelId="{6BD4B919-8568-44B8-8944-1D90A17BA95D}" srcId="{D5B5D87D-25F1-4A32-B4D7-17084CE43159}" destId="{AB52C0F8-B513-4CDF-A989-21877F6467B0}" srcOrd="1" destOrd="0" parTransId="{DE4EB967-85D2-4064-B694-108383FDF662}" sibTransId="{F59937DF-E2BB-418B-9748-7584D25B4286}"/>
    <dgm:cxn modelId="{7A7F5025-517F-4256-926B-B43F57FF58B6}" srcId="{D5B5D87D-25F1-4A32-B4D7-17084CE43159}" destId="{F6794A71-AE0B-4A75-A485-98B44FC1B3F5}" srcOrd="0" destOrd="0" parTransId="{8938F1E8-B879-4C86-8A83-A1C72EF7CC9F}" sibTransId="{B7A73380-D2E8-4AAD-8272-9EC1551BFAB8}"/>
    <dgm:cxn modelId="{CB1C8F3D-AFFB-414E-8220-0EC3974B5478}" srcId="{F6794A71-AE0B-4A75-A485-98B44FC1B3F5}" destId="{0BAC1D0A-A2C3-4789-8805-227E3AC0BA6F}" srcOrd="0" destOrd="0" parTransId="{BF2D18F0-5314-45AE-80C4-D884279DC2C0}" sibTransId="{26D81C29-6AC8-4744-9AF0-B2E86DDF8B08}"/>
    <dgm:cxn modelId="{1032545E-B66A-48C3-B6C7-E2501FD4C63C}" type="presOf" srcId="{F6794A71-AE0B-4A75-A485-98B44FC1B3F5}" destId="{F1AEC5C4-7B74-4C32-8B6A-8C395D0C5C8C}" srcOrd="0" destOrd="0" presId="urn:microsoft.com/office/officeart/2005/8/layout/lProcess3"/>
    <dgm:cxn modelId="{CA8B1361-F2FA-430B-9E12-122E09F6C0E5}" srcId="{AB52C0F8-B513-4CDF-A989-21877F6467B0}" destId="{34C3508F-8AD1-447C-83AA-1B1C7B7D6563}" srcOrd="0" destOrd="0" parTransId="{8F41F807-0E26-4ECB-BA92-6B90AC98B52A}" sibTransId="{573FBE9E-A618-446A-94C0-CCB4CB756161}"/>
    <dgm:cxn modelId="{5A48A641-D4D7-4D4C-AD71-2AE3FD7FEBE1}" type="presOf" srcId="{0BAC1D0A-A2C3-4789-8805-227E3AC0BA6F}" destId="{270CF032-6CB8-4392-9473-F764C85D3CB2}" srcOrd="0" destOrd="0" presId="urn:microsoft.com/office/officeart/2005/8/layout/lProcess3"/>
    <dgm:cxn modelId="{658CE443-A3DE-4626-B5DD-3E1BB2BA75E7}" type="presOf" srcId="{AB52C0F8-B513-4CDF-A989-21877F6467B0}" destId="{F4511A4A-B845-47BC-B3AF-B9413B7EC75B}" srcOrd="0" destOrd="0" presId="urn:microsoft.com/office/officeart/2005/8/layout/lProcess3"/>
    <dgm:cxn modelId="{ECCB6050-FC03-4300-BE8E-0D4FF37951DA}" srcId="{72EA7C33-9F2C-479F-8F14-6B633E5C54D1}" destId="{583DF56C-ABD3-4BCF-BBE9-DDAE9B5C3316}" srcOrd="1" destOrd="0" parTransId="{C021C0E6-42A4-4E6F-8570-6411AF1BB435}" sibTransId="{B4546B5B-4381-4F1B-93A9-F5DE2AF415D4}"/>
    <dgm:cxn modelId="{EBEE8153-9404-458F-8EE9-3B4D86CAB6ED}" type="presOf" srcId="{3C431E48-D798-4274-9FE5-F5AEEEEEA0C2}" destId="{8CAB30FD-3A8E-4A2E-9F39-CFBD8D8BC7C9}" srcOrd="0" destOrd="0" presId="urn:microsoft.com/office/officeart/2005/8/layout/lProcess3"/>
    <dgm:cxn modelId="{5E00FA76-2DBF-4D50-92CE-2B6DB19395EA}" type="presOf" srcId="{583DF56C-ABD3-4BCF-BBE9-DDAE9B5C3316}" destId="{BB25065F-CB91-486A-84C7-79C5FF7E9EA6}" srcOrd="0" destOrd="0" presId="urn:microsoft.com/office/officeart/2005/8/layout/lProcess3"/>
    <dgm:cxn modelId="{13343378-67C1-48C0-A1F7-55DD7ED54CEC}" type="presOf" srcId="{0CCF2F2B-EF43-4E9C-9E8A-B195F978FFF3}" destId="{1D213C05-D10D-496D-AE00-0D47FF6C37B3}" srcOrd="0" destOrd="0" presId="urn:microsoft.com/office/officeart/2005/8/layout/lProcess3"/>
    <dgm:cxn modelId="{AFBFE479-C31B-4D6B-B05F-8579D6BB4D20}" type="presOf" srcId="{34C3508F-8AD1-447C-83AA-1B1C7B7D6563}" destId="{CCE7F110-DE1E-406E-8CA3-0818A4EA129B}" srcOrd="0" destOrd="0" presId="urn:microsoft.com/office/officeart/2005/8/layout/lProcess3"/>
    <dgm:cxn modelId="{2FE27F9B-6F9A-44C0-8057-5F4BA8686BF1}" srcId="{3C431E48-D798-4274-9FE5-F5AEEEEEA0C2}" destId="{D87E89A4-D128-4D30-BB1D-1E06470AF8EB}" srcOrd="0" destOrd="0" parTransId="{EFD9DD67-FE83-4C31-98FE-8CF97F9AB25E}" sibTransId="{18768AB9-467A-4E7A-A5CB-956420226DC2}"/>
    <dgm:cxn modelId="{2B0CB5B3-7BB9-4A23-9A86-B98D94B5C8FE}" srcId="{D5B5D87D-25F1-4A32-B4D7-17084CE43159}" destId="{3C431E48-D798-4274-9FE5-F5AEEEEEA0C2}" srcOrd="2" destOrd="0" parTransId="{29B8A61D-0B6F-4436-9DDD-F6A954DE1CAB}" sibTransId="{97179249-751A-4F0E-BEDB-70253523E058}"/>
    <dgm:cxn modelId="{5A44E0B6-BD38-4C24-8EC1-F45EB20DE7ED}" type="presOf" srcId="{D5B5D87D-25F1-4A32-B4D7-17084CE43159}" destId="{81640A33-3DF8-4F00-9728-227248FBCB18}" srcOrd="0" destOrd="0" presId="urn:microsoft.com/office/officeart/2005/8/layout/lProcess3"/>
    <dgm:cxn modelId="{F630EBC6-9AB3-454F-B6EB-93A697BD5BD1}" srcId="{72EA7C33-9F2C-479F-8F14-6B633E5C54D1}" destId="{0CCF2F2B-EF43-4E9C-9E8A-B195F978FFF3}" srcOrd="0" destOrd="0" parTransId="{B6F79E5A-E5F0-490E-BB92-3330BA94D34B}" sibTransId="{25354EA9-0C6A-4E31-B1BC-6F317E876A70}"/>
    <dgm:cxn modelId="{C4255FD0-17F3-4548-9D5E-28F2139EAEA4}" type="presOf" srcId="{72EA7C33-9F2C-479F-8F14-6B633E5C54D1}" destId="{D8DEEF09-F093-4867-B420-993675FB7FB5}" srcOrd="0" destOrd="0" presId="urn:microsoft.com/office/officeart/2005/8/layout/lProcess3"/>
    <dgm:cxn modelId="{92743BDD-A6CF-471B-896E-6D7906A0AA95}" type="presOf" srcId="{D87E89A4-D128-4D30-BB1D-1E06470AF8EB}" destId="{AAADEEE4-26B2-4F5D-9486-1F2770F6E4FA}" srcOrd="0" destOrd="0" presId="urn:microsoft.com/office/officeart/2005/8/layout/lProcess3"/>
    <dgm:cxn modelId="{B4C85DEE-895E-45D0-BA4E-C357EF0C75CD}" srcId="{D5B5D87D-25F1-4A32-B4D7-17084CE43159}" destId="{72EA7C33-9F2C-479F-8F14-6B633E5C54D1}" srcOrd="3" destOrd="0" parTransId="{58F79735-6BDC-4313-AA75-2792174C7B2A}" sibTransId="{0E4DB475-9A12-46FD-A3BC-317789C03882}"/>
    <dgm:cxn modelId="{B21DDB51-C1B3-4018-961D-3CE9DCE702C9}" type="presParOf" srcId="{81640A33-3DF8-4F00-9728-227248FBCB18}" destId="{3C421D57-BA49-46CA-9D76-3966B84A5CEE}" srcOrd="0" destOrd="0" presId="urn:microsoft.com/office/officeart/2005/8/layout/lProcess3"/>
    <dgm:cxn modelId="{0CDE4311-9BBB-4066-A35F-01AB1D2B35F4}" type="presParOf" srcId="{3C421D57-BA49-46CA-9D76-3966B84A5CEE}" destId="{F1AEC5C4-7B74-4C32-8B6A-8C395D0C5C8C}" srcOrd="0" destOrd="0" presId="urn:microsoft.com/office/officeart/2005/8/layout/lProcess3"/>
    <dgm:cxn modelId="{128586D9-EABD-4E37-B8CC-60FE3E5CFB65}" type="presParOf" srcId="{3C421D57-BA49-46CA-9D76-3966B84A5CEE}" destId="{E94646B9-0719-4131-8568-11BE39A1F23E}" srcOrd="1" destOrd="0" presId="urn:microsoft.com/office/officeart/2005/8/layout/lProcess3"/>
    <dgm:cxn modelId="{0345E0B8-A560-4742-90AC-62DD3A7BFE0A}" type="presParOf" srcId="{3C421D57-BA49-46CA-9D76-3966B84A5CEE}" destId="{270CF032-6CB8-4392-9473-F764C85D3CB2}" srcOrd="2" destOrd="0" presId="urn:microsoft.com/office/officeart/2005/8/layout/lProcess3"/>
    <dgm:cxn modelId="{84CDD8CC-9A21-416D-BE21-FFDF4C47F4D4}" type="presParOf" srcId="{81640A33-3DF8-4F00-9728-227248FBCB18}" destId="{8A77A23C-9E47-4326-A166-9A4215B45723}" srcOrd="1" destOrd="0" presId="urn:microsoft.com/office/officeart/2005/8/layout/lProcess3"/>
    <dgm:cxn modelId="{B6260083-FFD4-4601-A532-A867113B3CA6}" type="presParOf" srcId="{81640A33-3DF8-4F00-9728-227248FBCB18}" destId="{28E8C6BC-6AAD-4DCC-B1D5-671F92297301}" srcOrd="2" destOrd="0" presId="urn:microsoft.com/office/officeart/2005/8/layout/lProcess3"/>
    <dgm:cxn modelId="{EC59F5D9-B517-485D-92FD-37257EEA0E75}" type="presParOf" srcId="{28E8C6BC-6AAD-4DCC-B1D5-671F92297301}" destId="{F4511A4A-B845-47BC-B3AF-B9413B7EC75B}" srcOrd="0" destOrd="0" presId="urn:microsoft.com/office/officeart/2005/8/layout/lProcess3"/>
    <dgm:cxn modelId="{7C8DFA69-1222-484C-99C1-5F4E9233071E}" type="presParOf" srcId="{28E8C6BC-6AAD-4DCC-B1D5-671F92297301}" destId="{29BF75C3-D9C4-41F2-8229-FF6BC536B9A4}" srcOrd="1" destOrd="0" presId="urn:microsoft.com/office/officeart/2005/8/layout/lProcess3"/>
    <dgm:cxn modelId="{92D72342-4D82-4C42-BBCD-D14E8A3097A7}" type="presParOf" srcId="{28E8C6BC-6AAD-4DCC-B1D5-671F92297301}" destId="{CCE7F110-DE1E-406E-8CA3-0818A4EA129B}" srcOrd="2" destOrd="0" presId="urn:microsoft.com/office/officeart/2005/8/layout/lProcess3"/>
    <dgm:cxn modelId="{1677F77C-F73B-4AB2-AEDF-8CBB4AB348FF}" type="presParOf" srcId="{81640A33-3DF8-4F00-9728-227248FBCB18}" destId="{4AEE85A1-A8CA-4779-B283-9B8E99166439}" srcOrd="3" destOrd="0" presId="urn:microsoft.com/office/officeart/2005/8/layout/lProcess3"/>
    <dgm:cxn modelId="{7312AB8F-9F91-42E6-A813-2E30E56B6991}" type="presParOf" srcId="{81640A33-3DF8-4F00-9728-227248FBCB18}" destId="{261169DE-348B-44D5-94E7-C7EDF0753415}" srcOrd="4" destOrd="0" presId="urn:microsoft.com/office/officeart/2005/8/layout/lProcess3"/>
    <dgm:cxn modelId="{8BB20B9A-ED84-4931-9443-1403F6095BFB}" type="presParOf" srcId="{261169DE-348B-44D5-94E7-C7EDF0753415}" destId="{8CAB30FD-3A8E-4A2E-9F39-CFBD8D8BC7C9}" srcOrd="0" destOrd="0" presId="urn:microsoft.com/office/officeart/2005/8/layout/lProcess3"/>
    <dgm:cxn modelId="{00252C33-BA53-48DC-942A-2BBA206CF18F}" type="presParOf" srcId="{261169DE-348B-44D5-94E7-C7EDF0753415}" destId="{8C57290D-AA6E-455F-BB8D-3B88675F8C7E}" srcOrd="1" destOrd="0" presId="urn:microsoft.com/office/officeart/2005/8/layout/lProcess3"/>
    <dgm:cxn modelId="{E3A86F5B-7AC3-4D25-BCD3-81CE1CDF8FE1}" type="presParOf" srcId="{261169DE-348B-44D5-94E7-C7EDF0753415}" destId="{AAADEEE4-26B2-4F5D-9486-1F2770F6E4FA}" srcOrd="2" destOrd="0" presId="urn:microsoft.com/office/officeart/2005/8/layout/lProcess3"/>
    <dgm:cxn modelId="{2335CBB1-9E08-49BA-A32C-6D547D764B84}" type="presParOf" srcId="{81640A33-3DF8-4F00-9728-227248FBCB18}" destId="{F4E8C962-F292-4385-A585-E5FEBCCDF931}" srcOrd="5" destOrd="0" presId="urn:microsoft.com/office/officeart/2005/8/layout/lProcess3"/>
    <dgm:cxn modelId="{B44C52CD-D7FE-4B8F-A3A5-E41E64D2D0B5}" type="presParOf" srcId="{81640A33-3DF8-4F00-9728-227248FBCB18}" destId="{36F86D1E-8D86-40BD-BBBC-B97054206F5C}" srcOrd="6" destOrd="0" presId="urn:microsoft.com/office/officeart/2005/8/layout/lProcess3"/>
    <dgm:cxn modelId="{F1C707CC-918E-4BF3-BE05-4780DA076CBA}" type="presParOf" srcId="{36F86D1E-8D86-40BD-BBBC-B97054206F5C}" destId="{D8DEEF09-F093-4867-B420-993675FB7FB5}" srcOrd="0" destOrd="0" presId="urn:microsoft.com/office/officeart/2005/8/layout/lProcess3"/>
    <dgm:cxn modelId="{F3C8B8B1-89B8-459B-8224-67AA407F7815}" type="presParOf" srcId="{36F86D1E-8D86-40BD-BBBC-B97054206F5C}" destId="{C0631B67-7E45-404C-AD63-36FA2D36BBCA}" srcOrd="1" destOrd="0" presId="urn:microsoft.com/office/officeart/2005/8/layout/lProcess3"/>
    <dgm:cxn modelId="{11C85741-5935-4112-B878-2B3EA34849E6}" type="presParOf" srcId="{36F86D1E-8D86-40BD-BBBC-B97054206F5C}" destId="{1D213C05-D10D-496D-AE00-0D47FF6C37B3}" srcOrd="2" destOrd="0" presId="urn:microsoft.com/office/officeart/2005/8/layout/lProcess3"/>
    <dgm:cxn modelId="{1F0A7D70-1CE7-4FC7-9FDE-A8270D2B4940}" type="presParOf" srcId="{36F86D1E-8D86-40BD-BBBC-B97054206F5C}" destId="{09A2AFF7-7C99-460C-9F23-A7CB5FCACD7D}" srcOrd="3" destOrd="0" presId="urn:microsoft.com/office/officeart/2005/8/layout/lProcess3"/>
    <dgm:cxn modelId="{A040612D-6C1B-414B-85A7-580A5291E649}" type="presParOf" srcId="{36F86D1E-8D86-40BD-BBBC-B97054206F5C}" destId="{BB25065F-CB91-486A-84C7-79C5FF7E9EA6}" srcOrd="4" destOrd="0" presId="urn:microsoft.com/office/officeart/2005/8/layout/lProcess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1AEC5C4-7B74-4C32-8B6A-8C395D0C5C8C}">
      <dsp:nvSpPr>
        <dsp:cNvPr id="0" name=""/>
        <dsp:cNvSpPr/>
      </dsp:nvSpPr>
      <dsp:spPr>
        <a:xfrm>
          <a:off x="0" y="100514"/>
          <a:ext cx="4121363" cy="1216737"/>
        </a:xfrm>
        <a:prstGeom prst="chevron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30480" tIns="15240" rIns="0" bIns="15240" numCol="1" spcCol="1270" anchor="ctr" anchorCtr="0">
          <a:noAutofit/>
        </a:bodyPr>
        <a:lstStyle/>
        <a:p>
          <a:pPr marL="0" lvl="0" indent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400" b="1" kern="1200" dirty="0"/>
            <a:t>Организационный этап</a:t>
          </a:r>
          <a:endParaRPr lang="ru-RU" sz="2400" kern="1200" dirty="0"/>
        </a:p>
      </dsp:txBody>
      <dsp:txXfrm>
        <a:off x="608369" y="100514"/>
        <a:ext cx="2904626" cy="1216737"/>
      </dsp:txXfrm>
    </dsp:sp>
    <dsp:sp modelId="{270CF032-6CB8-4392-9473-F764C85D3CB2}">
      <dsp:nvSpPr>
        <dsp:cNvPr id="0" name=""/>
        <dsp:cNvSpPr/>
      </dsp:nvSpPr>
      <dsp:spPr>
        <a:xfrm>
          <a:off x="3729535" y="202139"/>
          <a:ext cx="2524730" cy="1009892"/>
        </a:xfrm>
        <a:prstGeom prst="chevron">
          <a:avLst/>
        </a:prstGeom>
        <a:solidFill>
          <a:schemeClr val="dk2">
            <a:alpha val="90000"/>
            <a:tint val="4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dk2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860" tIns="11430" rIns="0" bIns="11430" numCol="1" spcCol="1270" anchor="ctr" anchorCtr="0">
          <a:noAutofit/>
        </a:bodyPr>
        <a:lstStyle/>
        <a:p>
          <a:pPr marL="0" lvl="0" indent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800" b="1" kern="1200"/>
            <a:t>мотивация на озвучивание</a:t>
          </a:r>
          <a:endParaRPr lang="ru-RU" sz="1800" kern="1200" dirty="0"/>
        </a:p>
      </dsp:txBody>
      <dsp:txXfrm>
        <a:off x="4234481" y="202139"/>
        <a:ext cx="1514838" cy="1009892"/>
      </dsp:txXfrm>
    </dsp:sp>
    <dsp:sp modelId="{F4511A4A-B845-47BC-B3AF-B9413B7EC75B}">
      <dsp:nvSpPr>
        <dsp:cNvPr id="0" name=""/>
        <dsp:cNvSpPr/>
      </dsp:nvSpPr>
      <dsp:spPr>
        <a:xfrm>
          <a:off x="2353" y="1442624"/>
          <a:ext cx="4229926" cy="1216737"/>
        </a:xfrm>
        <a:prstGeom prst="chevron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31750" tIns="15875" rIns="0" bIns="15875" numCol="1" spcCol="1270" anchor="ctr" anchorCtr="0">
          <a:noAutofit/>
        </a:bodyPr>
        <a:lstStyle/>
        <a:p>
          <a:pPr marL="0" lvl="0" indent="0" algn="ctr" defTabSz="11112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500" b="1" kern="1200" dirty="0"/>
            <a:t>Подготовительный этап</a:t>
          </a:r>
        </a:p>
      </dsp:txBody>
      <dsp:txXfrm>
        <a:off x="610722" y="1442624"/>
        <a:ext cx="3013189" cy="1216737"/>
      </dsp:txXfrm>
    </dsp:sp>
    <dsp:sp modelId="{CCE7F110-DE1E-406E-8CA3-0818A4EA129B}">
      <dsp:nvSpPr>
        <dsp:cNvPr id="0" name=""/>
        <dsp:cNvSpPr/>
      </dsp:nvSpPr>
      <dsp:spPr>
        <a:xfrm>
          <a:off x="3836840" y="1546047"/>
          <a:ext cx="2524730" cy="1009892"/>
        </a:xfrm>
        <a:prstGeom prst="chevron">
          <a:avLst/>
        </a:prstGeom>
        <a:solidFill>
          <a:schemeClr val="dk2">
            <a:alpha val="90000"/>
            <a:tint val="4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dk2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860" tIns="11430" rIns="0" bIns="11430" numCol="1" spcCol="1270" anchor="ctr" anchorCtr="0">
          <a:noAutofit/>
        </a:bodyPr>
        <a:lstStyle/>
        <a:p>
          <a:pPr marL="0" lvl="0" indent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800" b="1" kern="1200" dirty="0"/>
            <a:t>подготовка к озвучиванию</a:t>
          </a:r>
          <a:endParaRPr lang="ru-RU" sz="1800" kern="1200" dirty="0"/>
        </a:p>
      </dsp:txBody>
      <dsp:txXfrm>
        <a:off x="4341786" y="1546047"/>
        <a:ext cx="1514838" cy="1009892"/>
      </dsp:txXfrm>
    </dsp:sp>
    <dsp:sp modelId="{8CAB30FD-3A8E-4A2E-9F39-CFBD8D8BC7C9}">
      <dsp:nvSpPr>
        <dsp:cNvPr id="0" name=""/>
        <dsp:cNvSpPr/>
      </dsp:nvSpPr>
      <dsp:spPr>
        <a:xfrm>
          <a:off x="2353" y="2829705"/>
          <a:ext cx="4229926" cy="1216737"/>
        </a:xfrm>
        <a:prstGeom prst="chevron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31750" tIns="15875" rIns="0" bIns="15875" numCol="1" spcCol="1270" anchor="ctr" anchorCtr="0">
          <a:noAutofit/>
        </a:bodyPr>
        <a:lstStyle/>
        <a:p>
          <a:pPr marL="0" lvl="0" indent="0" algn="ctr" defTabSz="11112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500" b="1" kern="1200"/>
            <a:t>Основной этап</a:t>
          </a:r>
          <a:endParaRPr lang="ru-RU" sz="2500" kern="1200" dirty="0"/>
        </a:p>
      </dsp:txBody>
      <dsp:txXfrm>
        <a:off x="610722" y="2829705"/>
        <a:ext cx="3013189" cy="1216737"/>
      </dsp:txXfrm>
    </dsp:sp>
    <dsp:sp modelId="{AAADEEE4-26B2-4F5D-9486-1F2770F6E4FA}">
      <dsp:nvSpPr>
        <dsp:cNvPr id="0" name=""/>
        <dsp:cNvSpPr/>
      </dsp:nvSpPr>
      <dsp:spPr>
        <a:xfrm>
          <a:off x="3836840" y="2933128"/>
          <a:ext cx="2524730" cy="1009892"/>
        </a:xfrm>
        <a:prstGeom prst="chevron">
          <a:avLst/>
        </a:prstGeom>
        <a:solidFill>
          <a:schemeClr val="dk2">
            <a:alpha val="90000"/>
            <a:tint val="4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dk2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860" tIns="11430" rIns="0" bIns="11430" numCol="1" spcCol="1270" anchor="ctr" anchorCtr="0">
          <a:noAutofit/>
        </a:bodyPr>
        <a:lstStyle/>
        <a:p>
          <a:pPr marL="0" lvl="0" indent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800" b="1" kern="1200" dirty="0"/>
            <a:t>собственно озвучивание</a:t>
          </a:r>
          <a:endParaRPr lang="ru-RU" sz="1800" kern="1200" dirty="0"/>
        </a:p>
      </dsp:txBody>
      <dsp:txXfrm>
        <a:off x="4341786" y="2933128"/>
        <a:ext cx="1514838" cy="1009892"/>
      </dsp:txXfrm>
    </dsp:sp>
    <dsp:sp modelId="{D8DEEF09-F093-4867-B420-993675FB7FB5}">
      <dsp:nvSpPr>
        <dsp:cNvPr id="0" name=""/>
        <dsp:cNvSpPr/>
      </dsp:nvSpPr>
      <dsp:spPr>
        <a:xfrm>
          <a:off x="2353" y="4216786"/>
          <a:ext cx="4371189" cy="1216737"/>
        </a:xfrm>
        <a:prstGeom prst="chevron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31750" tIns="15875" rIns="0" bIns="15875" numCol="1" spcCol="1270" anchor="ctr" anchorCtr="0">
          <a:noAutofit/>
        </a:bodyPr>
        <a:lstStyle/>
        <a:p>
          <a:pPr marL="0" lvl="0" indent="0" algn="ctr" defTabSz="11112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500" b="1" kern="1200"/>
            <a:t>Заключительный этап</a:t>
          </a:r>
          <a:endParaRPr lang="ru-RU" sz="2500" kern="1200" dirty="0"/>
        </a:p>
      </dsp:txBody>
      <dsp:txXfrm>
        <a:off x="610722" y="4216786"/>
        <a:ext cx="3154452" cy="1216737"/>
      </dsp:txXfrm>
    </dsp:sp>
    <dsp:sp modelId="{1D213C05-D10D-496D-AE00-0D47FF6C37B3}">
      <dsp:nvSpPr>
        <dsp:cNvPr id="0" name=""/>
        <dsp:cNvSpPr/>
      </dsp:nvSpPr>
      <dsp:spPr>
        <a:xfrm>
          <a:off x="3978104" y="4320208"/>
          <a:ext cx="2524730" cy="1009892"/>
        </a:xfrm>
        <a:prstGeom prst="chevron">
          <a:avLst/>
        </a:prstGeom>
        <a:solidFill>
          <a:schemeClr val="dk2">
            <a:alpha val="90000"/>
            <a:tint val="4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dk2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860" tIns="11430" rIns="0" bIns="11430" numCol="1" spcCol="1270" anchor="ctr" anchorCtr="0">
          <a:noAutofit/>
        </a:bodyPr>
        <a:lstStyle/>
        <a:p>
          <a:pPr marL="0" lvl="0" indent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800" b="1" kern="1200" dirty="0"/>
            <a:t>просмотр мультфильма</a:t>
          </a:r>
          <a:endParaRPr lang="ru-RU" sz="1800" kern="1200" dirty="0"/>
        </a:p>
      </dsp:txBody>
      <dsp:txXfrm>
        <a:off x="4483050" y="4320208"/>
        <a:ext cx="1514838" cy="1009892"/>
      </dsp:txXfrm>
    </dsp:sp>
    <dsp:sp modelId="{BB25065F-CB91-486A-84C7-79C5FF7E9EA6}">
      <dsp:nvSpPr>
        <dsp:cNvPr id="0" name=""/>
        <dsp:cNvSpPr/>
      </dsp:nvSpPr>
      <dsp:spPr>
        <a:xfrm>
          <a:off x="6149372" y="4320208"/>
          <a:ext cx="2524730" cy="1009892"/>
        </a:xfrm>
        <a:prstGeom prst="chevron">
          <a:avLst/>
        </a:prstGeom>
        <a:solidFill>
          <a:schemeClr val="dk2">
            <a:alpha val="90000"/>
            <a:tint val="4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dk2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860" tIns="11430" rIns="0" bIns="11430" numCol="1" spcCol="1270" anchor="ctr" anchorCtr="0">
          <a:noAutofit/>
        </a:bodyPr>
        <a:lstStyle/>
        <a:p>
          <a:pPr marL="0" lvl="0" indent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800" b="1" kern="1200" dirty="0"/>
            <a:t>рефлексия</a:t>
          </a:r>
          <a:endParaRPr lang="ru-RU" sz="1800" kern="1200" dirty="0"/>
        </a:p>
      </dsp:txBody>
      <dsp:txXfrm>
        <a:off x="6654318" y="4320208"/>
        <a:ext cx="1514838" cy="100989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lProcess3">
  <dgm:title val=""/>
  <dgm:desc val=""/>
  <dgm:catLst>
    <dgm:cat type="process" pri="11000"/>
    <dgm:cat type="convert" pri="1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1" destId="2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51" srcId="1" destId="11" srcOrd="0" destOrd="0"/>
        <dgm:cxn modelId="61" srcId="2" destId="21" srcOrd="0" destOrd="0"/>
        <dgm:cxn modelId="71" srcId="3" destId="31" srcOrd="0" destOrd="0"/>
        <dgm:cxn modelId="81" srcId="4" destId="41" srcOrd="0" destOrd="0"/>
      </dgm:cxnLst>
      <dgm:bg/>
      <dgm:whole/>
    </dgm:dataModel>
  </dgm:clrData>
  <dgm:layoutNode name="Name0">
    <dgm:varLst>
      <dgm:chPref val="3"/>
      <dgm:dir/>
      <dgm:animLvl val="lvl"/>
      <dgm:resizeHandles/>
    </dgm:varLst>
    <dgm:choose name="Name1">
      <dgm:if name="Name2" func="var" arg="dir" op="equ" val="norm">
        <dgm:alg type="lin">
          <dgm:param type="linDir" val="fromT"/>
          <dgm:param type="vertAlign" val="mid"/>
          <dgm:param type="nodeHorzAlign" val="l"/>
          <dgm:param type="nodeVertAlign" val="t"/>
          <dgm:param type="fallback" val="2D"/>
        </dgm:alg>
      </dgm:if>
      <dgm:else name="Name3">
        <dgm:alg type="lin">
          <dgm:param type="linDir" val="fromT"/>
          <dgm:param type="vertAlign" val="mid"/>
          <dgm:param type="nodeHorzAlign" val="r"/>
          <dgm:param type="nodeVertAlign" val="t"/>
          <dgm:param type="fallback" val="2D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bigChev" refType="w"/>
      <dgm:constr type="h" for="des" forName="bigChev" refType="w" refFor="des" refForName="bigChev" op="equ" fact="0.4"/>
      <dgm:constr type="w" for="des" forName="node" refType="w" refFor="des" refForName="bigChev" fact="0.83"/>
      <dgm:constr type="h" for="des" forName="node" refType="w" refFor="des" refForName="node" op="equ" fact="0.4"/>
      <dgm:constr type="w" for="des" forName="parTrans" refType="w" refFor="des" refForName="bigChev" op="equ" fact="-0.13"/>
      <dgm:constr type="w" for="des" forName="sibTrans" refType="w" refFor="des" refForName="node" op="equ" fact="-0.14"/>
      <dgm:constr type="h" for="ch" forName="vSp" refType="h" refFor="des" refForName="bigChev" op="equ" fact="0.14"/>
      <dgm:constr type="primFontSz" for="des" forName="node" op="equ"/>
      <dgm:constr type="primFontSz" for="des" forName="bigChev" op="equ"/>
    </dgm:constrLst>
    <dgm:ruleLst/>
    <dgm:forEach name="Name4" axis="ch" ptType="node">
      <dgm:layoutNode name="horFlow">
        <dgm:choose name="Name5">
          <dgm:if name="Name6" func="var" arg="dir" op="equ" val="norm">
            <dgm:alg type="lin">
              <dgm:param type="linDir" val="fromL"/>
              <dgm:param type="nodeHorzAlign" val="l"/>
              <dgm:param type="nodeVertAlign" val="mid"/>
              <dgm:param type="fallback" val="2D"/>
            </dgm:alg>
          </dgm:if>
          <dgm:else name="Name7">
            <dgm:alg type="lin">
              <dgm:param type="linDir" val="fromR"/>
              <dgm:param type="nodeHorzAlign" val="r"/>
              <dgm:param type="nodeVertAlign" val="mid"/>
              <dgm:param type="fallback" val="2D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bigChev" styleLbl="node1">
          <dgm:alg type="tx"/>
          <dgm:choose name="Name8">
            <dgm:if name="Name9" func="var" arg="dir" op="equ" val="norm">
              <dgm:shape xmlns:r="http://schemas.openxmlformats.org/officeDocument/2006/relationships" type="chevron" r:blip="">
                <dgm:adjLst/>
              </dgm:shape>
              <dgm:presOf axis="self"/>
              <dgm:constrLst>
                <dgm:constr type="primFontSz" val="65"/>
                <dgm:constr type="rMarg"/>
                <dgm:constr type="lMarg" refType="primFontSz" fact="0.1"/>
                <dgm:constr type="tMarg" refType="primFontSz" fact="0.05"/>
                <dgm:constr type="bMarg" refType="primFontSz" fact="0.05"/>
              </dgm:constrLst>
            </dgm:if>
            <dgm:else name="Name10">
              <dgm:shape xmlns:r="http://schemas.openxmlformats.org/officeDocument/2006/relationships" rot="180" type="chevron" r:blip="">
                <dgm:adjLst/>
              </dgm:shape>
              <dgm:presOf axis="self"/>
              <dgm:constrLst>
                <dgm:constr type="primFontSz" val="65"/>
                <dgm:constr type="lMarg"/>
                <dgm:constr type="rMarg" refType="primFontSz" fact="0.1"/>
                <dgm:constr type="tMarg" refType="primFontSz" fact="0.05"/>
                <dgm:constr type="bMarg" refType="primFontSz" fact="0.05"/>
              </dgm:constrLst>
            </dgm:else>
          </dgm:choose>
          <dgm:ruleLst>
            <dgm:rule type="primFontSz" val="5" fact="NaN" max="NaN"/>
          </dgm:ruleLst>
        </dgm:layoutNode>
        <dgm:forEach name="parTransForEach" axis="ch" ptType="parTrans" cnt="1">
          <dgm:layoutNode name="par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  <dgm:forEach name="Name11" axis="ch" ptType="node">
          <dgm:layoutNode name="node" styleLbl="alignAccFollowNode1">
            <dgm:varLst>
              <dgm:bulletEnabled val="1"/>
            </dgm:varLst>
            <dgm:alg type="tx"/>
            <dgm:choose name="Name12">
              <dgm:if name="Name13" func="var" arg="dir" op="equ" val="norm">
                <dgm:shape xmlns:r="http://schemas.openxmlformats.org/officeDocument/2006/relationships" type="chevron" r:blip="">
                  <dgm:adjLst/>
                </dgm:shape>
                <dgm:presOf axis="desOrSelf" ptType="node"/>
                <dgm:constrLst>
                  <dgm:constr type="primFontSz" val="65"/>
                  <dgm:constr type="rMarg"/>
                  <dgm:constr type="lMarg" refType="primFontSz" fact="0.1"/>
                  <dgm:constr type="tMarg" refType="primFontSz" fact="0.05"/>
                  <dgm:constr type="bMarg" refType="primFontSz" fact="0.05"/>
                </dgm:constrLst>
              </dgm:if>
              <dgm:else name="Name14">
                <dgm:shape xmlns:r="http://schemas.openxmlformats.org/officeDocument/2006/relationships" rot="180" type="chevron" r:blip="">
                  <dgm:adjLst/>
                </dgm:shape>
                <dgm:presOf axis="desOrSelf" ptType="node"/>
                <dgm:constrLst>
                  <dgm:constr type="primFontSz" val="65"/>
                  <dgm:constr type="lMarg"/>
                  <dgm:constr type="rMarg" refType="primFontSz" fact="0.1"/>
                  <dgm:constr type="tMarg" refType="primFontSz" fact="0.05"/>
                  <dgm:constr type="bMarg" refType="primFontSz" fact="0.05"/>
                </dgm:constrLst>
              </dgm:else>
            </dgm:choose>
            <dgm:ruleLst>
              <dgm:rule type="primFontSz" val="5" fact="NaN" max="NaN"/>
            </dgm:ruleLst>
          </dgm:layoutNode>
          <dgm:forEach name="sibTransForEach" axis="followSib" ptType="sibTrans" cnt="1">
            <dgm:layoutNode name="sibTrans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layoutNode>
      <dgm:choose name="Name15">
        <dgm:if name="Name16" axis="self" ptType="node" func="revPos" op="gte" val="2">
          <dgm:layoutNode name="vSp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if>
        <dgm:else name="Name17"/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409D378-4A7A-4437-826F-92D9D392CA8C}" type="datetimeFigureOut">
              <a:rPr lang="ru-RU" smtClean="0"/>
              <a:pPr/>
              <a:t>07.11.2021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68A4D2C-413F-46E5-9C3F-0DBF432F1F8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2143282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347" y="1122363"/>
            <a:ext cx="7773308" cy="2387600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347" y="3602038"/>
            <a:ext cx="7773308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9747BC-5CE9-4309-A882-26E49F7820CD}" type="datetimeFigureOut">
              <a:rPr lang="ru-RU" smtClean="0"/>
              <a:pPr/>
              <a:t>07.11.2021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8EFDAA-3D77-471A-AB7D-37046F5884F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891921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9747BC-5CE9-4309-A882-26E49F7820CD}" type="datetimeFigureOut">
              <a:rPr lang="ru-RU" smtClean="0"/>
              <a:pPr/>
              <a:t>07.11.2021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8EFDAA-3D77-471A-AB7D-37046F5884F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000412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21933" y="657227"/>
            <a:ext cx="7300134" cy="2852737"/>
          </a:xfrm>
        </p:spPr>
        <p:txBody>
          <a:bodyPr anchor="b">
            <a:normAutofit/>
          </a:bodyPr>
          <a:lstStyle>
            <a:lvl1pPr>
              <a:defRPr sz="34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21933" y="3602039"/>
            <a:ext cx="7300134" cy="1500187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9747BC-5CE9-4309-A882-26E49F7820CD}" type="datetimeFigureOut">
              <a:rPr lang="ru-RU" smtClean="0"/>
              <a:pPr/>
              <a:t>07.11.2021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8EFDAA-3D77-471A-AB7D-37046F5884F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0101586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47" y="609601"/>
            <a:ext cx="7765321" cy="1326321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346" y="2088320"/>
            <a:ext cx="3829503" cy="3702881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30052" y="2088320"/>
            <a:ext cx="3820616" cy="3702881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9747BC-5CE9-4309-A882-26E49F7820CD}" type="datetimeFigureOut">
              <a:rPr lang="ru-RU" smtClean="0"/>
              <a:pPr/>
              <a:t>07.11.2021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8EFDAA-3D77-471A-AB7D-37046F5884F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3685144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47" y="609601"/>
            <a:ext cx="7765321" cy="1325563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5427" y="2088320"/>
            <a:ext cx="3600326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5346" y="2912232"/>
            <a:ext cx="3830406" cy="287896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59230" y="2088320"/>
            <a:ext cx="3591437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912232"/>
            <a:ext cx="3821518" cy="287896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9747BC-5CE9-4309-A882-26E49F7820CD}" type="datetimeFigureOut">
              <a:rPr lang="ru-RU" smtClean="0"/>
              <a:pPr/>
              <a:t>07.11.2021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8EFDAA-3D77-471A-AB7D-37046F5884F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897114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9747BC-5CE9-4309-A882-26E49F7820CD}" type="datetimeFigureOut">
              <a:rPr lang="ru-RU" smtClean="0"/>
              <a:pPr/>
              <a:t>07.11.2021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8EFDAA-3D77-471A-AB7D-37046F5884F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2535009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9747BC-5CE9-4309-A882-26E49F7820CD}" type="datetimeFigureOut">
              <a:rPr lang="ru-RU" smtClean="0"/>
              <a:pPr/>
              <a:t>07.11.2021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8EFDAA-3D77-471A-AB7D-37046F5884F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2508298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7921" y="609600"/>
            <a:ext cx="2949178" cy="2362200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08548" y="609600"/>
            <a:ext cx="4642119" cy="5181600"/>
          </a:xfrm>
        </p:spPr>
        <p:txBody>
          <a:bodyPr anchor="ctr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7921" y="2971801"/>
            <a:ext cx="2949178" cy="2819399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9747BC-5CE9-4309-A882-26E49F7820CD}" type="datetimeFigureOut">
              <a:rPr lang="ru-RU" smtClean="0"/>
              <a:pPr/>
              <a:t>07.11.2021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8EFDAA-3D77-471A-AB7D-37046F5884F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9339909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7921" y="609600"/>
            <a:ext cx="4167603" cy="2362200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249932" y="758881"/>
            <a:ext cx="2966938" cy="4883038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46" y="2971800"/>
            <a:ext cx="4171242" cy="2819400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9747BC-5CE9-4309-A882-26E49F7820CD}" type="datetimeFigureOut">
              <a:rPr lang="ru-RU" smtClean="0"/>
              <a:pPr/>
              <a:t>07.11.2021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8EFDAA-3D77-471A-AB7D-37046F5884F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423527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55" y="4289373"/>
            <a:ext cx="7775673" cy="819355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85355" y="621322"/>
            <a:ext cx="7775673" cy="3379735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46" y="5108728"/>
            <a:ext cx="7774499" cy="682472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9747BC-5CE9-4309-A882-26E49F7820CD}" type="datetimeFigureOut">
              <a:rPr lang="ru-RU" smtClean="0"/>
              <a:pPr/>
              <a:t>07.11.2021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8EFDAA-3D77-471A-AB7D-37046F5884F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3200866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46" y="609601"/>
            <a:ext cx="7765322" cy="3424859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47" y="4204820"/>
            <a:ext cx="7765321" cy="1592186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9747BC-5CE9-4309-A882-26E49F7820CD}" type="datetimeFigureOut">
              <a:rPr lang="ru-RU" smtClean="0"/>
              <a:pPr/>
              <a:t>07.11.2021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8EFDAA-3D77-471A-AB7D-37046F5884F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0293402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84659" y="609600"/>
            <a:ext cx="6977064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290484" y="3610032"/>
            <a:ext cx="6564224" cy="426812"/>
          </a:xfrm>
        </p:spPr>
        <p:txBody>
          <a:bodyPr anchor="t">
            <a:normAutofit/>
          </a:bodyPr>
          <a:lstStyle>
            <a:lvl1pPr marL="0" indent="0" algn="r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45" y="4204821"/>
            <a:ext cx="7765322" cy="1586380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9747BC-5CE9-4309-A882-26E49F7820CD}" type="datetimeFigureOut">
              <a:rPr lang="ru-RU" smtClean="0"/>
              <a:pPr/>
              <a:t>07.11.2021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8EFDAA-3D77-471A-AB7D-37046F5884F5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TextBox 9"/>
          <p:cNvSpPr txBox="1"/>
          <p:nvPr/>
        </p:nvSpPr>
        <p:spPr>
          <a:xfrm>
            <a:off x="505245" y="641749"/>
            <a:ext cx="4572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7946721" y="3073376"/>
            <a:ext cx="4572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09015199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55" y="2126943"/>
            <a:ext cx="7766495" cy="251183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46" y="4650556"/>
            <a:ext cx="7765322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9747BC-5CE9-4309-A882-26E49F7820CD}" type="datetimeFigureOut">
              <a:rPr lang="ru-RU" smtClean="0"/>
              <a:pPr/>
              <a:t>07.11.2021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8EFDAA-3D77-471A-AB7D-37046F5884F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3905836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ри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685345" y="609601"/>
            <a:ext cx="7765322" cy="1325563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85346" y="2088320"/>
            <a:ext cx="2474217" cy="823305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5346" y="2911624"/>
            <a:ext cx="2474217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333658" y="2088320"/>
            <a:ext cx="2473919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3333659" y="2911624"/>
            <a:ext cx="2474866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979974" y="2088320"/>
            <a:ext cx="2468408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5982260" y="2911624"/>
            <a:ext cx="2468408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9747BC-5CE9-4309-A882-26E49F7820CD}" type="datetimeFigureOut">
              <a:rPr lang="ru-RU" smtClean="0"/>
              <a:pPr/>
              <a:t>07.11.2021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8EFDAA-3D77-471A-AB7D-37046F5884F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0785065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толбец с тремя рису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685346" y="609601"/>
            <a:ext cx="7765322" cy="1325563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85347" y="3989147"/>
            <a:ext cx="2474216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819015" y="2092235"/>
            <a:ext cx="2205038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85347" y="4565409"/>
            <a:ext cx="2474216" cy="1225792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332026" y="3989147"/>
            <a:ext cx="2474237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426747" y="2092235"/>
            <a:ext cx="2197894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3331011" y="4565408"/>
            <a:ext cx="2475252" cy="1225792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980067" y="3989147"/>
            <a:ext cx="2467425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6114603" y="2092235"/>
            <a:ext cx="2199085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5979973" y="4565410"/>
            <a:ext cx="2470694" cy="1225790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9747BC-5CE9-4309-A882-26E49F7820CD}" type="datetimeFigureOut">
              <a:rPr lang="ru-RU" smtClean="0"/>
              <a:pPr/>
              <a:t>07.11.2021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8EFDAA-3D77-471A-AB7D-37046F5884F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0556179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9747BC-5CE9-4309-A882-26E49F7820CD}" type="datetimeFigureOut">
              <a:rPr lang="ru-RU" smtClean="0"/>
              <a:pPr/>
              <a:t>07.11.2021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8EFDAA-3D77-471A-AB7D-37046F5884F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512465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609600"/>
            <a:ext cx="1906993" cy="518160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346" y="609600"/>
            <a:ext cx="5744029" cy="5181601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9747BC-5CE9-4309-A882-26E49F7820CD}" type="datetimeFigureOut">
              <a:rPr lang="ru-RU" smtClean="0"/>
              <a:pPr/>
              <a:t>07.11.2021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8EFDAA-3D77-471A-AB7D-37046F5884F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8919014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5347" y="609601"/>
            <a:ext cx="7765321" cy="132632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346" y="2096064"/>
            <a:ext cx="7765322" cy="36951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759052" y="5883276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49747BC-5CE9-4309-A882-26E49F7820CD}" type="datetimeFigureOut">
              <a:rPr lang="ru-RU" smtClean="0"/>
              <a:pPr/>
              <a:t>07.11.2021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346" y="5883276"/>
            <a:ext cx="500464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885509" y="5883276"/>
            <a:ext cx="56515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8EFDAA-3D77-471A-AB7D-37046F5884F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32077452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834" r:id="rId1"/>
    <p:sldLayoutId id="2147483835" r:id="rId2"/>
    <p:sldLayoutId id="2147483836" r:id="rId3"/>
    <p:sldLayoutId id="2147483837" r:id="rId4"/>
    <p:sldLayoutId id="2147483838" r:id="rId5"/>
    <p:sldLayoutId id="2147483839" r:id="rId6"/>
    <p:sldLayoutId id="2147483840" r:id="rId7"/>
    <p:sldLayoutId id="2147483841" r:id="rId8"/>
    <p:sldLayoutId id="2147483842" r:id="rId9"/>
    <p:sldLayoutId id="2147483843" r:id="rId10"/>
    <p:sldLayoutId id="2147483844" r:id="rId11"/>
    <p:sldLayoutId id="2147483845" r:id="rId12"/>
    <p:sldLayoutId id="2147483846" r:id="rId13"/>
    <p:sldLayoutId id="2147483847" r:id="rId14"/>
    <p:sldLayoutId id="2147483848" r:id="rId15"/>
    <p:sldLayoutId id="2147483849" r:id="rId16"/>
    <p:sldLayoutId id="2147483850" r:id="rId17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400" b="1" i="0" kern="1200" cap="all">
          <a:solidFill>
            <a:schemeClr val="tx1"/>
          </a:solidFill>
          <a:effectLst>
            <a:outerShdw blurRad="50800" dist="63500" dir="2700000" algn="tl" rotWithShape="0">
              <a:srgbClr val="000000">
                <a:alpha val="48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3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7" Type="http://schemas.openxmlformats.org/officeDocument/2006/relationships/image" Target="../media/image23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jpeg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7.png"/><Relationship Id="rId5" Type="http://schemas.openxmlformats.org/officeDocument/2006/relationships/image" Target="../media/image26.jpeg"/><Relationship Id="rId4" Type="http://schemas.openxmlformats.org/officeDocument/2006/relationships/image" Target="../media/image1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0.png"/><Relationship Id="rId4" Type="http://schemas.openxmlformats.org/officeDocument/2006/relationships/image" Target="../media/image29.jpe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355976" y="5661248"/>
            <a:ext cx="4222304" cy="690417"/>
          </a:xfrm>
          <a:prstGeom prst="rect">
            <a:avLst/>
          </a:prstGeom>
          <a:noFill/>
        </p:spPr>
        <p:txBody>
          <a:bodyPr vert="horz" wrap="square" lIns="74140" tIns="37070" rIns="74140" bIns="37070" rtlCol="0">
            <a:spAutoFit/>
          </a:bodyPr>
          <a:lstStyle/>
          <a:p>
            <a:pPr algn="r"/>
            <a:r>
              <a:rPr lang="ru-RU" sz="2000" dirty="0" err="1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Масалкина</a:t>
            </a:r>
            <a:r>
              <a:rPr lang="ru-RU" sz="20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Светлана Сергеевна</a:t>
            </a:r>
          </a:p>
          <a:p>
            <a:pPr algn="r"/>
            <a:r>
              <a:rPr lang="ru-RU" sz="20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учитель-логопед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1000100" y="2786058"/>
            <a:ext cx="7544496" cy="1798413"/>
          </a:xfrm>
          <a:prstGeom prst="rect">
            <a:avLst/>
          </a:prstGeom>
          <a:noFill/>
        </p:spPr>
        <p:txBody>
          <a:bodyPr vert="horz" wrap="square" lIns="74140" tIns="37070" rIns="74140" bIns="37070" rtlCol="0">
            <a:spAutoFit/>
          </a:bodyPr>
          <a:lstStyle/>
          <a:p>
            <a:pPr algn="ctr"/>
            <a:r>
              <a:rPr lang="ru-RU" sz="2800" dirty="0">
                <a:ln w="0"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Авторская педагогическая технология</a:t>
            </a:r>
          </a:p>
          <a:p>
            <a:pPr algn="ctr"/>
            <a:r>
              <a:rPr lang="ru-RU" sz="2800" dirty="0">
                <a:ln w="0"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«Студия звукозаписи»  </a:t>
            </a:r>
          </a:p>
          <a:p>
            <a:pPr algn="ctr"/>
            <a:r>
              <a:rPr lang="ru-RU" sz="2800" dirty="0">
                <a:ln w="0"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как средство развития детей дошкольного возраста в игровой деятельности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331640" y="887428"/>
            <a:ext cx="7957452" cy="1059749"/>
          </a:xfrm>
          <a:prstGeom prst="rect">
            <a:avLst/>
          </a:prstGeom>
          <a:noFill/>
        </p:spPr>
        <p:txBody>
          <a:bodyPr vert="horz" lIns="74140" tIns="37070" rIns="74140" bIns="37070" rtlCol="0">
            <a:spAutoFit/>
          </a:bodyPr>
          <a:lstStyle/>
          <a:p>
            <a:pPr algn="ctr"/>
            <a:r>
              <a:rPr lang="ru-RU" sz="1600" dirty="0">
                <a:ln w="0"/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Муниципальное автономное дошкольное образовательное учреждение</a:t>
            </a:r>
          </a:p>
          <a:p>
            <a:pPr algn="ctr"/>
            <a:r>
              <a:rPr lang="ru-RU" sz="1600" dirty="0" err="1">
                <a:ln w="0"/>
                <a:latin typeface="Times New Roman" panose="02020603050405020304" pitchFamily="18" charset="0"/>
                <a:cs typeface="Times New Roman" panose="02020603050405020304" pitchFamily="18" charset="0"/>
              </a:rPr>
              <a:t>Новоуральского</a:t>
            </a:r>
            <a:r>
              <a:rPr lang="ru-RU" sz="1600" dirty="0">
                <a:ln w="0"/>
                <a:latin typeface="Times New Roman" panose="02020603050405020304" pitchFamily="18" charset="0"/>
                <a:cs typeface="Times New Roman" panose="02020603050405020304" pitchFamily="18" charset="0"/>
              </a:rPr>
              <a:t> городского округа - </a:t>
            </a:r>
          </a:p>
          <a:p>
            <a:pPr algn="ctr"/>
            <a:r>
              <a:rPr lang="ru-RU" sz="1600" dirty="0">
                <a:ln w="0"/>
                <a:latin typeface="Times New Roman" panose="02020603050405020304" pitchFamily="18" charset="0"/>
                <a:cs typeface="Times New Roman" panose="02020603050405020304" pitchFamily="18" charset="0"/>
              </a:rPr>
              <a:t>детский сад комбинированного вида  «Страна чудес»,</a:t>
            </a:r>
          </a:p>
          <a:p>
            <a:pPr algn="ctr"/>
            <a:r>
              <a:rPr lang="ru-RU" sz="1600" dirty="0">
                <a:ln w="0"/>
                <a:latin typeface="Times New Roman" panose="02020603050405020304" pitchFamily="18" charset="0"/>
                <a:cs typeface="Times New Roman" panose="02020603050405020304" pitchFamily="18" charset="0"/>
              </a:rPr>
              <a:t>структурное подразделение – детский сад № 15 «Жемчужина»</a:t>
            </a:r>
          </a:p>
        </p:txBody>
      </p:sp>
      <p:pic>
        <p:nvPicPr>
          <p:cNvPr id="6" name="Picture 2">
            <a:extLst>
              <a:ext uri="{FF2B5EF4-FFF2-40B4-BE49-F238E27FC236}">
                <a16:creationId xmlns:a16="http://schemas.microsoft.com/office/drawing/2014/main" id="{AD957F25-E929-4485-9586-EB274ADB230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6484" b="92308" l="8209" r="90299"/>
                    </a14:imgEffect>
                    <a14:imgEffect>
                      <a14:sharpenSoften amount="50000"/>
                    </a14:imgEffect>
                    <a14:imgEffect>
                      <a14:brightnessContrast bright="-20000" contrast="20000"/>
                    </a14:imgEffect>
                  </a14:imgLayer>
                </a14:imgProps>
              </a:ext>
            </a:extLst>
          </a:blip>
          <a:srcRect l="9327" t="17176" r="11398" b="7251"/>
          <a:stretch>
            <a:fillRect/>
          </a:stretch>
        </p:blipFill>
        <p:spPr bwMode="auto">
          <a:xfrm>
            <a:off x="428953" y="435900"/>
            <a:ext cx="1805373" cy="23363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43822" y="1393764"/>
            <a:ext cx="8279606" cy="1878037"/>
          </a:xfrm>
          <a:prstGeom prst="rect">
            <a:avLst/>
          </a:prstGeom>
          <a:solidFill>
            <a:schemeClr val="bg2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125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343822" y="487973"/>
            <a:ext cx="8279606" cy="2783828"/>
          </a:xfrm>
        </p:spPr>
        <p:txBody>
          <a:bodyPr>
            <a:normAutofit/>
          </a:bodyPr>
          <a:lstStyle/>
          <a:p>
            <a:pPr algn="ctr"/>
            <a:r>
              <a:rPr lang="ru-RU" dirty="0"/>
              <a:t>«Студия звукозаписи» </a:t>
            </a:r>
            <a:br>
              <a:rPr lang="ru-RU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универсальная форма организации </a:t>
            </a:r>
            <a:br>
              <a:rPr lang="ru-RU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образовательной деятельности </a:t>
            </a:r>
            <a:br>
              <a:rPr lang="ru-RU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коррекционно-развивающей направленности, позволяющая решать задачи </a:t>
            </a:r>
            <a:br>
              <a:rPr lang="ru-RU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речевого развития детей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769" t="20483" r="42664" b="21611"/>
          <a:stretch/>
        </p:blipFill>
        <p:spPr>
          <a:xfrm>
            <a:off x="179512" y="3606970"/>
            <a:ext cx="3273097" cy="250197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noFill/>
            <a:miter lim="800000"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</p:pic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961" t="37538" r="28577" b="1538"/>
          <a:stretch/>
        </p:blipFill>
        <p:spPr>
          <a:xfrm>
            <a:off x="3621562" y="4436185"/>
            <a:ext cx="2958134" cy="222986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noFill/>
            <a:miter lim="800000"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58310" y="3645024"/>
            <a:ext cx="2336608" cy="246392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noFill/>
            <a:miter lim="800000"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</p:pic>
    </p:spTree>
    <p:extLst>
      <p:ext uri="{BB962C8B-B14F-4D97-AF65-F5344CB8AC3E}">
        <p14:creationId xmlns:p14="http://schemas.microsoft.com/office/powerpoint/2010/main" val="293675651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/>
          <a:srcRect l="34904"/>
          <a:stretch/>
        </p:blipFill>
        <p:spPr>
          <a:xfrm>
            <a:off x="2987824" y="3933056"/>
            <a:ext cx="2994062" cy="2769334"/>
          </a:xfrm>
          <a:prstGeom prst="rect">
            <a:avLst/>
          </a:prstGeom>
          <a:solidFill>
            <a:srgbClr val="FFFFFF">
              <a:shade val="85000"/>
            </a:srgbClr>
          </a:solidFill>
          <a:ln w="38100" cap="sq">
            <a:solidFill>
              <a:schemeClr val="bg2">
                <a:lumMod val="40000"/>
                <a:lumOff val="60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2" name="TextBox 1"/>
          <p:cNvSpPr txBox="1"/>
          <p:nvPr/>
        </p:nvSpPr>
        <p:spPr>
          <a:xfrm>
            <a:off x="611560" y="165609"/>
            <a:ext cx="806489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628650" algn="just"/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Игра – это независимая деятельность ребенка, в которой он может реализовать свои желания и интересы без оглядки на обязательность и необходимость, требования и запреты. </a:t>
            </a:r>
          </a:p>
          <a:p>
            <a:pPr indent="628650" algn="just"/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Игра – это средство самовыражения и самореализации. Игра позволяет ребенку построить свой собственный мир.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9512" y="2473933"/>
            <a:ext cx="3535986" cy="2639797"/>
          </a:xfrm>
          <a:prstGeom prst="rect">
            <a:avLst/>
          </a:prstGeom>
          <a:solidFill>
            <a:srgbClr val="FFFFFF">
              <a:shade val="85000"/>
            </a:srgbClr>
          </a:solidFill>
          <a:ln w="38100" cap="sq">
            <a:solidFill>
              <a:schemeClr val="accent1">
                <a:lumMod val="60000"/>
                <a:lumOff val="40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84168" y="2708920"/>
            <a:ext cx="2918193" cy="2995357"/>
          </a:xfrm>
          <a:prstGeom prst="rect">
            <a:avLst/>
          </a:prstGeom>
          <a:solidFill>
            <a:srgbClr val="FFFFFF">
              <a:shade val="85000"/>
            </a:srgbClr>
          </a:solidFill>
          <a:ln w="38100" cap="sq">
            <a:solidFill>
              <a:schemeClr val="accent1">
                <a:lumMod val="40000"/>
                <a:lumOff val="60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79912830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71472" y="357166"/>
            <a:ext cx="821537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«Студия звукозаписи» - территория игры </a:t>
            </a:r>
          </a:p>
        </p:txBody>
      </p:sp>
      <p:pic>
        <p:nvPicPr>
          <p:cNvPr id="18" name="Рисунок 1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844" y="4214818"/>
            <a:ext cx="3348561" cy="251142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bg2">
                <a:lumMod val="40000"/>
                <a:lumOff val="60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9" name="Рисунок 18"/>
          <p:cNvPicPr>
            <a:picLocks noChangeAspect="1"/>
          </p:cNvPicPr>
          <p:nvPr/>
        </p:nvPicPr>
        <p:blipFill rotWithShape="1">
          <a:blip r:embed="rId3"/>
          <a:srcRect l="33207" t="4957" r="3927" b="6611"/>
          <a:stretch/>
        </p:blipFill>
        <p:spPr>
          <a:xfrm>
            <a:off x="3714744" y="4357694"/>
            <a:ext cx="2214578" cy="217203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1">
                <a:lumMod val="20000"/>
                <a:lumOff val="80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20" name="Рисунок 19"/>
          <p:cNvPicPr/>
          <p:nvPr/>
        </p:nvPicPr>
        <p:blipFill rotWithShape="1">
          <a:blip r:embed="rId4"/>
          <a:srcRect l="20524" t="7700" r="20310" b="16730"/>
          <a:stretch/>
        </p:blipFill>
        <p:spPr bwMode="auto">
          <a:xfrm>
            <a:off x="285720" y="1428736"/>
            <a:ext cx="3514725" cy="252412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tx2">
                <a:lumMod val="40000"/>
                <a:lumOff val="60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143636" y="4214818"/>
            <a:ext cx="2786050" cy="2549498"/>
          </a:xfrm>
          <a:prstGeom prst="rect">
            <a:avLst/>
          </a:prstGeom>
        </p:spPr>
      </p:pic>
      <p:sp>
        <p:nvSpPr>
          <p:cNvPr id="22" name="TextBox 21"/>
          <p:cNvSpPr txBox="1"/>
          <p:nvPr/>
        </p:nvSpPr>
        <p:spPr>
          <a:xfrm>
            <a:off x="4143372" y="1142984"/>
            <a:ext cx="4714908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ru-RU" sz="2400" dirty="0"/>
              <a:t> театрализованные игры</a:t>
            </a:r>
          </a:p>
          <a:p>
            <a:pPr>
              <a:buFont typeface="Arial" pitchFamily="34" charset="0"/>
              <a:buChar char="•"/>
            </a:pPr>
            <a:r>
              <a:rPr lang="ru-RU" sz="2400" dirty="0"/>
              <a:t> игры с правилами</a:t>
            </a:r>
          </a:p>
          <a:p>
            <a:pPr>
              <a:buFont typeface="Arial" pitchFamily="34" charset="0"/>
              <a:buChar char="•"/>
            </a:pPr>
            <a:r>
              <a:rPr lang="ru-RU" sz="2400" dirty="0"/>
              <a:t> речевые игры</a:t>
            </a:r>
          </a:p>
          <a:p>
            <a:pPr>
              <a:buFont typeface="Arial" pitchFamily="34" charset="0"/>
              <a:buChar char="•"/>
            </a:pPr>
            <a:r>
              <a:rPr lang="ru-RU" sz="2400" dirty="0"/>
              <a:t> подвижные игры</a:t>
            </a:r>
          </a:p>
          <a:p>
            <a:pPr>
              <a:buFont typeface="Arial" pitchFamily="34" charset="0"/>
              <a:buChar char="•"/>
            </a:pPr>
            <a:r>
              <a:rPr lang="ru-RU" sz="2400" dirty="0"/>
              <a:t> пальчиковые игры</a:t>
            </a:r>
          </a:p>
          <a:p>
            <a:pPr>
              <a:buFont typeface="Arial" pitchFamily="34" charset="0"/>
              <a:buChar char="•"/>
            </a:pPr>
            <a:r>
              <a:rPr lang="ru-RU" sz="2400" dirty="0"/>
              <a:t> игры на развитие артикуляционного аппарата</a:t>
            </a:r>
          </a:p>
        </p:txBody>
      </p:sp>
    </p:spTree>
    <p:extLst>
      <p:ext uri="{BB962C8B-B14F-4D97-AF65-F5344CB8AC3E}">
        <p14:creationId xmlns:p14="http://schemas.microsoft.com/office/powerpoint/2010/main" val="49931483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11561" y="260648"/>
            <a:ext cx="7704856" cy="567307"/>
          </a:xfrm>
          <a:prstGeom prst="rect">
            <a:avLst/>
          </a:prstGeom>
          <a:noFill/>
        </p:spPr>
        <p:txBody>
          <a:bodyPr vert="horz" wrap="square" lIns="74140" tIns="37070" rIns="74140" bIns="37070" rtlCol="0">
            <a:spAutoFit/>
          </a:bodyPr>
          <a:lstStyle/>
          <a:p>
            <a:r>
              <a:rPr lang="ru-RU" sz="32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«Студия звукозаписи»: </a:t>
            </a:r>
            <a:r>
              <a:rPr lang="ru-RU" sz="28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структура технологии</a:t>
            </a:r>
            <a:endParaRPr lang="ru-RU" sz="240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25" name="Схема 24"/>
          <p:cNvGraphicFramePr/>
          <p:nvPr>
            <p:extLst>
              <p:ext uri="{D42A27DB-BD31-4B8C-83A1-F6EECF244321}">
                <p14:modId xmlns:p14="http://schemas.microsoft.com/office/powerpoint/2010/main" val="3240402629"/>
              </p:ext>
            </p:extLst>
          </p:nvPr>
        </p:nvGraphicFramePr>
        <p:xfrm>
          <a:off x="125761" y="1124744"/>
          <a:ext cx="8676456" cy="548906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7" name="Рисунок 16" descr="temp(7).png"/>
          <p:cNvPicPr>
            <a:picLocks/>
          </p:cNvPicPr>
          <p:nvPr/>
        </p:nvPicPr>
        <p:blipFill>
          <a:blip r:embed="rId7" cstate="print"/>
          <a:stretch>
            <a:fillRect/>
          </a:stretch>
        </p:blipFill>
        <p:spPr>
          <a:xfrm flipH="1">
            <a:off x="6372200" y="2996952"/>
            <a:ext cx="2283978" cy="2291550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</p:spTree>
    <p:extLst>
      <p:ext uri="{BB962C8B-B14F-4D97-AF65-F5344CB8AC3E}">
        <p14:creationId xmlns:p14="http://schemas.microsoft.com/office/powerpoint/2010/main" val="278934032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Группа 15"/>
          <p:cNvGrpSpPr/>
          <p:nvPr/>
        </p:nvGrpSpPr>
        <p:grpSpPr>
          <a:xfrm>
            <a:off x="243533" y="236934"/>
            <a:ext cx="4968551" cy="611224"/>
            <a:chOff x="251520" y="101900"/>
            <a:chExt cx="4968551" cy="611224"/>
          </a:xfrm>
        </p:grpSpPr>
        <p:sp>
          <p:nvSpPr>
            <p:cNvPr id="14" name="Нашивка 13"/>
            <p:cNvSpPr/>
            <p:nvPr/>
          </p:nvSpPr>
          <p:spPr>
            <a:xfrm>
              <a:off x="251520" y="141771"/>
              <a:ext cx="4968551" cy="571353"/>
            </a:xfrm>
            <a:prstGeom prst="chevron">
              <a:avLst/>
            </a:prstGeom>
            <a:solidFill>
              <a:schemeClr val="tx2"/>
            </a:solidFill>
            <a:ln>
              <a:solidFill>
                <a:schemeClr val="accent1"/>
              </a:solidFill>
            </a:ln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2">
                <a:hueOff val="0"/>
                <a:satOff val="0"/>
                <a:lumOff val="0"/>
                <a:alphaOff val="0"/>
              </a:schemeClr>
            </a:fillRef>
            <a:effectRef idx="3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" name="TextBox 1"/>
            <p:cNvSpPr txBox="1"/>
            <p:nvPr/>
          </p:nvSpPr>
          <p:spPr>
            <a:xfrm>
              <a:off x="539552" y="101900"/>
              <a:ext cx="4680519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3200" b="1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anose="02020603050405020304" pitchFamily="18" charset="0"/>
                  <a:cs typeface="Times New Roman" panose="02020603050405020304" pitchFamily="18" charset="0"/>
                </a:rPr>
                <a:t>Организационный этап</a:t>
              </a:r>
            </a:p>
          </p:txBody>
        </p:sp>
      </p:grpSp>
      <p:sp>
        <p:nvSpPr>
          <p:cNvPr id="4" name="TextBox 3"/>
          <p:cNvSpPr txBox="1"/>
          <p:nvPr/>
        </p:nvSpPr>
        <p:spPr>
          <a:xfrm>
            <a:off x="1035578" y="5686601"/>
            <a:ext cx="783978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000" b="1" dirty="0">
                <a:solidFill>
                  <a:prstClr val="black"/>
                </a:solidFill>
              </a:rPr>
              <a:t>     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Длительность этапа произвольная, зависит от сроков подготовки материалов для дальнейшей деятельности – создания мультфильма, как основы для озвучивания.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5508103" y="47316"/>
            <a:ext cx="394248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ребенок - субъект деятельности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знакомство с правилами </a:t>
            </a:r>
          </a:p>
        </p:txBody>
      </p:sp>
      <p:pic>
        <p:nvPicPr>
          <p:cNvPr id="12" name="Рисунок 19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312" y="5324482"/>
            <a:ext cx="609266" cy="8062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2528950" y="1062979"/>
            <a:ext cx="4176464" cy="41242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Формы игры:</a:t>
            </a:r>
          </a:p>
          <a:p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«Творческая мастерская»</a:t>
            </a:r>
          </a:p>
          <a:p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Игры с пальчиковыми тренажерами</a:t>
            </a:r>
          </a:p>
          <a:p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Конструирование </a:t>
            </a:r>
          </a:p>
          <a:p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Игра на песочном</a:t>
            </a:r>
          </a:p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столе</a:t>
            </a:r>
          </a:p>
          <a:p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«Игра-сюрприз» </a:t>
            </a: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9512" y="1613683"/>
            <a:ext cx="2285406" cy="3190366"/>
          </a:xfrm>
          <a:prstGeom prst="rect">
            <a:avLst/>
          </a:prstGeom>
          <a:ln w="28575">
            <a:solidFill>
              <a:schemeClr val="bg2">
                <a:lumMod val="40000"/>
                <a:lumOff val="60000"/>
              </a:schemeClr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220071" y="3368416"/>
            <a:ext cx="3703066" cy="2137125"/>
          </a:xfrm>
          <a:prstGeom prst="rect">
            <a:avLst/>
          </a:prstGeom>
          <a:ln w="28575">
            <a:solidFill>
              <a:schemeClr val="bg2">
                <a:lumMod val="40000"/>
                <a:lumOff val="60000"/>
              </a:schemeClr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360915" y="1189385"/>
            <a:ext cx="2555726" cy="1679615"/>
          </a:xfrm>
          <a:prstGeom prst="rect">
            <a:avLst/>
          </a:prstGeom>
          <a:ln w="28575">
            <a:solidFill>
              <a:schemeClr val="bg2">
                <a:lumMod val="40000"/>
                <a:lumOff val="60000"/>
              </a:schemeClr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</p:pic>
    </p:spTree>
    <p:extLst>
      <p:ext uri="{BB962C8B-B14F-4D97-AF65-F5344CB8AC3E}">
        <p14:creationId xmlns:p14="http://schemas.microsoft.com/office/powerpoint/2010/main" val="70743513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Группа 4"/>
          <p:cNvGrpSpPr/>
          <p:nvPr/>
        </p:nvGrpSpPr>
        <p:grpSpPr>
          <a:xfrm>
            <a:off x="63389" y="151194"/>
            <a:ext cx="5401540" cy="598142"/>
            <a:chOff x="24036" y="281461"/>
            <a:chExt cx="5401540" cy="598142"/>
          </a:xfrm>
        </p:grpSpPr>
        <p:sp>
          <p:nvSpPr>
            <p:cNvPr id="13" name="Нашивка 12"/>
            <p:cNvSpPr/>
            <p:nvPr/>
          </p:nvSpPr>
          <p:spPr>
            <a:xfrm>
              <a:off x="24036" y="308250"/>
              <a:ext cx="4903338" cy="571353"/>
            </a:xfrm>
            <a:prstGeom prst="chevron">
              <a:avLst/>
            </a:prstGeom>
            <a:solidFill>
              <a:schemeClr val="tx2"/>
            </a:solidFill>
            <a:ln>
              <a:solidFill>
                <a:schemeClr val="accent1"/>
              </a:solidFill>
            </a:ln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2">
                <a:hueOff val="0"/>
                <a:satOff val="0"/>
                <a:lumOff val="0"/>
                <a:alphaOff val="0"/>
              </a:schemeClr>
            </a:fillRef>
            <a:effectRef idx="3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" name="TextBox 1"/>
            <p:cNvSpPr txBox="1"/>
            <p:nvPr/>
          </p:nvSpPr>
          <p:spPr>
            <a:xfrm>
              <a:off x="310443" y="281461"/>
              <a:ext cx="5115133" cy="55399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3000" b="1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anose="02020603050405020304" pitchFamily="18" charset="0"/>
                  <a:cs typeface="Times New Roman" panose="02020603050405020304" pitchFamily="18" charset="0"/>
                </a:rPr>
                <a:t>Подготовительный этап</a:t>
              </a:r>
            </a:p>
          </p:txBody>
        </p:sp>
      </p:grpSp>
      <p:sp>
        <p:nvSpPr>
          <p:cNvPr id="4" name="TextBox 3"/>
          <p:cNvSpPr txBox="1"/>
          <p:nvPr/>
        </p:nvSpPr>
        <p:spPr>
          <a:xfrm>
            <a:off x="733185" y="5708514"/>
            <a:ext cx="829442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000" b="1" dirty="0"/>
              <a:t>    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Длительность занимает непродолжительное время в общей структуре совместной деятельности, а может быть организованна, как отдельная деятельность</a:t>
            </a: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5444" y="1958005"/>
            <a:ext cx="2302565" cy="1724593"/>
          </a:xfrm>
          <a:prstGeom prst="rect">
            <a:avLst/>
          </a:prstGeom>
          <a:solidFill>
            <a:srgbClr val="FFFFFF">
              <a:shade val="85000"/>
            </a:srgbClr>
          </a:solidFill>
          <a:ln w="28575" cap="sq">
            <a:solidFill>
              <a:schemeClr val="accent1">
                <a:lumMod val="40000"/>
                <a:lumOff val="60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grpSp>
        <p:nvGrpSpPr>
          <p:cNvPr id="19" name="Группа 18"/>
          <p:cNvGrpSpPr/>
          <p:nvPr/>
        </p:nvGrpSpPr>
        <p:grpSpPr>
          <a:xfrm>
            <a:off x="4801377" y="75594"/>
            <a:ext cx="4488430" cy="1402701"/>
            <a:chOff x="4801377" y="75594"/>
            <a:chExt cx="4488430" cy="1402701"/>
          </a:xfrm>
        </p:grpSpPr>
        <p:sp>
          <p:nvSpPr>
            <p:cNvPr id="8" name="TextBox 7"/>
            <p:cNvSpPr txBox="1"/>
            <p:nvPr/>
          </p:nvSpPr>
          <p:spPr>
            <a:xfrm>
              <a:off x="4801377" y="462632"/>
              <a:ext cx="4038198" cy="10156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28575" indent="-285750">
                <a:buFont typeface="Arial" panose="020B0604020202020204" pitchFamily="34" charset="0"/>
                <a:buChar char="•"/>
              </a:pPr>
              <a:r>
                <a:rPr lang="ru-RU" sz="2000" i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подготовка артикуляционно-голосового аппарата</a:t>
              </a:r>
            </a:p>
            <a:p>
              <a:pPr marL="28575" indent="-285750">
                <a:buFont typeface="Arial" panose="020B0604020202020204" pitchFamily="34" charset="0"/>
                <a:buChar char="•"/>
              </a:pPr>
              <a:r>
                <a:rPr lang="ru-RU" sz="2000" i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активная речевая деятельность</a:t>
              </a:r>
            </a:p>
          </p:txBody>
        </p:sp>
        <p:sp>
          <p:nvSpPr>
            <p:cNvPr id="11" name="Прямоугольник 10"/>
            <p:cNvSpPr/>
            <p:nvPr/>
          </p:nvSpPr>
          <p:spPr>
            <a:xfrm>
              <a:off x="4801377" y="75594"/>
              <a:ext cx="4488430" cy="4001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342900" indent="-342900">
                <a:buFont typeface="Arial" panose="020B0604020202020204" pitchFamily="34" charset="0"/>
                <a:buChar char="•"/>
              </a:pPr>
              <a:r>
                <a:rPr lang="ru-RU" sz="2000" i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интеграция традиций и инноваций</a:t>
              </a:r>
            </a:p>
          </p:txBody>
        </p:sp>
      </p:grpSp>
      <p:pic>
        <p:nvPicPr>
          <p:cNvPr id="12" name="Рисунок 19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6964" y="5244945"/>
            <a:ext cx="700620" cy="927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369502" y="1644918"/>
            <a:ext cx="2456901" cy="2255716"/>
          </a:xfrm>
          <a:prstGeom prst="rect">
            <a:avLst/>
          </a:prstGeom>
          <a:solidFill>
            <a:srgbClr val="FFFFFF">
              <a:shade val="85000"/>
            </a:srgbClr>
          </a:solidFill>
          <a:ln w="28575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6" name="Рисунок 1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75593" y="3440753"/>
            <a:ext cx="3109698" cy="1975259"/>
          </a:xfrm>
          <a:prstGeom prst="rect">
            <a:avLst/>
          </a:prstGeom>
          <a:solidFill>
            <a:srgbClr val="FFFFFF">
              <a:shade val="85000"/>
            </a:srgbClr>
          </a:solidFill>
          <a:ln w="28575" cap="sq">
            <a:solidFill>
              <a:schemeClr val="tx2">
                <a:lumMod val="60000"/>
                <a:lumOff val="40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5" name="Рисунок 14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133" t="5113" r="11019" b="31100"/>
          <a:stretch/>
        </p:blipFill>
        <p:spPr>
          <a:xfrm>
            <a:off x="5771012" y="4044173"/>
            <a:ext cx="2792271" cy="1694187"/>
          </a:xfrm>
          <a:prstGeom prst="rect">
            <a:avLst/>
          </a:prstGeom>
          <a:solidFill>
            <a:srgbClr val="FFFFFF">
              <a:shade val="85000"/>
            </a:srgbClr>
          </a:solidFill>
          <a:ln w="28575" cap="sq">
            <a:solidFill>
              <a:schemeClr val="bg2">
                <a:lumMod val="40000"/>
                <a:lumOff val="60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75856" y="3937562"/>
            <a:ext cx="2296782" cy="1657733"/>
          </a:xfrm>
          <a:prstGeom prst="rect">
            <a:avLst/>
          </a:prstGeom>
          <a:solidFill>
            <a:srgbClr val="FFFFFF">
              <a:shade val="85000"/>
            </a:srgbClr>
          </a:solidFill>
          <a:ln w="28575" cap="sq">
            <a:solidFill>
              <a:schemeClr val="accent1">
                <a:lumMod val="75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8" name="TextBox 17"/>
          <p:cNvSpPr txBox="1"/>
          <p:nvPr/>
        </p:nvSpPr>
        <p:spPr>
          <a:xfrm>
            <a:off x="354469" y="999042"/>
            <a:ext cx="3374646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Игровая деятельность:</a:t>
            </a:r>
          </a:p>
          <a:p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«Актеры озвучивания»</a:t>
            </a:r>
          </a:p>
          <a:p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Театральные этюды</a:t>
            </a:r>
          </a:p>
          <a:p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«Радуга эмоций»</a:t>
            </a:r>
          </a:p>
          <a:p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2082177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Рисунок 12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57375" y="1624558"/>
            <a:ext cx="2524152" cy="2308497"/>
          </a:xfrm>
          <a:prstGeom prst="rect">
            <a:avLst/>
          </a:prstGeom>
          <a:solidFill>
            <a:srgbClr val="FFFFFF">
              <a:shade val="85000"/>
            </a:srgbClr>
          </a:solidFill>
          <a:ln w="28575" cap="sq">
            <a:solidFill>
              <a:schemeClr val="tx2">
                <a:lumMod val="75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grpSp>
        <p:nvGrpSpPr>
          <p:cNvPr id="3" name="Группа 2"/>
          <p:cNvGrpSpPr/>
          <p:nvPr/>
        </p:nvGrpSpPr>
        <p:grpSpPr>
          <a:xfrm>
            <a:off x="217982" y="388212"/>
            <a:ext cx="3971064" cy="604303"/>
            <a:chOff x="1056159" y="335820"/>
            <a:chExt cx="3971064" cy="604303"/>
          </a:xfrm>
        </p:grpSpPr>
        <p:sp>
          <p:nvSpPr>
            <p:cNvPr id="11" name="Нашивка 10"/>
            <p:cNvSpPr/>
            <p:nvPr/>
          </p:nvSpPr>
          <p:spPr>
            <a:xfrm>
              <a:off x="1056159" y="368770"/>
              <a:ext cx="3971064" cy="571353"/>
            </a:xfrm>
            <a:prstGeom prst="chevron">
              <a:avLst/>
            </a:prstGeom>
            <a:solidFill>
              <a:schemeClr val="tx2"/>
            </a:solidFill>
            <a:ln>
              <a:solidFill>
                <a:schemeClr val="accent1"/>
              </a:solidFill>
            </a:ln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2">
                <a:hueOff val="0"/>
                <a:satOff val="0"/>
                <a:lumOff val="0"/>
                <a:alphaOff val="0"/>
              </a:schemeClr>
            </a:fillRef>
            <a:effectRef idx="3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" name="TextBox 1"/>
            <p:cNvSpPr txBox="1"/>
            <p:nvPr/>
          </p:nvSpPr>
          <p:spPr>
            <a:xfrm>
              <a:off x="1553187" y="335820"/>
              <a:ext cx="3185204" cy="55399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3000" b="1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anose="02020603050405020304" pitchFamily="18" charset="0"/>
                  <a:cs typeface="Times New Roman" panose="02020603050405020304" pitchFamily="18" charset="0"/>
                </a:rPr>
                <a:t>Основной этап</a:t>
              </a:r>
            </a:p>
          </p:txBody>
        </p:sp>
      </p:grpSp>
      <p:sp>
        <p:nvSpPr>
          <p:cNvPr id="16" name="TextBox 15"/>
          <p:cNvSpPr txBox="1"/>
          <p:nvPr/>
        </p:nvSpPr>
        <p:spPr>
          <a:xfrm>
            <a:off x="1005006" y="6001259"/>
            <a:ext cx="811018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Длительность процесса зависит от количества и от состава участников, от темы озвучивания, уровня речевой готовности</a:t>
            </a:r>
          </a:p>
        </p:txBody>
      </p:sp>
      <p:pic>
        <p:nvPicPr>
          <p:cNvPr id="17" name="Рисунок 16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1707"/>
          <a:stretch/>
        </p:blipFill>
        <p:spPr>
          <a:xfrm>
            <a:off x="6084168" y="1624558"/>
            <a:ext cx="2664296" cy="2601678"/>
          </a:xfrm>
          <a:prstGeom prst="rect">
            <a:avLst/>
          </a:prstGeom>
          <a:solidFill>
            <a:srgbClr val="FFFFFF">
              <a:shade val="85000"/>
            </a:srgbClr>
          </a:solidFill>
          <a:ln w="28575" cap="sq">
            <a:solidFill>
              <a:schemeClr val="accent1">
                <a:lumMod val="60000"/>
                <a:lumOff val="40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026" name="Рисунок 19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7374" y="5275539"/>
            <a:ext cx="830249" cy="1079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4" name="Группа 3"/>
          <p:cNvGrpSpPr/>
          <p:nvPr/>
        </p:nvGrpSpPr>
        <p:grpSpPr>
          <a:xfrm>
            <a:off x="4320996" y="39841"/>
            <a:ext cx="4794191" cy="1364034"/>
            <a:chOff x="4344572" y="39841"/>
            <a:chExt cx="3719050" cy="1364034"/>
          </a:xfrm>
        </p:grpSpPr>
        <p:sp>
          <p:nvSpPr>
            <p:cNvPr id="18" name="TextBox 17"/>
            <p:cNvSpPr txBox="1"/>
            <p:nvPr/>
          </p:nvSpPr>
          <p:spPr>
            <a:xfrm>
              <a:off x="4344572" y="39841"/>
              <a:ext cx="3616691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342900" indent="-342900">
                <a:buFont typeface="Arial" panose="020B0604020202020204" pitchFamily="34" charset="0"/>
                <a:buChar char="•"/>
              </a:pPr>
              <a:r>
                <a:rPr lang="ru-RU" sz="2000" i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собственно озвучивание</a:t>
              </a:r>
            </a:p>
          </p:txBody>
        </p:sp>
        <p:sp>
          <p:nvSpPr>
            <p:cNvPr id="23" name="TextBox 22"/>
            <p:cNvSpPr txBox="1"/>
            <p:nvPr/>
          </p:nvSpPr>
          <p:spPr>
            <a:xfrm>
              <a:off x="4344573" y="388212"/>
              <a:ext cx="3719049" cy="10156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342900" indent="-342900">
                <a:buFont typeface="Arial" panose="020B0604020202020204" pitchFamily="34" charset="0"/>
                <a:buChar char="•"/>
              </a:pPr>
              <a:r>
                <a:rPr lang="ru-RU" sz="2000" i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опора на личный опыт и возможности ребенка</a:t>
              </a:r>
            </a:p>
            <a:p>
              <a:pPr marL="342900" indent="-342900">
                <a:buFont typeface="Arial" panose="020B0604020202020204" pitchFamily="34" charset="0"/>
                <a:buChar char="•"/>
              </a:pPr>
              <a:r>
                <a:rPr lang="ru-RU" sz="2000" i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поддержка детской инициативы</a:t>
              </a:r>
            </a:p>
          </p:txBody>
        </p:sp>
      </p:grpSp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550" t="34600" r="18501"/>
          <a:stretch/>
        </p:blipFill>
        <p:spPr>
          <a:xfrm>
            <a:off x="3078691" y="1477203"/>
            <a:ext cx="2808312" cy="2522879"/>
          </a:xfrm>
          <a:prstGeom prst="rect">
            <a:avLst/>
          </a:prstGeom>
          <a:solidFill>
            <a:srgbClr val="FFFFFF">
              <a:shade val="85000"/>
            </a:srgbClr>
          </a:solidFill>
          <a:ln w="28575" cap="sq">
            <a:solidFill>
              <a:schemeClr val="tx2">
                <a:lumMod val="60000"/>
                <a:lumOff val="40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648596" y="3229958"/>
            <a:ext cx="3523793" cy="2670279"/>
          </a:xfrm>
          <a:prstGeom prst="rect">
            <a:avLst/>
          </a:prstGeom>
          <a:ln w="28575">
            <a:solidFill>
              <a:schemeClr val="accent1">
                <a:lumMod val="60000"/>
                <a:lumOff val="40000"/>
              </a:schemeClr>
            </a:solidFill>
          </a:ln>
        </p:spPr>
      </p:pic>
      <p:sp>
        <p:nvSpPr>
          <p:cNvPr id="8" name="TextBox 7"/>
          <p:cNvSpPr txBox="1"/>
          <p:nvPr/>
        </p:nvSpPr>
        <p:spPr>
          <a:xfrm>
            <a:off x="5887003" y="4446919"/>
            <a:ext cx="2861461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Озвучивание индивидуально и в подгруппе на основе ИКТ средств</a:t>
            </a:r>
          </a:p>
        </p:txBody>
      </p:sp>
    </p:spTree>
    <p:extLst>
      <p:ext uri="{BB962C8B-B14F-4D97-AF65-F5344CB8AC3E}">
        <p14:creationId xmlns:p14="http://schemas.microsoft.com/office/powerpoint/2010/main" val="91711830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Группа 5"/>
          <p:cNvGrpSpPr/>
          <p:nvPr/>
        </p:nvGrpSpPr>
        <p:grpSpPr>
          <a:xfrm>
            <a:off x="539552" y="267765"/>
            <a:ext cx="5069185" cy="572410"/>
            <a:chOff x="1086991" y="356368"/>
            <a:chExt cx="5069185" cy="572410"/>
          </a:xfrm>
        </p:grpSpPr>
        <p:sp>
          <p:nvSpPr>
            <p:cNvPr id="11" name="Нашивка 10"/>
            <p:cNvSpPr/>
            <p:nvPr/>
          </p:nvSpPr>
          <p:spPr>
            <a:xfrm>
              <a:off x="1086991" y="357425"/>
              <a:ext cx="5069185" cy="571353"/>
            </a:xfrm>
            <a:prstGeom prst="chevron">
              <a:avLst/>
            </a:prstGeom>
            <a:solidFill>
              <a:schemeClr val="tx2"/>
            </a:solidFill>
            <a:ln>
              <a:solidFill>
                <a:schemeClr val="accent1"/>
              </a:solidFill>
            </a:ln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2">
                <a:hueOff val="0"/>
                <a:satOff val="0"/>
                <a:lumOff val="0"/>
                <a:alphaOff val="0"/>
              </a:schemeClr>
            </a:fillRef>
            <a:effectRef idx="3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" name="TextBox 1"/>
            <p:cNvSpPr txBox="1"/>
            <p:nvPr/>
          </p:nvSpPr>
          <p:spPr>
            <a:xfrm>
              <a:off x="1547664" y="356368"/>
              <a:ext cx="4338482" cy="55399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3000" b="1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anose="02020603050405020304" pitchFamily="18" charset="0"/>
                  <a:cs typeface="Times New Roman" panose="02020603050405020304" pitchFamily="18" charset="0"/>
                </a:rPr>
                <a:t>Заключительный этап</a:t>
              </a:r>
            </a:p>
          </p:txBody>
        </p:sp>
      </p:grpSp>
      <p:sp>
        <p:nvSpPr>
          <p:cNvPr id="4" name="TextBox 3"/>
          <p:cNvSpPr txBox="1"/>
          <p:nvPr/>
        </p:nvSpPr>
        <p:spPr>
          <a:xfrm>
            <a:off x="181079" y="886803"/>
            <a:ext cx="8625944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85725" indent="-342900" algn="just">
              <a:buFont typeface="Arial" panose="020B0604020202020204" pitchFamily="34" charset="0"/>
              <a:buChar char="•"/>
            </a:pPr>
            <a:r>
              <a:rPr lang="ru-RU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просмотр материального продукта речевой деятельности</a:t>
            </a:r>
          </a:p>
          <a:p>
            <a:pPr marL="85725" indent="-342900" algn="just">
              <a:buFont typeface="Arial" panose="020B0604020202020204" pitchFamily="34" charset="0"/>
              <a:buChar char="•"/>
            </a:pPr>
            <a:r>
              <a:rPr lang="ru-RU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рефлексия собственных достижений</a:t>
            </a:r>
          </a:p>
          <a:p>
            <a:pPr marL="85725" indent="-342900" algn="just">
              <a:buFont typeface="Arial" panose="020B0604020202020204" pitchFamily="34" charset="0"/>
              <a:buChar char="•"/>
            </a:pPr>
            <a:r>
              <a:rPr lang="ru-RU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построение индивидуальных траекторий (желание детей видоизменить, либо доработать результат)</a:t>
            </a:r>
          </a:p>
          <a:p>
            <a:pPr marL="85725" indent="-342900" algn="just">
              <a:buFont typeface="Arial" panose="020B0604020202020204" pitchFamily="34" charset="0"/>
              <a:buChar char="•"/>
            </a:pPr>
            <a:r>
              <a:rPr lang="ru-RU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презентация результата</a:t>
            </a: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1079" y="3099779"/>
            <a:ext cx="1937604" cy="2051581"/>
          </a:xfrm>
          <a:prstGeom prst="rect">
            <a:avLst/>
          </a:prstGeom>
          <a:solidFill>
            <a:srgbClr val="FFFFFF">
              <a:shade val="85000"/>
            </a:srgbClr>
          </a:solidFill>
          <a:ln w="28575" cap="sq">
            <a:solidFill>
              <a:schemeClr val="accent1">
                <a:lumMod val="20000"/>
                <a:lumOff val="80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8" name="TextBox 7"/>
          <p:cNvSpPr txBox="1"/>
          <p:nvPr/>
        </p:nvSpPr>
        <p:spPr>
          <a:xfrm>
            <a:off x="955344" y="5817295"/>
            <a:ext cx="818865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000" b="1" dirty="0"/>
              <a:t>    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Длительность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зависит от сформированности у ребенка способности к самоанализу, от удовлетворенности результатом</a:t>
            </a:r>
          </a:p>
        </p:txBody>
      </p:sp>
      <p:pic>
        <p:nvPicPr>
          <p:cNvPr id="10" name="Рисунок 19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044" y="5303432"/>
            <a:ext cx="818181" cy="10827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Рисунок 11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588" t="33201" r="27951"/>
          <a:stretch/>
        </p:blipFill>
        <p:spPr>
          <a:xfrm>
            <a:off x="5662763" y="2872423"/>
            <a:ext cx="3302591" cy="2670888"/>
          </a:xfrm>
          <a:prstGeom prst="rect">
            <a:avLst/>
          </a:prstGeom>
          <a:solidFill>
            <a:srgbClr val="FFFFFF">
              <a:shade val="85000"/>
            </a:srgbClr>
          </a:solidFill>
          <a:ln w="28575" cap="sq">
            <a:solidFill>
              <a:schemeClr val="tx2">
                <a:lumMod val="60000"/>
                <a:lumOff val="40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367260" y="3026708"/>
            <a:ext cx="3096344" cy="2276724"/>
          </a:xfrm>
          <a:prstGeom prst="rect">
            <a:avLst/>
          </a:prstGeom>
          <a:ln w="28575">
            <a:solidFill>
              <a:schemeClr val="bg2">
                <a:lumMod val="40000"/>
                <a:lumOff val="60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23471140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/>
          <p:cNvSpPr txBox="1"/>
          <p:nvPr/>
        </p:nvSpPr>
        <p:spPr>
          <a:xfrm>
            <a:off x="683568" y="771083"/>
            <a:ext cx="609462" cy="618630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dirty="0">
                <a:ln w="0"/>
                <a:solidFill>
                  <a:schemeClr val="accent1">
                    <a:lumMod val="75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Segoe Script" panose="020B0504020000000003" pitchFamily="34" charset="0"/>
              </a:rPr>
              <a:t>З</a:t>
            </a:r>
          </a:p>
          <a:p>
            <a:r>
              <a:rPr lang="ru-RU" sz="3600" dirty="0">
                <a:solidFill>
                  <a:schemeClr val="accent1">
                    <a:lumMod val="75000"/>
                  </a:schemeClr>
                </a:solidFill>
                <a:latin typeface="Segoe Script" panose="020B0504020000000003" pitchFamily="34" charset="0"/>
              </a:rPr>
              <a:t>В</a:t>
            </a:r>
            <a:endParaRPr lang="ru-RU" sz="1800" dirty="0">
              <a:solidFill>
                <a:schemeClr val="accent1">
                  <a:lumMod val="75000"/>
                </a:schemeClr>
              </a:solidFill>
            </a:endParaRPr>
          </a:p>
          <a:p>
            <a:r>
              <a:rPr lang="ru-RU" sz="3600" dirty="0">
                <a:solidFill>
                  <a:schemeClr val="accent1">
                    <a:lumMod val="75000"/>
                  </a:schemeClr>
                </a:solidFill>
                <a:latin typeface="Segoe Script" panose="020B0504020000000003" pitchFamily="34" charset="0"/>
              </a:rPr>
              <a:t>У</a:t>
            </a:r>
            <a:endParaRPr lang="ru-RU" sz="1800" dirty="0">
              <a:solidFill>
                <a:schemeClr val="accent1">
                  <a:lumMod val="75000"/>
                </a:schemeClr>
              </a:solidFill>
            </a:endParaRPr>
          </a:p>
          <a:p>
            <a:r>
              <a:rPr lang="ru-RU" sz="3600" dirty="0">
                <a:solidFill>
                  <a:schemeClr val="accent1">
                    <a:lumMod val="75000"/>
                  </a:schemeClr>
                </a:solidFill>
                <a:latin typeface="Segoe Script" panose="020B0504020000000003" pitchFamily="34" charset="0"/>
              </a:rPr>
              <a:t>К</a:t>
            </a:r>
          </a:p>
          <a:p>
            <a:r>
              <a:rPr lang="ru-RU" sz="3600" dirty="0">
                <a:solidFill>
                  <a:schemeClr val="accent1">
                    <a:lumMod val="75000"/>
                  </a:schemeClr>
                </a:solidFill>
                <a:latin typeface="Segoe Script" panose="020B0504020000000003" pitchFamily="34" charset="0"/>
              </a:rPr>
              <a:t>О</a:t>
            </a:r>
            <a:endParaRPr lang="ru-RU" sz="1800" dirty="0">
              <a:solidFill>
                <a:schemeClr val="accent1">
                  <a:lumMod val="75000"/>
                </a:schemeClr>
              </a:solidFill>
            </a:endParaRPr>
          </a:p>
          <a:p>
            <a:r>
              <a:rPr lang="ru-RU" sz="3600" dirty="0">
                <a:solidFill>
                  <a:schemeClr val="accent1">
                    <a:lumMod val="75000"/>
                  </a:schemeClr>
                </a:solidFill>
                <a:latin typeface="Segoe Script" panose="020B0504020000000003" pitchFamily="34" charset="0"/>
              </a:rPr>
              <a:t>З</a:t>
            </a:r>
          </a:p>
          <a:p>
            <a:r>
              <a:rPr lang="ru-RU" sz="3600" dirty="0">
                <a:solidFill>
                  <a:schemeClr val="accent1">
                    <a:lumMod val="75000"/>
                  </a:schemeClr>
                </a:solidFill>
                <a:latin typeface="Segoe Script" panose="020B0504020000000003" pitchFamily="34" charset="0"/>
              </a:rPr>
              <a:t>А</a:t>
            </a:r>
          </a:p>
          <a:p>
            <a:r>
              <a:rPr lang="ru-RU" sz="3600" dirty="0">
                <a:solidFill>
                  <a:schemeClr val="accent1">
                    <a:lumMod val="75000"/>
                  </a:schemeClr>
                </a:solidFill>
                <a:latin typeface="Segoe Script" panose="020B0504020000000003" pitchFamily="34" charset="0"/>
              </a:rPr>
              <a:t>П</a:t>
            </a:r>
          </a:p>
          <a:p>
            <a:r>
              <a:rPr lang="ru-RU" sz="3600" dirty="0">
                <a:solidFill>
                  <a:schemeClr val="accent1">
                    <a:lumMod val="75000"/>
                  </a:schemeClr>
                </a:solidFill>
                <a:latin typeface="Segoe Script" panose="020B0504020000000003" pitchFamily="34" charset="0"/>
              </a:rPr>
              <a:t>И</a:t>
            </a:r>
            <a:endParaRPr lang="ru-RU" sz="1800" dirty="0">
              <a:solidFill>
                <a:schemeClr val="accent1">
                  <a:lumMod val="75000"/>
                </a:schemeClr>
              </a:solidFill>
            </a:endParaRPr>
          </a:p>
          <a:p>
            <a:r>
              <a:rPr lang="ru-RU" sz="3600" dirty="0">
                <a:solidFill>
                  <a:schemeClr val="accent1">
                    <a:lumMod val="75000"/>
                  </a:schemeClr>
                </a:solidFill>
                <a:latin typeface="Segoe Script" panose="020B0504020000000003" pitchFamily="34" charset="0"/>
              </a:rPr>
              <a:t>С</a:t>
            </a:r>
            <a:endParaRPr lang="ru-RU" sz="1800" dirty="0">
              <a:solidFill>
                <a:schemeClr val="accent1">
                  <a:lumMod val="75000"/>
                </a:schemeClr>
              </a:solidFill>
            </a:endParaRPr>
          </a:p>
          <a:p>
            <a:r>
              <a:rPr lang="ru-RU" sz="3600" dirty="0">
                <a:solidFill>
                  <a:schemeClr val="accent1">
                    <a:lumMod val="75000"/>
                  </a:schemeClr>
                </a:solidFill>
                <a:latin typeface="Segoe Script" panose="020B0504020000000003" pitchFamily="34" charset="0"/>
              </a:rPr>
              <a:t>И</a:t>
            </a:r>
            <a:endParaRPr lang="ru-RU" sz="18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67545" y="116632"/>
            <a:ext cx="3384376" cy="830997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ru-RU" sz="48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egoe Script" panose="020B0504020000000003" pitchFamily="34" charset="0"/>
              </a:rPr>
              <a:t>Студия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616024" y="771083"/>
            <a:ext cx="8527976" cy="618630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Segoe Script" panose="020B0504020000000003" pitchFamily="34" charset="0"/>
              </a:rPr>
              <a:t>З</a:t>
            </a:r>
            <a:r>
              <a:rPr lang="ru-RU" sz="2000" dirty="0"/>
              <a:t>вуковая культура речи, фонематический слух</a:t>
            </a:r>
          </a:p>
          <a:p>
            <a:r>
              <a:rPr lang="ru-RU" sz="3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Segoe Script" panose="020B0504020000000003" pitchFamily="34" charset="0"/>
              </a:rPr>
              <a:t>В</a:t>
            </a:r>
            <a:r>
              <a:rPr lang="ru-RU" sz="2000" dirty="0"/>
              <a:t>озможность для фиксации и презентации детских достижений</a:t>
            </a:r>
          </a:p>
          <a:p>
            <a:r>
              <a:rPr lang="ru-RU" sz="3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Segoe Script" panose="020B0504020000000003" pitchFamily="34" charset="0"/>
              </a:rPr>
              <a:t>У</a:t>
            </a:r>
            <a:r>
              <a:rPr lang="ru-RU" sz="2000" dirty="0"/>
              <a:t>словия для развития артикуляции и просодики</a:t>
            </a:r>
          </a:p>
          <a:p>
            <a:r>
              <a:rPr lang="ru-RU" sz="3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Segoe Script" panose="020B0504020000000003" pitchFamily="34" charset="0"/>
              </a:rPr>
              <a:t>К</a:t>
            </a:r>
            <a:r>
              <a:rPr lang="ru-RU" sz="2000" dirty="0"/>
              <a:t>оммуникативная функция речи (общение)</a:t>
            </a:r>
          </a:p>
          <a:p>
            <a:r>
              <a:rPr lang="ru-RU" sz="3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Segoe Script" panose="020B0504020000000003" pitchFamily="34" charset="0"/>
              </a:rPr>
              <a:t>О</a:t>
            </a:r>
            <a:r>
              <a:rPr lang="ru-RU" sz="2000" dirty="0"/>
              <a:t>богащение словаря, создание индивидуальной </a:t>
            </a:r>
            <a:r>
              <a:rPr lang="ru-RU" sz="2000" dirty="0" err="1"/>
              <a:t>медиатеки</a:t>
            </a:r>
            <a:endParaRPr lang="ru-RU" sz="2000" dirty="0"/>
          </a:p>
          <a:p>
            <a:r>
              <a:rPr lang="ru-RU" sz="3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Segoe Script" panose="020B0504020000000003" pitchFamily="34" charset="0"/>
              </a:rPr>
              <a:t>З</a:t>
            </a:r>
            <a:r>
              <a:rPr lang="ru-RU" sz="2000" dirty="0"/>
              <a:t>адачи по освоению культурных практик (ведение диалога; монолог)</a:t>
            </a:r>
          </a:p>
          <a:p>
            <a:r>
              <a:rPr lang="ru-RU" sz="3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Segoe Script" panose="020B0504020000000003" pitchFamily="34" charset="0"/>
              </a:rPr>
              <a:t>А</a:t>
            </a:r>
            <a:r>
              <a:rPr lang="ru-RU" sz="2000" dirty="0"/>
              <a:t>втоматизация и дифференциация звуков</a:t>
            </a:r>
          </a:p>
          <a:p>
            <a:r>
              <a:rPr lang="ru-RU" sz="3600" b="1" dirty="0" err="1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Segoe Script" panose="020B0504020000000003" pitchFamily="34" charset="0"/>
              </a:rPr>
              <a:t>П</a:t>
            </a:r>
            <a:r>
              <a:rPr lang="ru-RU" sz="2000" dirty="0" err="1"/>
              <a:t>олисенсорное</a:t>
            </a:r>
            <a:r>
              <a:rPr lang="ru-RU" sz="2000" dirty="0"/>
              <a:t> развитие</a:t>
            </a:r>
          </a:p>
          <a:p>
            <a:r>
              <a:rPr lang="ru-RU" sz="3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Segoe Script" panose="020B0504020000000003" pitchFamily="34" charset="0"/>
              </a:rPr>
              <a:t>И</a:t>
            </a:r>
            <a:r>
              <a:rPr lang="ru-RU" sz="2000" dirty="0"/>
              <a:t>нтонационная выразительность</a:t>
            </a:r>
          </a:p>
          <a:p>
            <a:r>
              <a:rPr lang="ru-RU" sz="3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Segoe Script" panose="020B0504020000000003" pitchFamily="34" charset="0"/>
              </a:rPr>
              <a:t>С</a:t>
            </a:r>
            <a:r>
              <a:rPr lang="ru-RU" sz="2000" dirty="0"/>
              <a:t>амоанализ и самоконтроль</a:t>
            </a:r>
          </a:p>
          <a:p>
            <a:r>
              <a:rPr lang="ru-RU" sz="3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Segoe Script" panose="020B0504020000000003" pitchFamily="34" charset="0"/>
              </a:rPr>
              <a:t>И</a:t>
            </a:r>
            <a:r>
              <a:rPr lang="ru-RU" sz="2000" dirty="0"/>
              <a:t>нтерес, инициатива, индивидуальный опыт</a:t>
            </a:r>
          </a:p>
        </p:txBody>
      </p:sp>
    </p:spTree>
    <p:extLst>
      <p:ext uri="{BB962C8B-B14F-4D97-AF65-F5344CB8AC3E}">
        <p14:creationId xmlns:p14="http://schemas.microsoft.com/office/powerpoint/2010/main" val="339231345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Рисунок 1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19675" y="1404764"/>
            <a:ext cx="5016552" cy="376241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noFill/>
            <a:miter lim="800000"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</p:pic>
      <p:sp>
        <p:nvSpPr>
          <p:cNvPr id="2" name="TextBox 1"/>
          <p:cNvSpPr txBox="1"/>
          <p:nvPr/>
        </p:nvSpPr>
        <p:spPr>
          <a:xfrm>
            <a:off x="1423595" y="5509687"/>
            <a:ext cx="6408712" cy="1138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400" b="1" cap="all" dirty="0">
                <a:effectLst>
                  <a:outerShdw blurRad="50800" dist="63500" dir="2700000" algn="tl" rotWithShape="0">
                    <a:srgbClr val="000000">
                      <a:alpha val="48000"/>
                    </a:srgbClr>
                  </a:outerShdw>
                </a:effectLst>
                <a:latin typeface="+mj-lt"/>
                <a:ea typeface="+mj-ea"/>
                <a:cs typeface="+mj-cs"/>
              </a:rPr>
              <a:t>Благодарю </a:t>
            </a:r>
          </a:p>
          <a:p>
            <a:pPr algn="ctr"/>
            <a:r>
              <a:rPr lang="ru-RU" sz="3400" b="1" cap="all" dirty="0">
                <a:effectLst>
                  <a:outerShdw blurRad="50800" dist="63500" dir="2700000" algn="tl" rotWithShape="0">
                    <a:srgbClr val="000000">
                      <a:alpha val="48000"/>
                    </a:srgbClr>
                  </a:outerShdw>
                </a:effectLst>
                <a:latin typeface="+mj-lt"/>
                <a:ea typeface="+mj-ea"/>
                <a:cs typeface="+mj-cs"/>
              </a:rPr>
              <a:t>за внимание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827584" y="492869"/>
            <a:ext cx="7600735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InflateBottom">
              <a:avLst/>
            </a:prstTxWarp>
            <a:spAutoFit/>
          </a:bodyPr>
          <a:lstStyle/>
          <a:p>
            <a:pPr algn="ctr"/>
            <a:r>
              <a:rPr lang="ru-RU" sz="54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«Студия звукозаписи»</a:t>
            </a:r>
          </a:p>
        </p:txBody>
      </p:sp>
    </p:spTree>
    <p:extLst>
      <p:ext uri="{BB962C8B-B14F-4D97-AF65-F5344CB8AC3E}">
        <p14:creationId xmlns:p14="http://schemas.microsoft.com/office/powerpoint/2010/main" val="2035156464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Damask">
  <a:themeElements>
    <a:clrScheme name="Damask">
      <a:dk1>
        <a:sysClr val="windowText" lastClr="000000"/>
      </a:dk1>
      <a:lt1>
        <a:sysClr val="window" lastClr="FFFFFF"/>
      </a:lt1>
      <a:dk2>
        <a:srgbClr val="742332"/>
      </a:dk2>
      <a:lt2>
        <a:srgbClr val="EE91A0"/>
      </a:lt2>
      <a:accent1>
        <a:srgbClr val="E03754"/>
      </a:accent1>
      <a:accent2>
        <a:srgbClr val="E86C2E"/>
      </a:accent2>
      <a:accent3>
        <a:srgbClr val="DAB250"/>
      </a:accent3>
      <a:accent4>
        <a:srgbClr val="60C4AA"/>
      </a:accent4>
      <a:accent5>
        <a:srgbClr val="51A9DB"/>
      </a:accent5>
      <a:accent6>
        <a:srgbClr val="976AC9"/>
      </a:accent6>
      <a:hlink>
        <a:srgbClr val="D5445E"/>
      </a:hlink>
      <a:folHlink>
        <a:srgbClr val="E17C8E"/>
      </a:folHlink>
    </a:clrScheme>
    <a:fontScheme name="Damask">
      <a:majorFont>
        <a:latin typeface="Bookman Old Style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Rockwel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amask">
      <a:fillStyleLst>
        <a:solidFill>
          <a:schemeClr val="phClr"/>
        </a:solidFill>
        <a:gradFill rotWithShape="1">
          <a:gsLst>
            <a:gs pos="0">
              <a:schemeClr val="phClr">
                <a:tint val="48000"/>
                <a:satMod val="105000"/>
                <a:lumMod val="110000"/>
              </a:schemeClr>
            </a:gs>
            <a:gs pos="100000">
              <a:schemeClr val="phClr">
                <a:tint val="78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0000"/>
                <a:lumMod val="104000"/>
              </a:schemeClr>
            </a:gs>
            <a:gs pos="69000">
              <a:schemeClr val="phClr">
                <a:shade val="86000"/>
                <a:satMod val="130000"/>
                <a:lumMod val="102000"/>
              </a:schemeClr>
            </a:gs>
            <a:gs pos="100000">
              <a:schemeClr val="phClr">
                <a:shade val="72000"/>
                <a:satMod val="130000"/>
                <a:lumMod val="100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38100" dir="5400000" sy="96000" rotWithShape="0">
              <a:srgbClr val="000000">
                <a:alpha val="54000"/>
              </a:srgbClr>
            </a:outerShdw>
          </a:effectLst>
        </a:effectStyle>
        <a:effectStyle>
          <a:effectLst>
            <a:outerShdw blurRad="76200" dist="38100" dir="5400000" algn="ctr" rotWithShape="0">
              <a:srgbClr val="000000">
                <a:alpha val="76000"/>
              </a:srgbClr>
            </a:outerShdw>
          </a:effectLst>
          <a:scene3d>
            <a:camera prst="orthographicFront">
              <a:rot lat="0" lon="0" rev="0"/>
            </a:camera>
            <a:lightRig rig="balanced" dir="t"/>
          </a:scene3d>
          <a:sp3d prstMaterial="matte">
            <a:bevelT w="25400" h="25400" prst="relaxedInset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shade val="18000"/>
                <a:satMod val="160000"/>
                <a:lumMod val="28000"/>
              </a:schemeClr>
              <a:schemeClr val="phClr">
                <a:tint val="95000"/>
                <a:satMod val="160000"/>
                <a:lumMod val="116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amask" id="{F9A299A0-33D0-4E0F-9F3F-7163E3744208}" vid="{6B2E858E-683F-40D9-B4CB-284D097F3AC0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TC104033921[[fn=Дамаск]]</Template>
  <TotalTime>5511</TotalTime>
  <Words>420</Words>
  <Application>Microsoft Office PowerPoint</Application>
  <PresentationFormat>Экран (4:3)</PresentationFormat>
  <Paragraphs>95</Paragraphs>
  <Slides>11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8" baseType="lpstr">
      <vt:lpstr>Rockwell</vt:lpstr>
      <vt:lpstr>Segoe Script</vt:lpstr>
      <vt:lpstr>Bookman Old Style</vt:lpstr>
      <vt:lpstr>Times New Roman</vt:lpstr>
      <vt:lpstr>Arial</vt:lpstr>
      <vt:lpstr>Calibri</vt:lpstr>
      <vt:lpstr>Damask</vt:lpstr>
      <vt:lpstr>Презентация PowerPoint</vt:lpstr>
      <vt:lpstr>«Студия звукозаписи»   универсальная форма организации  образовательной деятельности  коррекционно-развивающей направленности, позволяющая решать задачи  речевого развития детей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детский сад 15</dc:creator>
  <cp:lastModifiedBy>Светлана Масалкина</cp:lastModifiedBy>
  <cp:revision>185</cp:revision>
  <dcterms:created xsi:type="dcterms:W3CDTF">2016-04-19T00:32:10Z</dcterms:created>
  <dcterms:modified xsi:type="dcterms:W3CDTF">2021-11-07T09:09:52Z</dcterms:modified>
</cp:coreProperties>
</file>