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1" r:id="rId4"/>
    <p:sldId id="270" r:id="rId5"/>
    <p:sldId id="258" r:id="rId6"/>
    <p:sldId id="259" r:id="rId7"/>
    <p:sldId id="260" r:id="rId8"/>
    <p:sldId id="261" r:id="rId9"/>
    <p:sldId id="262" r:id="rId10"/>
    <p:sldId id="264" r:id="rId11"/>
    <p:sldId id="265" r:id="rId12"/>
    <p:sldId id="266" r:id="rId13"/>
    <p:sldId id="268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E5FC-5E00-4A55-AF58-4F9C99404E3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CA87-AD0B-4AE9-A1F9-51A059965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67000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E5FC-5E00-4A55-AF58-4F9C99404E3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CA87-AD0B-4AE9-A1F9-51A059965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8210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E5FC-5E00-4A55-AF58-4F9C99404E3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CA87-AD0B-4AE9-A1F9-51A059965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719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E5FC-5E00-4A55-AF58-4F9C99404E3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CA87-AD0B-4AE9-A1F9-51A059965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4190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E5FC-5E00-4A55-AF58-4F9C99404E3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CA87-AD0B-4AE9-A1F9-51A059965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081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E5FC-5E00-4A55-AF58-4F9C99404E3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CA87-AD0B-4AE9-A1F9-51A059965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8476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E5FC-5E00-4A55-AF58-4F9C99404E3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CA87-AD0B-4AE9-A1F9-51A059965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8499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E5FC-5E00-4A55-AF58-4F9C99404E3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CA87-AD0B-4AE9-A1F9-51A059965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955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E5FC-5E00-4A55-AF58-4F9C99404E3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CA87-AD0B-4AE9-A1F9-51A059965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299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E5FC-5E00-4A55-AF58-4F9C99404E3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CA87-AD0B-4AE9-A1F9-51A059965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175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E5FC-5E00-4A55-AF58-4F9C99404E3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CA87-AD0B-4AE9-A1F9-51A059965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344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CE5FC-5E00-4A55-AF58-4F9C99404E36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5CA87-AD0B-4AE9-A1F9-51A059965C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0290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11.jpe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12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.png"/><Relationship Id="rId5" Type="http://schemas.openxmlformats.org/officeDocument/2006/relationships/image" Target="../media/image15.jp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oformi-foto.ru/png_tmp/2591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43972" y="946511"/>
            <a:ext cx="7104061" cy="45858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32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для </a:t>
            </a:r>
            <a:r>
              <a:rPr lang="ru-RU" sz="32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детей </a:t>
            </a:r>
            <a:r>
              <a:rPr lang="ru-RU" sz="32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средней </a:t>
            </a:r>
            <a:r>
              <a:rPr lang="ru-RU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группы</a:t>
            </a:r>
          </a:p>
          <a:p>
            <a:pPr algn="ctr"/>
            <a:r>
              <a:rPr lang="ru-RU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«Зимующие птицы»</a:t>
            </a:r>
          </a:p>
          <a:p>
            <a:pPr algn="ctr"/>
            <a:endParaRPr lang="ru-RU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Порошкина Т.С.</a:t>
            </a:r>
          </a:p>
          <a:p>
            <a:pPr algn="ctr"/>
            <a:r>
              <a:rPr lang="ru-RU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первой квалификационной категории</a:t>
            </a:r>
          </a:p>
          <a:p>
            <a:pPr algn="ctr"/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ГБОУ Школа №2053</a:t>
            </a:r>
          </a:p>
          <a:p>
            <a:pPr algn="ctr"/>
            <a:endParaRPr lang="ru-RU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Январь 2021г.</a:t>
            </a:r>
            <a:endParaRPr lang="ru-RU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04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9"/>
    </mc:Choice>
    <mc:Fallback xmlns="">
      <p:transition spd="slow" advTm="18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3.infourok.ru/uploads/ex/04c8/0005bd9f-721b32bb/4/img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7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884920" y="2377440"/>
            <a:ext cx="2093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53591" y="2194733"/>
            <a:ext cx="69006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Цель:</a:t>
            </a:r>
          </a:p>
          <a:p>
            <a:r>
              <a:rPr lang="ru-RU" sz="2400" dirty="0" smtClean="0"/>
              <a:t>-познакомить детей с зимующими птицами;</a:t>
            </a:r>
          </a:p>
          <a:p>
            <a:r>
              <a:rPr lang="ru-RU" sz="2400" dirty="0" smtClean="0"/>
              <a:t> -формировать понятие «зимующие птицы».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0826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99"/>
    </mc:Choice>
    <mc:Fallback xmlns="">
      <p:transition spd="slow" advTm="13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3.infourok.ru/uploads/ex/04c8/0005bd9f-721b32bb/4/img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7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884920" y="2377440"/>
            <a:ext cx="2093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47544" y="1565005"/>
            <a:ext cx="69006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Задачи:</a:t>
            </a:r>
          </a:p>
          <a:p>
            <a:r>
              <a:rPr lang="ru-RU" sz="2400" dirty="0" smtClean="0"/>
              <a:t>-вызывать интерес к окружающему миру;</a:t>
            </a:r>
          </a:p>
          <a:p>
            <a:r>
              <a:rPr lang="ru-RU" sz="2400" dirty="0" smtClean="0"/>
              <a:t>-воспитывать заботливое отношение к птицам, желание помогать им в трудных зимних условиях;</a:t>
            </a:r>
          </a:p>
          <a:p>
            <a:r>
              <a:rPr lang="ru-RU" sz="2400" dirty="0" smtClean="0"/>
              <a:t>-закреплять элементарные знания о том, чем кормятся птицы зимой;</a:t>
            </a:r>
          </a:p>
          <a:p>
            <a:r>
              <a:rPr lang="ru-RU" sz="2400" dirty="0" smtClean="0"/>
              <a:t>-расширять знания об особенностях внешнего вида птиц, их повадках и приспосабливаемости  к среде обитания.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5895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99"/>
    </mc:Choice>
    <mc:Fallback xmlns="">
      <p:transition spd="slow" advTm="13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3.infourok.ru/uploads/ex/04c8/0005bd9f-721b32bb/4/img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7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" y="813816"/>
            <a:ext cx="7552944" cy="56647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884920" y="2377440"/>
            <a:ext cx="20939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Птицы, которые остаются с нами зимовать.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273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99"/>
    </mc:Choice>
    <mc:Fallback xmlns="">
      <p:transition spd="slow" advTm="13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3.infourok.ru/uploads/ex/04c8/0005bd9f-721b32bb/4/img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4678"/>
            <a:ext cx="12192000" cy="697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664" y="986730"/>
            <a:ext cx="6706766" cy="472827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80376" y="676656"/>
            <a:ext cx="395020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Воробей — маленькая, неунывающая,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птичка. Про него часто говорят: «серый воро­бышек». А ведь на самом деле воробей совсем не серый. Спинка у него коричневая с широкими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черными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полосами. Хвост темно-бу­рый, крылышки тоже темно-бурые, украшенные рыжеватой каймой,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вот головка серая. Весной воробьи любят закусить мошками, ко­марами, гусеницами и тлями, летом и осенью они клюют зернышки и семена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растений.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Живут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воробьи и в городе, и в деревне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Зиму воробьи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проводят рядом с нами. Трудно приходится птицам в снежную и морозную пору. Они прилетают поближе к человеку, надеясь про­кормиться и согреться возле него.</a:t>
            </a: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866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477"/>
    </mc:Choice>
    <mc:Fallback xmlns="">
      <p:transition spd="slow" advTm="574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3.infourok.ru/uploads/ex/04c8/0005bd9f-721b32bb/4/img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9755"/>
            <a:ext cx="12215019" cy="6987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https://img11.postila.ru/data/f0/da/94/bd/f0da94bd6a08985bbdaa202caddeaab4d33cb28b5d9385c0d5cf4cf17232e42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75" y="656246"/>
            <a:ext cx="5019755" cy="3538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s://ds05.infourok.ru/uploads/ex/014f/00087946-24b776ae/hello_html_27aab9bc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595" y="656245"/>
            <a:ext cx="5018050" cy="3538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32756" y="4416865"/>
            <a:ext cx="808329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Ворона — хитрая, ловкая и наход­чивая птица! Она хорошо приспособилась жить рядом с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человеком. Вороны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великолепно себя чувствуют в больших городах. В Москве зимует почти миллион ворон. Они облюбовали контейнеры для мусора и свалки, где всегда есть чем поживиться, ведь вороны — птицы всеядные. С наступлением весны многие вороны начина­ют собираться в путь-дорогу. Они улетают из го­рода в рощи и леса и там на деревьях, в густых кустарниках строят большие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гнезда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56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785"/>
    </mc:Choice>
    <mc:Fallback xmlns="">
      <p:transition spd="slow" advTm="467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3.infourok.ru/uploads/ex/04c8/0005bd9f-721b32bb/4/img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7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74" y="925639"/>
            <a:ext cx="6618543" cy="46613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434072" y="672440"/>
            <a:ext cx="3867912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«Синь-синь-синь». Как хрус­тальные колокольчики звенят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синицы. Оперение синицы яркое и красивое — кажет­ся, что птичка нарядилась в желтую блузку с чер­ным галстуком и в зеленый плащик, а голову ук­расила темной шапочкой.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Синица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всем интересуется, всюду сует свой любопытный клювик, ни минуты не сидит на мес­те. Она легко прыгает по веткам и с помощью ост­рых и цепких коготков ловко лазает по стволам деревьев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ноябре люди отмечают «</a:t>
            </a:r>
            <a:r>
              <a:rPr lang="ru-RU" sz="1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синичкин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день» — укрепляют на деревьях кормушки, рассыпают семечки и зернышки, вешают за окно кусочки сала.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морозные зимние дни синицы прилетают по­ближе к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жилью человека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37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922"/>
    </mc:Choice>
    <mc:Fallback xmlns="">
      <p:transition spd="slow" advTm="599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3.infourok.ru/uploads/ex/04c8/0005bd9f-721b32bb/4/img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82"/>
            <a:ext cx="12192000" cy="697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81" y="1240078"/>
            <a:ext cx="6133127" cy="43194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93408" y="740665"/>
            <a:ext cx="487375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пойти на прогулку в парк или в лес, то можно услышать как будто барабанную дробь.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 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стучит крепким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клювом большой пестрый дятел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Спинка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крылья у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дятла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черная, 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белом брюшке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тоже кра­пины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черные, на голове дятла — ярко-красный бе­ретик.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дятла большой крепкий клюв, которым он, словно врач, выстукивает заболевшее дерево. А длинный язык помогает птице ловко доставать ли­чинки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насекомых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коры деревьев. Клюв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помогает дятлу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мастерить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жилище.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Зимой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красавцы-дятлы из наших краев не уле­тают, ведь корма им в лесах хватает.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Они срывают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ветки еловую или сосновую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шишку и крепким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клювом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вылущивают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шишки вкусные семена.</a:t>
            </a: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00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554"/>
    </mc:Choice>
    <mc:Fallback xmlns="">
      <p:transition spd="slow" advTm="615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3.infourok.ru/uploads/ex/04c8/0005bd9f-721b32bb/4/img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82"/>
            <a:ext cx="12192000" cy="697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258" y="1055226"/>
            <a:ext cx="6941640" cy="48888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15552" y="749808"/>
            <a:ext cx="384048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 прозвищ у сороки: сорока-бе­лобока, сорока-стрекотуха и даже сорока-воровка.</a:t>
            </a:r>
            <a:b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Белобока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потому что по бокам перышки у со­роки совсем белые. Голова и крылья — черные. Хвост тоже черный,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длинный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прямой как стрела. Неспроста получила сорока прозвище «воров­ка» — ведь она очень любит все яркое, блестящее. В гнезде сороки можно найти кусочки металли­ческой проволоки, блестящую пуговицу, бусинки, а иногда даже чайную ложечку. Зимой птицы перебираются поближе к людям — разлетаются по деревням, обживают городские окраины. Рядом с человеком сытнее и теплее.</a:t>
            </a: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52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428"/>
    </mc:Choice>
    <mc:Fallback xmlns="">
      <p:transition spd="slow" advTm="574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3.infourok.ru/uploads/ex/04c8/0005bd9f-721b32bb/4/img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" y="-116587"/>
            <a:ext cx="12192000" cy="697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s://ds04.infourok.ru/uploads/ex/0c6e/0007385d-76e14fbd/img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91" y="566927"/>
            <a:ext cx="7132320" cy="5349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183880" y="886968"/>
            <a:ext cx="31912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Голубь - самая распространенная в городах России птица. Особенно много голубей живет на площадях, в больших дворах, парках. В основном это самые простые голуби серо-голубой, или сизой, окраски, которых поэтому и называют сизари. Голуби питаются зерном, хлебными крошками, остатками пищи человека. Они легко переносят зимние холода и никогда не улетают на юг.</a:t>
            </a: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86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36"/>
    </mc:Choice>
    <mc:Fallback xmlns="">
      <p:transition spd="slow" advTm="356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3.infourok.ru/uploads/ex/04c8/0005bd9f-721b32bb/4/img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82"/>
            <a:ext cx="12192000" cy="697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367" y="1042880"/>
            <a:ext cx="6109563" cy="46127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775704" y="694944"/>
            <a:ext cx="460857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Совушка-сова, большая голова»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самом деле, у совы — большая голова, которой она ловко вертит во все стороны, почти нет шеи и круглые немигающие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янтарные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гла­за. Сова великолепно видит в темноте. Безлунной темной ночью она замечает среди высоких трав и густо переплетенных корней неподвижного мы­шонка, испуганно прижавшегося к земле.</a:t>
            </a:r>
            <a:b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слух у совы в пятьдесят раз лучше, чем у че­ловека! Пышное оперение </a:t>
            </a:r>
            <a:r>
              <a:rPr lang="ru-RU" sz="1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совушки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защищает ее от холода, а закругленные крылья и широкий ко­роткий хвост помогают летать бесшумно. Острые когти совы устроены так, что птица может креп­ко хватать добычу и ловко лазить по стволам де­ревьев. Сова — хищная птица. Она охотится по ночам, а днем спит, спрятавшись в глубоком дупле. Зимой совы остаются в наших краях.</a:t>
            </a: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42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842"/>
    </mc:Choice>
    <mc:Fallback xmlns="">
      <p:transition spd="slow" advTm="698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3.infourok.ru/uploads/ex/04c8/0005bd9f-721b32bb/4/img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152" y="-116587"/>
            <a:ext cx="12192000" cy="697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14" y="714956"/>
            <a:ext cx="6787852" cy="478058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223760" y="905256"/>
            <a:ext cx="428853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наступлением первых заморозков к нам прилетают снегири. У самца снегиря спинка синевато-серая, хвост и крылья чер­ные, а грудка ярко-красная. Самочка окрашена скромнее — грудка у нее не алая, а темно-серая. Когда наступает снежная морозная зима, сне­гири перебираются поближе к человеческому жилью, залетают в сады и огороды, отыскивают ягоды рябины, облепихи, барбариса, семена кон­ского щавеля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вам посчастливится увидеть этих красивых птиц, тихонько полюбуйтесь ими, стараясь не спугнуть.</a:t>
            </a: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77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644"/>
    </mc:Choice>
    <mc:Fallback xmlns="">
      <p:transition spd="slow" advTm="476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3.infourok.ru/uploads/ex/04c8/0005bd9f-721b32bb/4/img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57" y="0"/>
            <a:ext cx="12292457" cy="697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s://fermerss.ru/wp-content/uploads/2019/01/4842411_zimuyuschie_ptici_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71" y="839534"/>
            <a:ext cx="6704711" cy="4683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360920" y="674943"/>
            <a:ext cx="424281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середине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осени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леса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парки прилетают с севера стайки ярких веселых птиц. Они тихонько посвистывают, буд­то играют на свирелях: «Свири-</a:t>
            </a:r>
            <a:r>
              <a:rPr lang="ru-RU" sz="1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свири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свир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По­этому и назвали их свиристелями.</a:t>
            </a:r>
            <a:b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Свиристели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любят спелые ягоды рябины.</a:t>
            </a:r>
            <a:b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Стайки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свиристелей облепляют рябину и устраивают ве­селое пиршество. «Клюют жадно, торопятся, словно соревнуются, кто съест больше. В резуль­тате же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большая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половина ягод падает в снег.</a:t>
            </a:r>
            <a:b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</a:t>
            </a:r>
            <a:r>
              <a:rPr lang="ru-RU" sz="16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 свиристели бросают ягоды рябины на снег? 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Оказывается, возвращаясь вновь в свои северные владения, птицы находят сброшенные в снег ягоды и поедают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их.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79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926"/>
    </mc:Choice>
    <mc:Fallback xmlns="">
      <p:transition spd="slow" advTm="599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3.infourok.ru/uploads/ex/04c8/0005bd9f-721b32bb/4/img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82"/>
            <a:ext cx="12192000" cy="6974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724471"/>
            <a:ext cx="7400544" cy="55504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869680" y="1014984"/>
            <a:ext cx="25511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Покормите птиц зимой,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Бросьте горстку крошек,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пускай снуют порой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Стайки у окошек.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Бросьте горсточку зерна.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 им не надо.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зима не так страшна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 для крылатых.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 не дайте в лютый час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Гибнуть от болезней,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весна одарит вас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Праздничной их песней.</a:t>
            </a: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16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603"/>
    </mc:Choice>
    <mc:Fallback xmlns="">
      <p:transition spd="slow" advTm="346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443</Words>
  <Application>Microsoft Office PowerPoint</Application>
  <PresentationFormat>Широкоэкранный</PresentationFormat>
  <Paragraphs>31</Paragraphs>
  <Slides>14</Slides>
  <Notes>0</Notes>
  <HiddenSlides>0</HiddenSlides>
  <MMClips>14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79154</dc:creator>
  <cp:lastModifiedBy>79154</cp:lastModifiedBy>
  <cp:revision>24</cp:revision>
  <dcterms:created xsi:type="dcterms:W3CDTF">2020-12-15T12:49:28Z</dcterms:created>
  <dcterms:modified xsi:type="dcterms:W3CDTF">2021-01-23T16:20:27Z</dcterms:modified>
</cp:coreProperties>
</file>