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7" r:id="rId7"/>
    <p:sldId id="261" r:id="rId8"/>
    <p:sldId id="262" r:id="rId9"/>
    <p:sldId id="269" r:id="rId10"/>
    <p:sldId id="263" r:id="rId11"/>
    <p:sldId id="264" r:id="rId12"/>
    <p:sldId id="270" r:id="rId13"/>
    <p:sldId id="265" r:id="rId14"/>
    <p:sldId id="266" r:id="rId15"/>
    <p:sldId id="271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1635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9384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77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56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090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88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357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11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2698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900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6294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DD663-A66A-485A-99E7-D0A1F4BB5B59}" type="datetimeFigureOut">
              <a:rPr lang="ru-RU" smtClean="0"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E211F-11B0-463D-A435-53F73F8716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73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5" Type="http://schemas.openxmlformats.org/officeDocument/2006/relationships/image" Target="../media/image34.png"/><Relationship Id="rId4" Type="http://schemas.openxmlformats.org/officeDocument/2006/relationships/image" Target="../media/image32.png"/><Relationship Id="rId9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  <a:reflection stA="64000" endPos="60000" dist="63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Новогодняя игрушка из дерева своими руками</a:t>
            </a:r>
            <a:endParaRPr lang="ru-RU" sz="4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  <a:reflection stA="64000" endPos="60000" dist="63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95600" y="4920884"/>
            <a:ext cx="9144000" cy="1655762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Подготовил: педагог ДО по столярному делу </a:t>
            </a:r>
          </a:p>
          <a:p>
            <a:pPr algn="r"/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Калуго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Светлана Николаевна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2157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3562" y="518746"/>
            <a:ext cx="10515600" cy="199585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украшение на ели</a:t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Раньше, когда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оссии начали праздновать новый год , то игрушками служили сладости обернутые в фольгу и свечи, позже украшения стали изготавливать из дерева. Со временем новогодние игрушки делают из различного материала и любой формы, но самыми памятными и интересными остались деревянные украшения.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Выставка советских елочных игрушек | Жизнь в оффлайне | Blog. Just Bl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86" y="2706273"/>
            <a:ext cx="3870632" cy="2902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50 интересных фактов о ёлочных игрушках — Общене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659" y="3394530"/>
            <a:ext cx="4377096" cy="2898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6553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9039" y="294967"/>
            <a:ext cx="10515600" cy="2459577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 из дерева — весьма актуальный аксессуар на елках. Натуральные материалы сейчас занимают лидирующие позиции. Но для многих такие игрушки имеют и другую, особую ценность. Ведь в 60-80 гг. прошлого века в каждом доме деревянные елочные игрушки были настолько распространены, что не считались чем-то необычным. Сейчас же это оригинальная и уникальная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вещь, которая хранит уют и тепло в каждом доме.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Новогодние игрушки своими руками | Домашнее рождество, Новогодние елочные  украшения, Самодельные елочные игрушки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233" y="3569070"/>
            <a:ext cx="1661691" cy="166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Елочная игрушка Бранденбургская Лошадка-Качалка 14 см, красная, подвеска,  Breitner, цена: 1070 ₽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0014" y="3101504"/>
            <a:ext cx="2558128" cy="255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stroy-podskazka.ru/images/article/orig/2018/08/derevyannye-igrushki-na-elku-vidy-dizajn-i-sekrety-izgotovleniya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33" y="2852549"/>
            <a:ext cx="3371890" cy="309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Новогодняя игрушка из дерева &amp;quot;Домик&amp;quot;-купить оптом в Москве | Эклектик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966" y="3362632"/>
            <a:ext cx="2397835" cy="239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stroy-podskazka.ru/images/article/orig/2018/08/derevyannye-igrushki-na-elku-vidy-dizajn-i-sekrety-izgotovleniya-2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904" y="3229451"/>
            <a:ext cx="3443032" cy="3098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Ёлочная игрушка IDH, 1 шт, Дерево - купить в интернет-магазине OZON с  доставкой по Росси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71437" y="3652684"/>
            <a:ext cx="2912090" cy="291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0433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685800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людей дерево интуитивно ассоциируется с чем-то уютным и теплым – у многих такое впечатление сложилось из детства, поездок к бабушке в деревню и единства с природой.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современном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мире компьютеров и гаджетов хочется окружить себя чем-то натуральным.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олицетворение природы и чистоты. Игрушки из дерева безопасны и долговечны при правильной обработке. Ими может играть даже самый маленький ребенок. И родителям не придется лишний раз беспокоиться за кроху. Такую игрушку тяжело сломать, откусить какую-то деталь. И при любом воздействии она не потеряет формы и не является токсичной. А в случае непригодности дерево как материал легко можно утилизировать без вреда для окружающей среды.</a:t>
            </a:r>
          </a:p>
        </p:txBody>
      </p:sp>
    </p:spTree>
    <p:extLst>
      <p:ext uri="{BB962C8B-B14F-4D97-AF65-F5344CB8AC3E}">
        <p14:creationId xmlns:p14="http://schemas.microsoft.com/office/powerpoint/2010/main" val="224844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331347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Новый год – это период волшебства, подарков, сказочной атмосферы. Это неиссякаемый простор идей для творчества. Сколько всего можно приготовить для создания уюта, чего стоит одна новогодняя елка. Момент, когда вся семья наряжает елку – незабываемый. Ведь с каждой елочкой игрушкой может быть связана целая увлекательная история. Игрушка может быть привезена из другой страны, подарена старым другом или родителями. А быть может, эту игрушку сделал для вас самый близкий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человек?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4" name="Picture 4" descr="Атмосфера Нового года в фотографиях / Фотоподборки / Funtema —  развлекательная сеть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407" y="2900516"/>
            <a:ext cx="3814916" cy="2861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Новогодняя атмосфе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407" y="2731392"/>
            <a:ext cx="2843198" cy="3472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Как создать новогоднюю атмосферу - Журнал Strelka Medi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254" y="2445774"/>
            <a:ext cx="5581503" cy="41836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7571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2963872" y="914400"/>
            <a:ext cx="5776732" cy="4678474"/>
          </a:xfrm>
          <a:prstGeom prst="rect">
            <a:avLst/>
          </a:prstGeo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389881" y="1541189"/>
            <a:ext cx="53507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474747"/>
                </a:solidFill>
                <a:latin typeface="Helvetica Neue"/>
              </a:rPr>
              <a:t>И</a:t>
            </a:r>
            <a:r>
              <a:rPr lang="ru-RU" dirty="0" smtClean="0">
                <a:solidFill>
                  <a:srgbClr val="474747"/>
                </a:solidFill>
                <a:latin typeface="Helvetica Neue"/>
              </a:rPr>
              <a:t>грушка ветки хвои украшает,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474747"/>
                </a:solidFill>
                <a:latin typeface="Helvetica Neue"/>
              </a:rPr>
              <a:t>Когда в окно стучится новый год,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Детей и </a:t>
            </a:r>
            <a:r>
              <a:rPr lang="ru-RU" dirty="0" smtClean="0">
                <a:solidFill>
                  <a:srgbClr val="474747"/>
                </a:solidFill>
                <a:latin typeface="Helvetica Neue"/>
              </a:rPr>
              <a:t>взрослых умиляет</a:t>
            </a:r>
            <a:r>
              <a:rPr lang="ru-RU" dirty="0">
                <a:solidFill>
                  <a:srgbClr val="474747"/>
                </a:solidFill>
                <a:latin typeface="Helvetica Neue"/>
              </a:rPr>
              <a:t>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И праздник, со всеми </a:t>
            </a:r>
            <a:r>
              <a:rPr lang="ru-RU" dirty="0" smtClean="0">
                <a:solidFill>
                  <a:srgbClr val="474747"/>
                </a:solidFill>
                <a:latin typeface="Helvetica Neue"/>
              </a:rPr>
              <a:t>ждет</a:t>
            </a:r>
            <a:r>
              <a:rPr lang="ru-RU" dirty="0">
                <a:solidFill>
                  <a:srgbClr val="474747"/>
                </a:solidFill>
                <a:latin typeface="Helvetica Neue"/>
              </a:rPr>
              <a:t>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Игрушка легкая и сделана с любовью.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Дарю тебе от всей </a:t>
            </a:r>
            <a:r>
              <a:rPr lang="ru-RU" dirty="0" smtClean="0">
                <a:solidFill>
                  <a:srgbClr val="474747"/>
                </a:solidFill>
                <a:latin typeface="Helvetica Neue"/>
              </a:rPr>
              <a:t>души!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Не нанесет вреда она здоровью</a:t>
            </a:r>
            <a:r>
              <a:rPr lang="ru-RU" dirty="0" smtClean="0">
                <a:solidFill>
                  <a:srgbClr val="474747"/>
                </a:solidFill>
                <a:latin typeface="Helvetica Neue"/>
              </a:rPr>
              <a:t>,</a:t>
            </a:r>
          </a:p>
          <a:p>
            <a:pPr algn="ctr"/>
            <a:r>
              <a:rPr lang="ru-RU" dirty="0" smtClean="0">
                <a:solidFill>
                  <a:srgbClr val="474747"/>
                </a:solidFill>
                <a:latin typeface="Helvetica Neue"/>
              </a:rPr>
              <a:t>В руках по крепче ты держи.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Дарю ее тебе на праздник расчудесный,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Используешь, когда настанет час,</a:t>
            </a:r>
            <a:r>
              <a:rPr lang="ru-RU" dirty="0"/>
              <a:t/>
            </a:r>
            <a:br>
              <a:rPr lang="ru-RU" dirty="0"/>
            </a:br>
            <a:r>
              <a:rPr lang="ru-RU" dirty="0" smtClean="0">
                <a:solidFill>
                  <a:srgbClr val="474747"/>
                </a:solidFill>
                <a:latin typeface="Helvetica Neue"/>
              </a:rPr>
              <a:t>Подарит вид она прелестный</a:t>
            </a:r>
            <a:r>
              <a:rPr lang="ru-RU" dirty="0">
                <a:solidFill>
                  <a:srgbClr val="474747"/>
                </a:solidFill>
                <a:latin typeface="Helvetica Neue"/>
              </a:rPr>
              <a:t>,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474747"/>
                </a:solidFill>
                <a:latin typeface="Helvetica Neue"/>
              </a:rPr>
              <a:t>Создав атмосферы праздничной каркас!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927" y="2482872"/>
            <a:ext cx="1928131" cy="1587102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90111" y="2476949"/>
            <a:ext cx="1965136" cy="1576550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84392" y="4019460"/>
            <a:ext cx="1933850" cy="1562820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5400" y="4032340"/>
            <a:ext cx="1890916" cy="1537061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56867" y="4037239"/>
            <a:ext cx="1911828" cy="1527265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9407" y="2431296"/>
            <a:ext cx="1951966" cy="1587102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67318" y="931978"/>
            <a:ext cx="1924467" cy="1550894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98356" y="888162"/>
            <a:ext cx="1933856" cy="1603963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38783" y="941232"/>
            <a:ext cx="1949694" cy="1550893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6077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Одной из таких игрушек может послужить домик из дерева.</a:t>
            </a:r>
            <a:endParaRPr lang="ru-RU" dirty="0"/>
          </a:p>
        </p:txBody>
      </p:sp>
      <p:pic>
        <p:nvPicPr>
          <p:cNvPr id="3074" name="Picture 2" descr="Елочные игрушки Домики 🎄😊 Автор alsou020 | Рождественские подарки своими  руками, Рождественские поделки, Ремесл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261" y="2016278"/>
            <a:ext cx="4381500" cy="4381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5789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7645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изготовления нам понадобится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23659" y="1057651"/>
            <a:ext cx="5181600" cy="435133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Брусок дерева (10/12/5)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Простой карандаш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Линейка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Краски </a:t>
            </a:r>
          </a:p>
          <a:p>
            <a:pPr marL="0" indent="0">
              <a:buNone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Для украшения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Пластилин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Еловые ветви 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блестки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Хорошее настроение</a:t>
            </a:r>
            <a:endParaRPr lang="ru-RU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9194" y="2477374"/>
            <a:ext cx="1595486" cy="3778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2530" y="908589"/>
            <a:ext cx="1361120" cy="12046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084194">
            <a:off x="7502200" y="1359245"/>
            <a:ext cx="766266" cy="106255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6576" y="2344309"/>
            <a:ext cx="1548889" cy="9218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5465" y="3038525"/>
            <a:ext cx="1552975" cy="10903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27100" y="3583684"/>
            <a:ext cx="1432965" cy="9616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32977" y="4356041"/>
            <a:ext cx="1460673" cy="93403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086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697308"/>
            <a:ext cx="9144000" cy="636099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73823"/>
            <a:ext cx="9144000" cy="5134708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подготовленное дерево наносим рисунок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помощи лобзика или ленточной пилы вырезаем домик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Напильниками и наждачной бумагой подравниваем изделие, если есть необходимость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 желание с помощью ножа-косяка сделать неглубокие отверстия (окна, двери)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Красками раскрашиваем домик по своему желанию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После высыхания украшаем домик 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украшения (Из пластилина вылепить птичку и приклеить на клей с еловой веточкой; посыпать блестками; из веточек сделать небольшой венок и т.д.)</a:t>
            </a:r>
          </a:p>
          <a:p>
            <a:pPr marL="457200" indent="-457200">
              <a:buFont typeface="+mj-lt"/>
              <a:buAutoNum type="arabicPeriod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4677508" cy="36933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200" dirty="0">
                <a:solidFill>
                  <a:srgbClr val="FF0000"/>
                </a:solidFill>
                <a:latin typeface="-apple-system"/>
              </a:rPr>
              <a:t>ВСЯ РАБОТА ПРОХОДИТ В КАБИНЕТЕ СТОЛЯРНОГО ДЕЛА</a:t>
            </a:r>
            <a:r>
              <a:rPr lang="ru-RU" dirty="0">
                <a:solidFill>
                  <a:srgbClr val="FF0000"/>
                </a:solidFill>
                <a:latin typeface="-apple-system"/>
              </a:rPr>
              <a:t> 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191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Еще один вид игрушки, созданный из фанеры</a:t>
            </a:r>
            <a:endParaRPr lang="ru-RU" dirty="0"/>
          </a:p>
        </p:txBody>
      </p:sp>
      <p:pic>
        <p:nvPicPr>
          <p:cNvPr id="6146" name="Picture 2" descr="Новогодние деревянные игрушки на елку с бантиком (форма №4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46786"/>
            <a:ext cx="5910929" cy="44331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2711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 понадобится: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92394" y="2041934"/>
            <a:ext cx="5181600" cy="435133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Фанера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Готовый рисунок на листе бумаги 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Копировальная бумага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Карандаш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Ручной лобзик</a:t>
            </a:r>
          </a:p>
          <a:p>
            <a:pPr marL="514350" indent="-514350">
              <a:buAutoNum type="arabicPeriod"/>
            </a:pPr>
            <a:r>
              <a:rPr lang="ru-RU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Клей ПВА</a:t>
            </a:r>
            <a:endParaRPr lang="ru-RU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7473" y="1310670"/>
            <a:ext cx="1757081" cy="13327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6238" y="1762764"/>
            <a:ext cx="1308394" cy="9198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7128" y="3063236"/>
            <a:ext cx="1610828" cy="13423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6914" y="3149784"/>
            <a:ext cx="947042" cy="13045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74267" y="3494562"/>
            <a:ext cx="1473230" cy="12430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96410" y="4217603"/>
            <a:ext cx="838035" cy="20438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0789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685" y="454148"/>
            <a:ext cx="10533184" cy="759191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изготовления</a:t>
            </a:r>
            <a:b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делается в несколько слоев (размеры выбираем по своему усмотрению)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6077" y="1626576"/>
            <a:ext cx="9144000" cy="5336931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фанеру наносим рисунок (1 слой - задняя стенка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2 слой - олени и сани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3 слой - ели</a:t>
            </a:r>
          </a:p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4 слой - домик)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Выпиливаем все слои ручным лобзиком, при необходимости выравниваем и зачищаем наждачной бумагой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Собираем все слои склеивая между собой </a:t>
            </a:r>
            <a:r>
              <a:rPr lang="ru-RU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полосочками</a:t>
            </a: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из фанеры (толщина полоски 1 см, длинна по желанию)</a:t>
            </a:r>
          </a:p>
          <a:p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По желанию украшаем игрушку блестками, красками</a:t>
            </a:r>
          </a:p>
          <a:p>
            <a:pPr marL="457200" indent="-457200">
              <a:buFont typeface="+mj-lt"/>
              <a:buAutoNum type="arabicPeriod"/>
            </a:pPr>
            <a:endParaRPr lang="ru-RU" dirty="0" smtClean="0"/>
          </a:p>
          <a:p>
            <a:pPr marL="457200" indent="-457200">
              <a:buFont typeface="+mj-lt"/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214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Завершающая игрушка, которая также порадует ваших близких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5417" y="1924045"/>
            <a:ext cx="1777409" cy="25620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12826" y="2949384"/>
            <a:ext cx="1492579" cy="212247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94889" y="1375174"/>
            <a:ext cx="1487509" cy="21230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27780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изготовления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 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понадобятся: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53065" y="1579819"/>
            <a:ext cx="5181600" cy="435133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Фанера </a:t>
            </a:r>
          </a:p>
          <a:p>
            <a:pPr marL="514350" indent="-514350"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Готовый рисунок на бумаге</a:t>
            </a:r>
          </a:p>
          <a:p>
            <a:pPr marL="514350" indent="-514350"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Карандаш</a:t>
            </a:r>
          </a:p>
          <a:p>
            <a:pPr marL="514350" indent="-514350"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Копировальная бумага</a:t>
            </a:r>
          </a:p>
          <a:p>
            <a:pPr marL="514350" indent="-514350"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Ручной лобзик</a:t>
            </a:r>
          </a:p>
          <a:p>
            <a:pPr marL="514350" indent="-514350"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Клей ПВА</a:t>
            </a:r>
          </a:p>
          <a:p>
            <a:pPr marL="514350" indent="-514350"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Краска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7506" y="1212229"/>
            <a:ext cx="1757081" cy="13327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7155" y="2218914"/>
            <a:ext cx="1308394" cy="9198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4236" y="1374284"/>
            <a:ext cx="947042" cy="130453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87640" y="2751658"/>
            <a:ext cx="1610828" cy="134235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65692" y="3472496"/>
            <a:ext cx="1473230" cy="12430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9605" y="4094015"/>
            <a:ext cx="838035" cy="204385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93054" y="5009273"/>
            <a:ext cx="1548889" cy="9218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2984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48154" y="621202"/>
            <a:ext cx="9144000" cy="600929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работы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48154" y="1758462"/>
            <a:ext cx="9144000" cy="5424854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 фанеру наносим рисунок (елка, сборные части домика, олени, снеговики, опорная часть)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Выпиливаем все части ручным лобзиком, при необходимости подровнять напильниками и наждачной бумагой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Собираем все части в единое целое при помощи клея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Раскрасить красками и по своему усмотрению добавить элементы украшения</a:t>
            </a:r>
          </a:p>
          <a:p>
            <a:pPr marL="457200" indent="-457200">
              <a:buFont typeface="+mj-lt"/>
              <a:buAutoNum type="arabicPeriod"/>
            </a:pPr>
            <a:r>
              <a:rPr lang="ru-RU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ели просверлить дырку для закрепления ленты или нити</a:t>
            </a:r>
          </a:p>
        </p:txBody>
      </p:sp>
    </p:spTree>
    <p:extLst>
      <p:ext uri="{BB962C8B-B14F-4D97-AF65-F5344CB8AC3E}">
        <p14:creationId xmlns:p14="http://schemas.microsoft.com/office/powerpoint/2010/main" val="2181521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78069" y="1046284"/>
            <a:ext cx="11087100" cy="1443771"/>
          </a:xfrm>
        </p:spPr>
        <p:txBody>
          <a:bodyPr>
            <a:normAutofit/>
            <a:scene3d>
              <a:camera prst="perspectiveRight"/>
              <a:lightRig rig="threePt" dir="t"/>
            </a:scene3d>
          </a:bodyPr>
          <a:lstStyle/>
          <a:p>
            <a:r>
              <a:rPr lang="ru-RU" sz="4800" dirty="0" smtClean="0">
                <a:ln>
                  <a:solidFill>
                    <a:schemeClr val="accent6">
                      <a:lumMod val="20000"/>
                      <a:lumOff val="80000"/>
                    </a:schemeClr>
                  </a:solidFill>
                </a:ln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имеет значение каким будет подарок, главное что он сделан с душой</a:t>
            </a:r>
            <a:endParaRPr lang="ru-RU" sz="4800" dirty="0">
              <a:ln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1449" y="3012953"/>
            <a:ext cx="11500339" cy="2719632"/>
          </a:xfrm>
        </p:spPr>
        <p:txBody>
          <a:bodyPr>
            <a:prstTxWarp prst="textCanUp">
              <a:avLst/>
            </a:prstTxWarp>
            <a:norm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ru-RU" sz="48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НАСТУПАЮЩИМ НОВЫМ ГОДОМ!!!!!!</a:t>
            </a:r>
            <a:endParaRPr lang="ru-RU" sz="4800" b="1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chemeClr val="accent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34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388">
        <p14:vortex dir="r"/>
      </p:transition>
    </mc:Choice>
    <mc:Fallback>
      <p:transition spd="slow" advTm="11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1.6|2.4|1.9|2.4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1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.1|1.7|2|2|2|1.7|1.6|1.8|1.7|1.4|1.1|1.6|1.6|1.6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|1.3|1.8|1.5|1.8|1.7|1.8|1.6|2|1.8|1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1|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4|1.3|1.4|1.4|1.5|1.4|1.4|1.7|1.3|1.3|1.4|1.2|1.4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446</TotalTime>
  <Words>533</Words>
  <Application>Microsoft Office PowerPoint</Application>
  <PresentationFormat>Широкоэкранный</PresentationFormat>
  <Paragraphs>62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-apple-system</vt:lpstr>
      <vt:lpstr>Arial</vt:lpstr>
      <vt:lpstr>Calibri</vt:lpstr>
      <vt:lpstr>Calibri Light</vt:lpstr>
      <vt:lpstr>Helvetica Neue</vt:lpstr>
      <vt:lpstr>Times New Roman</vt:lpstr>
      <vt:lpstr>Тема Office</vt:lpstr>
      <vt:lpstr>Новогодняя игрушка из дерева своими руками</vt:lpstr>
      <vt:lpstr>Первое украшение на ели  Раньше, когда в России начали праздновать новый год , то игрушками служили сладости обернутые в фольгу и свечи, позже украшения стали изготавливать из дерева. Со временем новогодние игрушки делают из различного материала и любой формы, но самыми памятными и интересными остались деревянные украшения. </vt:lpstr>
      <vt:lpstr>Игрушки из дерева — весьма актуальный аксессуар на елках. Натуральные материалы сейчас занимают лидирующие позиции. Но для многих такие игрушки имеют и другую, особую ценность. Ведь в 60-80 гг. прошлого века в каждом доме деревянные елочные игрушки были настолько распространены, что не считались чем-то необычным. Сейчас же это оригинальная и уникальная вещь, которая хранит уют и тепло в каждом доме. </vt:lpstr>
      <vt:lpstr>Для людей дерево интуитивно ассоциируется с чем-то уютным и теплым – у многих такое впечатление сложилось из детства, поездок к бабушке в деревню и единства с природой. В современном мире компьютеров и гаджетов хочется окружить себя чем-то натуральным.  Дерево – это олицетворение природы и чистоты. Игрушки из дерева безопасны и долговечны при правильной обработке. Ими может играть даже самый маленький ребенок. И родителям не придется лишний раз беспокоиться за кроху. Такую игрушку тяжело сломать, откусить какую-то деталь. И при любом воздействии она не потеряет формы и не является токсичной. А в случае непригодности дерево как материал легко можно утилизировать без вреда для окружающей среды.</vt:lpstr>
      <vt:lpstr>Новый год – это период волшебства, подарков, сказочной атмосферы. Это неиссякаемый простор идей для творчества. Сколько всего можно приготовить для создания уюта, чего стоит одна новогодняя елка. Момент, когда вся семья наряжает елку – незабываемый. Ведь с каждой елочкой игрушкой может быть связана целая увлекательная история. Игрушка может быть привезена из другой страны, подарена старым другом или родителями. А быть может, эту игрушку сделал для вас самый близкий человек?  </vt:lpstr>
      <vt:lpstr>Презентация PowerPoint</vt:lpstr>
      <vt:lpstr>Одной из таких игрушек может послужить домик из дерева.</vt:lpstr>
      <vt:lpstr>Для изготовления нам понадобится</vt:lpstr>
      <vt:lpstr>Этапы изготовления</vt:lpstr>
      <vt:lpstr>Еще один вид игрушки, созданный из фанеры</vt:lpstr>
      <vt:lpstr>Нам понадобится:</vt:lpstr>
      <vt:lpstr>Этапы изготовления работа делается в несколько слоев (размеры выбираем по своему усмотрению)</vt:lpstr>
      <vt:lpstr>Завершающая игрушка, которая также порадует ваших близких</vt:lpstr>
      <vt:lpstr>Для изготовления нам понадобятся:</vt:lpstr>
      <vt:lpstr>Этапы работы</vt:lpstr>
      <vt:lpstr>Не имеет значение каким будет подарок, главное что он сделан с душой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Новогодняя игрушка из дерева своими руками</dc:title>
  <dc:creator>Светонлох</dc:creator>
  <cp:lastModifiedBy>Светонлох</cp:lastModifiedBy>
  <cp:revision>28</cp:revision>
  <dcterms:created xsi:type="dcterms:W3CDTF">2021-11-30T20:28:32Z</dcterms:created>
  <dcterms:modified xsi:type="dcterms:W3CDTF">2021-12-01T23:13:06Z</dcterms:modified>
</cp:coreProperties>
</file>