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988840"/>
            <a:ext cx="8458200" cy="1222375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«Воспитание семейных ценностей»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768" y="5943600"/>
            <a:ext cx="3907160" cy="914400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Г. Красноуфимск 2022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899592" y="80382"/>
            <a:ext cx="702047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АВТОНОМНОЕ ОБЩЕОБРАЗОВАТЕЛЬНОЕ УЧРЕЖДЕНИЕ «КРИУЛИНСКАЯ СРЕДНЯЯ ОБЩЕОБРАЗОВАТЕЛЬНАЯ ШКОЛА»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5" name="Picture 3" descr="https://www.culture.ru/storage/images/bab1ddcc0713875c174b044b475d0fee/441060b9435eb44408837909a522f6ff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3212976"/>
            <a:ext cx="4647420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404664"/>
            <a:ext cx="8686800" cy="4525963"/>
          </a:xfrm>
        </p:spPr>
        <p:txBody>
          <a:bodyPr>
            <a:norm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сформировать понятие, представление о том, что такое семейные традиции, какова роль семейных традиций в воспитании личности ребёнка.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https://kuda-mo.ru/uploads/31b305a7dd3e36ab6928c8ac4a985f53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708920"/>
            <a:ext cx="5717431" cy="38116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404664"/>
            <a:ext cx="8686800" cy="4525963"/>
          </a:xfrm>
        </p:spPr>
        <p:txBody>
          <a:bodyPr>
            <a:norm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это основа истинной добродетели. Если ребенка правильным ценностям не научат в семье, то, вероятно, им не научат совсем.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Гордон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Битнер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Хинкли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 descr="https://vecherka74.ru/uploads/posts/2019-06/1560069063_546762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564904"/>
            <a:ext cx="3258876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652" name="Picture 4" descr="https://www.b17.ru/foto/uploaded/upl_1639821480_64670_xs6mj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6307" y="2969568"/>
            <a:ext cx="5747693" cy="38884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Главные семейные ценности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68760"/>
            <a:ext cx="8686800" cy="4525963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Взаимоуважение друг к другу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Взаимопонимание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Трудолюбие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Почитание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старшего поколения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Бережное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отношение к традициям и культуре своего народа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https://www.culture.ru/storage/images/c7e4c89324429c4ae20759ba425e5411/90106632a0453116ab308c5b184ff25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221088"/>
            <a:ext cx="3960440" cy="2406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itchFamily="18" charset="0"/>
                <a:cs typeface="Times New Roman" pitchFamily="18" charset="0"/>
              </a:rPr>
              <a:t>Что такое семья?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68760"/>
            <a:ext cx="8686800" cy="4525963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СЕМЬЯ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 - основанная на браке или кровном родстве малая группа, члены которой связаны общностью быта, взаимной помощью, моральной и правовой ответственностью.  (БЭС)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https://pravo-invalida.ru/wp-content/uploads/2021/06/vossoedinenie-semi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356992"/>
            <a:ext cx="4752528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404664"/>
            <a:ext cx="8686800" cy="4525963"/>
          </a:xfrm>
        </p:spPr>
        <p:txBody>
          <a:bodyPr/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Семейные ценности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(традиционные семейные ценности) — культивируемая в обществе совокупность представлений о семье, влияющая на выбор семейных целей, способов организации жизнедеятельности и взаимодействия.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 descr="https://detki-opt.ru/wp-content/uploads/4/1/e/41eef3b54ad66d411fbcacdb6a20f67b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5" y="3645024"/>
            <a:ext cx="4752528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8640"/>
            <a:ext cx="5040560" cy="6669360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Ценности духовные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это объединяющие семью идеи, убеждения. Это то, ради чего семья в принципе существует. Это не просто общая точка зрения на многие вопросы (мировоззрение): смысла жизни, смерти, почитания умерших, этики и морали, половых отношений. В семье, где все защищают одни 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 же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ценности, все горды за себя и свою семью, никто не обижен не унижен.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 descr="https://storage.yandexcloud.net/dobro-static/prod/imported/pictures/abab119629264e92aed57b96f2784ccc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4048" y="2852936"/>
            <a:ext cx="4139952" cy="40050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60648"/>
            <a:ext cx="8686800" cy="4525963"/>
          </a:xfrm>
        </p:spPr>
        <p:txBody>
          <a:bodyPr/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 духовным семейным ценностям также относится семейные традиции и устои.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 descr="https://visa-exp.com/wp-content/uploads/2017/12/f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3746568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2" name="Picture 4" descr="https://static.tildacdn.com/tild6363-3939-4664-a330-636636626265/muzh-zhena-i-deti-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3905672"/>
            <a:ext cx="4392488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4" name="Picture 6" descr="https://img.psiheya-market.ru/upload/storage/2016/10-idej-dlya-semejnogo-otdyha-s-rebenko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484784"/>
            <a:ext cx="4041168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404664"/>
            <a:ext cx="8686800" cy="5675461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Семейные традиции </a:t>
            </a:r>
            <a:r>
              <a:rPr lang="ru-RU" dirty="0" smtClean="0"/>
              <a:t>–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это обычные принятые в семье нормы, манеры поведения, обычаи и взгляды, которые передаются из поколения в поколение.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 descr="https://detki.guru/wp-content/uploads/2021/06/shutterstock_661671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852936"/>
            <a:ext cx="5544616" cy="3543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Правила семейного воспитания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Помните, что ваша семья и ваш ребенок - это самая большая ценность вашей жизни!  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. Не думайте о том, что семья никуда от вас не денется, не оставляйте её в списке своих «больших и важных » дел на «потом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. Внятно и доступно объясните своему ребенку, почему вы вынуждены работать с утра до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ночи.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. Познакомьте ребенка со своей работой. Пусть он почувствует, насколько важно и значимо ваше присутствие для многих людей, работающих вместе с вами.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404664"/>
            <a:ext cx="8686800" cy="5675461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5. Не жалуйтесь своему ребенку, рассказывая ему о вашей работе. Ожидая вас с работы, он не должен думать о том, как вам там плохо.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Рассказывайте ребенку о своих успехах и достижениях, демонстрируйте ему свою успешность.  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Сделайте так, чтобы ваше общение с ребенком после возвращения домой было максимально интенсивным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Не переносите ваши рабочие неурядицы на общение с собственным ребенком.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Старайтесь сделать вашу беседу с ребенком эмоциональной в положительном плане.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332656"/>
            <a:ext cx="8686800" cy="6525344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10.Интересуйтесь не только отметками в дневнике, постарайтесь оценить и узнать его душевное состояние, впечатления от прожитого дня, от общения с друзьями и сверстниками.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11.Если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есть немного свободного времени, потратьте его на то, чтобы познакомиться и пообщаться с его друзьями и товарищами.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12.Не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тратьте вечера на телевизор, необязательные телефонные звонки, уборки и стирки, лучше обнимите своего ребенка и пошепчитесь с ним о самом важном, дорогом и сокровенном и для него, и для вас!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13.Изучайте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своего ребенка, знакомьтесь с его внутренним миром вовремя, бойтесь опоздать!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14.Не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откупайтесь от своего ребенка подарками, например, за позднее возвращение домой или невыполненные обещания: пройдет немного времени, и он будет ждать не вас, а подарок.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686800" cy="6858000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15.Учите вашего ребенка традициям ожидания близких людей дома. Пусть это будет вашим красивым, теплым добрым ритуалом: красивая салфетка на столе, ароматный чай, уютный свет, приятная музыка и родители, которые входят в дом. Пройдет совсем немного времени и родители, заложившие такую традицию, сами будут также ожидать своих повзрослевших детей, чтобы пообщаться с ними...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16.Не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обрывайте своего ребенка на полуслове, не спешите, дайте ему выговориться, постарайтесь внимательно выслушать его.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17.Не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отталкивайте и не отмахивайтесь от него, дайте ему возможность обнять вас, прижаться к вам. Это дает ему эмоциональный заряд на новый день, новые встречи, дает ощущение счастья и уверенности в завтрашнем дне. Не лишайте ребенка этого ощущения!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18.Помните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! Лишая своего ребенка радости общения с вами сегодня, вы лишаете себя общения с ним в старости!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686800" cy="4525963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«Наши дети- это наша старость, плохое воспитание- это наше будущее горе, это наши слёзы, это наша вина перед другими людьми, перед страной» </a:t>
            </a:r>
            <a:endParaRPr lang="en-US" dirty="0" smtClean="0"/>
          </a:p>
          <a:p>
            <a:pPr algn="ctr">
              <a:buNone/>
            </a:pPr>
            <a:r>
              <a:rPr lang="en-US" dirty="0" smtClean="0"/>
              <a:t> </a:t>
            </a:r>
            <a:r>
              <a:rPr lang="en-US" dirty="0" smtClean="0"/>
              <a:t>                                                       </a:t>
            </a:r>
            <a:r>
              <a:rPr lang="ru-RU" dirty="0" smtClean="0"/>
              <a:t>А.С</a:t>
            </a:r>
            <a:r>
              <a:rPr lang="ru-RU" dirty="0" smtClean="0"/>
              <a:t>. Макаренко</a:t>
            </a:r>
            <a:endParaRPr lang="ru-RU" dirty="0"/>
          </a:p>
        </p:txBody>
      </p:sp>
      <p:pic>
        <p:nvPicPr>
          <p:cNvPr id="34818" name="Picture 2" descr="https://im0-tub-ru.yandex.net/i?id=621508056703d4c4b7d795bf52155d98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054707"/>
            <a:ext cx="5112568" cy="33986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88640"/>
            <a:ext cx="8668072" cy="589148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Семейное воспитание – это педагогика будней, педагогика каждого дня. И основным условием успеха в воспитании детей в семье можно считать наличие нормальной атмосферы, т.е. должно присутствовать уважение и любовь в семье, авторитет родителей, правильный режим, своевременное приобщение ребенка к книге, чтению, труду и т.д.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38" name="Picture 2" descr="https://im0-tub-ru.yandex.net/i?id=cf47805b9ee81bf1a25a6fc7497fa301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717032"/>
            <a:ext cx="4422963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Список информационных источников: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/>
              <a:t>1. Даль </a:t>
            </a:r>
            <a:r>
              <a:rPr lang="ru-RU" dirty="0" smtClean="0"/>
              <a:t>В. Толковый словарь живого великого русского языка. - М.: Русский язык, </a:t>
            </a:r>
            <a:r>
              <a:rPr lang="ru-RU" dirty="0" smtClean="0"/>
              <a:t>1991.</a:t>
            </a:r>
          </a:p>
          <a:p>
            <a:pPr algn="just">
              <a:buNone/>
            </a:pPr>
            <a:r>
              <a:rPr lang="ru-RU" dirty="0" smtClean="0"/>
              <a:t>2.</a:t>
            </a:r>
            <a:r>
              <a:rPr lang="ru-RU" dirty="0" smtClean="0"/>
              <a:t> </a:t>
            </a:r>
            <a:r>
              <a:rPr lang="ru-RU" dirty="0" err="1" smtClean="0"/>
              <a:t>www.edu.ru</a:t>
            </a:r>
            <a:r>
              <a:rPr lang="ru-RU" dirty="0" smtClean="0"/>
              <a:t>/</a:t>
            </a:r>
            <a:r>
              <a:rPr lang="ru-RU" dirty="0" err="1" smtClean="0"/>
              <a:t>files</a:t>
            </a:r>
            <a:r>
              <a:rPr lang="ru-RU" dirty="0" smtClean="0"/>
              <a:t>/</a:t>
            </a:r>
            <a:r>
              <a:rPr lang="ru-RU" dirty="0" err="1" smtClean="0"/>
              <a:t>discussion</a:t>
            </a:r>
            <a:r>
              <a:rPr lang="ru-RU" dirty="0" smtClean="0"/>
              <a:t>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3</a:t>
            </a:r>
            <a:r>
              <a:rPr lang="ru-RU" dirty="0" smtClean="0"/>
              <a:t>. </a:t>
            </a:r>
            <a:r>
              <a:rPr lang="ru-RU" dirty="0" smtClean="0"/>
              <a:t>Ожегов С.И. Словарь русского языка: </a:t>
            </a:r>
            <a:r>
              <a:rPr lang="ru-RU" dirty="0" err="1" smtClean="0"/>
              <a:t>ок</a:t>
            </a:r>
            <a:r>
              <a:rPr lang="ru-RU" dirty="0" smtClean="0"/>
              <a:t>. 57000 слов / под ред. Н.Ю.Шведовой. – 20-е изд., стереотип. - М.: Русский язык, 1989. – 750 с.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4</a:t>
            </a:r>
            <a:r>
              <a:rPr lang="ru-RU" dirty="0" smtClean="0"/>
              <a:t>.</a:t>
            </a:r>
            <a:r>
              <a:rPr lang="ru-RU" dirty="0" smtClean="0"/>
              <a:t> http://on-tract.ru/ 6. Большой энциклопедический словарь.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38</TotalTime>
  <Words>541</Words>
  <Application>Microsoft Office PowerPoint</Application>
  <PresentationFormat>Экран (4:3)</PresentationFormat>
  <Paragraphs>44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Трек</vt:lpstr>
      <vt:lpstr>«Воспитание семейных ценностей»</vt:lpstr>
      <vt:lpstr>Слайд 2</vt:lpstr>
      <vt:lpstr>Слайд 3</vt:lpstr>
      <vt:lpstr>Главные семейные ценности</vt:lpstr>
      <vt:lpstr>Что такое семья?</vt:lpstr>
      <vt:lpstr>Слайд 6</vt:lpstr>
      <vt:lpstr>Слайд 7</vt:lpstr>
      <vt:lpstr>Слайд 8</vt:lpstr>
      <vt:lpstr>Слайд 9</vt:lpstr>
      <vt:lpstr>Правила семейного воспитания</vt:lpstr>
      <vt:lpstr>Слайд 11</vt:lpstr>
      <vt:lpstr>Слайд 12</vt:lpstr>
      <vt:lpstr>Слайд 13</vt:lpstr>
      <vt:lpstr>Слайд 14</vt:lpstr>
      <vt:lpstr>Слайд 15</vt:lpstr>
      <vt:lpstr>Список информационных источников: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«Воспитание семейных ценностей»</dc:title>
  <dc:creator>наташа</dc:creator>
  <cp:lastModifiedBy>сафаров</cp:lastModifiedBy>
  <cp:revision>5</cp:revision>
  <dcterms:created xsi:type="dcterms:W3CDTF">2022-02-15T11:12:00Z</dcterms:created>
  <dcterms:modified xsi:type="dcterms:W3CDTF">2022-02-15T12:01:23Z</dcterms:modified>
</cp:coreProperties>
</file>