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4" r:id="rId9"/>
    <p:sldId id="265" r:id="rId10"/>
    <p:sldId id="268" r:id="rId11"/>
    <p:sldId id="266" r:id="rId12"/>
    <p:sldId id="267" r:id="rId13"/>
    <p:sldId id="262" r:id="rId14"/>
    <p:sldId id="271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CC431-6EFE-45CF-9CE0-F8710EFBB7DC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</dgm:pt>
    <dgm:pt modelId="{5F0A1B22-17F2-49FF-9086-BEB59B80442C}">
      <dgm:prSet phldrT="[Текст]" custT="1"/>
      <dgm:spPr/>
      <dgm:t>
        <a:bodyPr/>
        <a:lstStyle/>
        <a:p>
          <a:r>
            <a:rPr lang="ru-RU" sz="2400" b="1" i="1" dirty="0" smtClean="0"/>
            <a:t>Личностные</a:t>
          </a:r>
          <a:r>
            <a:rPr lang="ru-RU" sz="2400" i="1" dirty="0" smtClean="0"/>
            <a:t/>
          </a:r>
          <a:br>
            <a:rPr lang="ru-RU" sz="2400" i="1" dirty="0" smtClean="0"/>
          </a:br>
          <a:endParaRPr lang="ru-RU" sz="2400" i="1" dirty="0"/>
        </a:p>
      </dgm:t>
    </dgm:pt>
    <dgm:pt modelId="{3715EFF6-2276-4E97-8C1C-E506894E7743}" type="parTrans" cxnId="{7C141A83-C2F9-4D9E-8DF0-005798624A6E}">
      <dgm:prSet/>
      <dgm:spPr/>
      <dgm:t>
        <a:bodyPr/>
        <a:lstStyle/>
        <a:p>
          <a:endParaRPr lang="ru-RU"/>
        </a:p>
      </dgm:t>
    </dgm:pt>
    <dgm:pt modelId="{0C398A48-8DE8-4B20-BC8C-DB2692BF88D2}" type="sibTrans" cxnId="{7C141A83-C2F9-4D9E-8DF0-005798624A6E}">
      <dgm:prSet/>
      <dgm:spPr/>
      <dgm:t>
        <a:bodyPr/>
        <a:lstStyle/>
        <a:p>
          <a:endParaRPr lang="ru-RU"/>
        </a:p>
      </dgm:t>
    </dgm:pt>
    <dgm:pt modelId="{FB4FDE93-251A-42F7-8C6D-173381BF3463}">
      <dgm:prSet phldrT="[Текст]" custT="1"/>
      <dgm:spPr/>
      <dgm:t>
        <a:bodyPr/>
        <a:lstStyle/>
        <a:p>
          <a:r>
            <a:rPr lang="ru-RU" sz="2400" b="1" i="1" dirty="0" smtClean="0"/>
            <a:t>Коммуникативные</a:t>
          </a:r>
          <a:r>
            <a:rPr lang="ru-RU" sz="2400" i="1" dirty="0" smtClean="0"/>
            <a:t/>
          </a:r>
          <a:br>
            <a:rPr lang="ru-RU" sz="2400" i="1" dirty="0" smtClean="0"/>
          </a:br>
          <a:endParaRPr lang="ru-RU" sz="2400" i="1" dirty="0"/>
        </a:p>
      </dgm:t>
    </dgm:pt>
    <dgm:pt modelId="{64CBD5A6-BC22-45DF-8106-8B26134FDAE5}" type="parTrans" cxnId="{75D077D4-2DFD-4044-9DD4-C0A820DDDCEF}">
      <dgm:prSet/>
      <dgm:spPr/>
      <dgm:t>
        <a:bodyPr/>
        <a:lstStyle/>
        <a:p>
          <a:endParaRPr lang="ru-RU"/>
        </a:p>
      </dgm:t>
    </dgm:pt>
    <dgm:pt modelId="{DA5E3193-E290-4191-804E-FCAB7A9A93F9}" type="sibTrans" cxnId="{75D077D4-2DFD-4044-9DD4-C0A820DDDCEF}">
      <dgm:prSet/>
      <dgm:spPr/>
      <dgm:t>
        <a:bodyPr/>
        <a:lstStyle/>
        <a:p>
          <a:endParaRPr lang="ru-RU"/>
        </a:p>
      </dgm:t>
    </dgm:pt>
    <dgm:pt modelId="{357C41A0-20ED-4C1B-AED1-4D87B349D848}">
      <dgm:prSet phldrT="[Текст]" custT="1"/>
      <dgm:spPr/>
      <dgm:t>
        <a:bodyPr/>
        <a:lstStyle/>
        <a:p>
          <a:r>
            <a:rPr lang="ru-RU" sz="2400" b="1" i="1" dirty="0" smtClean="0"/>
            <a:t>Регулятивные</a:t>
          </a:r>
          <a:r>
            <a:rPr lang="ru-RU" sz="2400" i="1" dirty="0" smtClean="0"/>
            <a:t/>
          </a:r>
          <a:br>
            <a:rPr lang="ru-RU" sz="2400" i="1" dirty="0" smtClean="0"/>
          </a:br>
          <a:r>
            <a:rPr lang="ru-RU" sz="1500" i="0" dirty="0" smtClean="0"/>
            <a:t/>
          </a:r>
          <a:br>
            <a:rPr lang="ru-RU" sz="1500" i="0" dirty="0" smtClean="0"/>
          </a:br>
          <a:endParaRPr lang="ru-RU" sz="1500" dirty="0"/>
        </a:p>
      </dgm:t>
    </dgm:pt>
    <dgm:pt modelId="{5C668890-547B-435C-8EFC-3AC36177CB06}" type="parTrans" cxnId="{76F35EBE-9E4F-45A8-ACF3-FE94126A6446}">
      <dgm:prSet/>
      <dgm:spPr/>
      <dgm:t>
        <a:bodyPr/>
        <a:lstStyle/>
        <a:p>
          <a:endParaRPr lang="ru-RU"/>
        </a:p>
      </dgm:t>
    </dgm:pt>
    <dgm:pt modelId="{76A53D76-E414-432F-96AE-55E2099DB259}" type="sibTrans" cxnId="{76F35EBE-9E4F-45A8-ACF3-FE94126A6446}">
      <dgm:prSet/>
      <dgm:spPr/>
      <dgm:t>
        <a:bodyPr/>
        <a:lstStyle/>
        <a:p>
          <a:endParaRPr lang="ru-RU"/>
        </a:p>
      </dgm:t>
    </dgm:pt>
    <dgm:pt modelId="{AD662DC1-D256-410F-AAA6-1258BAC89BC7}">
      <dgm:prSet phldrT="[Текст]" custT="1"/>
      <dgm:spPr/>
      <dgm:t>
        <a:bodyPr/>
        <a:lstStyle/>
        <a:p>
          <a:r>
            <a:rPr lang="ru-RU" sz="2400" b="1" i="1" dirty="0" smtClean="0"/>
            <a:t>Познавательные</a:t>
          </a:r>
          <a:r>
            <a:rPr lang="ru-RU" sz="2400" i="1" dirty="0" smtClean="0"/>
            <a:t/>
          </a:r>
          <a:br>
            <a:rPr lang="ru-RU" sz="2400" i="1" dirty="0" smtClean="0"/>
          </a:br>
          <a:endParaRPr lang="ru-RU" sz="2400" i="1" dirty="0"/>
        </a:p>
      </dgm:t>
    </dgm:pt>
    <dgm:pt modelId="{CCDD6684-76FA-4ABB-A7C6-B7AECC0F70AF}" type="parTrans" cxnId="{D94FFCF3-46E9-4394-8F02-37AEC3F8CFFE}">
      <dgm:prSet/>
      <dgm:spPr/>
      <dgm:t>
        <a:bodyPr/>
        <a:lstStyle/>
        <a:p>
          <a:endParaRPr lang="ru-RU"/>
        </a:p>
      </dgm:t>
    </dgm:pt>
    <dgm:pt modelId="{01CFEB77-0E12-45F4-8D66-D0F637EC174E}" type="sibTrans" cxnId="{D94FFCF3-46E9-4394-8F02-37AEC3F8CFFE}">
      <dgm:prSet/>
      <dgm:spPr/>
      <dgm:t>
        <a:bodyPr/>
        <a:lstStyle/>
        <a:p>
          <a:endParaRPr lang="ru-RU"/>
        </a:p>
      </dgm:t>
    </dgm:pt>
    <dgm:pt modelId="{3DC47257-9128-47E8-A5CD-C5EB0433A99C}" type="pres">
      <dgm:prSet presAssocID="{800CC431-6EFE-45CF-9CE0-F8710EFBB7DC}" presName="Name0" presStyleCnt="0">
        <dgm:presLayoutVars>
          <dgm:dir/>
          <dgm:resizeHandles/>
        </dgm:presLayoutVars>
      </dgm:prSet>
      <dgm:spPr/>
    </dgm:pt>
    <dgm:pt modelId="{4E70C996-C90B-427C-961C-DECC0D836885}" type="pres">
      <dgm:prSet presAssocID="{5F0A1B22-17F2-49FF-9086-BEB59B80442C}" presName="compNode" presStyleCnt="0"/>
      <dgm:spPr/>
    </dgm:pt>
    <dgm:pt modelId="{E6B00EF6-03F5-4DE6-9D1B-C33F806A3051}" type="pres">
      <dgm:prSet presAssocID="{5F0A1B22-17F2-49FF-9086-BEB59B80442C}" presName="dummyConnPt" presStyleCnt="0"/>
      <dgm:spPr/>
    </dgm:pt>
    <dgm:pt modelId="{6996732F-7ED1-4250-A814-F9A38A9EEEA1}" type="pres">
      <dgm:prSet presAssocID="{5F0A1B22-17F2-49FF-9086-BEB59B80442C}" presName="node" presStyleLbl="node1" presStyleIdx="0" presStyleCnt="4" custScaleX="196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1764C3-AF7D-47A3-9144-6036B8994A5D}" type="pres">
      <dgm:prSet presAssocID="{0C398A48-8DE8-4B20-BC8C-DB2692BF88D2}" presName="sibTrans" presStyleLbl="bgSibTrans2D1" presStyleIdx="0" presStyleCnt="3"/>
      <dgm:spPr/>
      <dgm:t>
        <a:bodyPr/>
        <a:lstStyle/>
        <a:p>
          <a:endParaRPr lang="ru-RU"/>
        </a:p>
      </dgm:t>
    </dgm:pt>
    <dgm:pt modelId="{B2C3E467-AA43-4788-9C3E-8FDB9D03E1C3}" type="pres">
      <dgm:prSet presAssocID="{FB4FDE93-251A-42F7-8C6D-173381BF3463}" presName="compNode" presStyleCnt="0"/>
      <dgm:spPr/>
    </dgm:pt>
    <dgm:pt modelId="{9D82734D-F80A-476F-A915-D2EAFAF33F5B}" type="pres">
      <dgm:prSet presAssocID="{FB4FDE93-251A-42F7-8C6D-173381BF3463}" presName="dummyConnPt" presStyleCnt="0"/>
      <dgm:spPr/>
    </dgm:pt>
    <dgm:pt modelId="{9AE63EEE-BC49-4E41-91B8-7764E3866AD7}" type="pres">
      <dgm:prSet presAssocID="{FB4FDE93-251A-42F7-8C6D-173381BF3463}" presName="node" presStyleLbl="node1" presStyleIdx="1" presStyleCnt="4" custScaleX="181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3D6D01-A3D9-4CF8-BAE9-2E9A637EF0A2}" type="pres">
      <dgm:prSet presAssocID="{DA5E3193-E290-4191-804E-FCAB7A9A93F9}" presName="sibTrans" presStyleLbl="bgSibTrans2D1" presStyleIdx="1" presStyleCnt="3"/>
      <dgm:spPr/>
      <dgm:t>
        <a:bodyPr/>
        <a:lstStyle/>
        <a:p>
          <a:endParaRPr lang="ru-RU"/>
        </a:p>
      </dgm:t>
    </dgm:pt>
    <dgm:pt modelId="{421A8715-26C8-4CAB-A871-75E8A12A282A}" type="pres">
      <dgm:prSet presAssocID="{357C41A0-20ED-4C1B-AED1-4D87B349D848}" presName="compNode" presStyleCnt="0"/>
      <dgm:spPr/>
    </dgm:pt>
    <dgm:pt modelId="{B031F0C0-F6D9-468E-ACC1-44AEE301BCDE}" type="pres">
      <dgm:prSet presAssocID="{357C41A0-20ED-4C1B-AED1-4D87B349D848}" presName="dummyConnPt" presStyleCnt="0"/>
      <dgm:spPr/>
    </dgm:pt>
    <dgm:pt modelId="{B913DF68-178D-422C-A089-2F20B11FBF33}" type="pres">
      <dgm:prSet presAssocID="{357C41A0-20ED-4C1B-AED1-4D87B349D848}" presName="node" presStyleLbl="node1" presStyleIdx="2" presStyleCnt="4" custScaleX="172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358E82-FA7A-4D51-8328-EF610939F68B}" type="pres">
      <dgm:prSet presAssocID="{76A53D76-E414-432F-96AE-55E2099DB259}" presName="sibTrans" presStyleLbl="bgSibTrans2D1" presStyleIdx="2" presStyleCnt="3"/>
      <dgm:spPr/>
      <dgm:t>
        <a:bodyPr/>
        <a:lstStyle/>
        <a:p>
          <a:endParaRPr lang="ru-RU"/>
        </a:p>
      </dgm:t>
    </dgm:pt>
    <dgm:pt modelId="{66D1FD67-8515-49B0-BD3C-179369236D18}" type="pres">
      <dgm:prSet presAssocID="{AD662DC1-D256-410F-AAA6-1258BAC89BC7}" presName="compNode" presStyleCnt="0"/>
      <dgm:spPr/>
    </dgm:pt>
    <dgm:pt modelId="{BDDBDD84-1764-4743-BB6D-0919C8849D97}" type="pres">
      <dgm:prSet presAssocID="{AD662DC1-D256-410F-AAA6-1258BAC89BC7}" presName="dummyConnPt" presStyleCnt="0"/>
      <dgm:spPr/>
    </dgm:pt>
    <dgm:pt modelId="{281DAB16-DCFA-41EF-A55A-3D6A42790258}" type="pres">
      <dgm:prSet presAssocID="{AD662DC1-D256-410F-AAA6-1258BAC89BC7}" presName="node" presStyleLbl="node1" presStyleIdx="3" presStyleCnt="4" custScaleX="195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D077D4-2DFD-4044-9DD4-C0A820DDDCEF}" srcId="{800CC431-6EFE-45CF-9CE0-F8710EFBB7DC}" destId="{FB4FDE93-251A-42F7-8C6D-173381BF3463}" srcOrd="1" destOrd="0" parTransId="{64CBD5A6-BC22-45DF-8106-8B26134FDAE5}" sibTransId="{DA5E3193-E290-4191-804E-FCAB7A9A93F9}"/>
    <dgm:cxn modelId="{2A2D5E30-6A7A-42F9-AF15-A50D6690AD83}" type="presOf" srcId="{5F0A1B22-17F2-49FF-9086-BEB59B80442C}" destId="{6996732F-7ED1-4250-A814-F9A38A9EEEA1}" srcOrd="0" destOrd="0" presId="urn:microsoft.com/office/officeart/2005/8/layout/bProcess4"/>
    <dgm:cxn modelId="{76F35EBE-9E4F-45A8-ACF3-FE94126A6446}" srcId="{800CC431-6EFE-45CF-9CE0-F8710EFBB7DC}" destId="{357C41A0-20ED-4C1B-AED1-4D87B349D848}" srcOrd="2" destOrd="0" parTransId="{5C668890-547B-435C-8EFC-3AC36177CB06}" sibTransId="{76A53D76-E414-432F-96AE-55E2099DB259}"/>
    <dgm:cxn modelId="{298A974F-6D98-429B-8A6C-674D63208AA1}" type="presOf" srcId="{AD662DC1-D256-410F-AAA6-1258BAC89BC7}" destId="{281DAB16-DCFA-41EF-A55A-3D6A42790258}" srcOrd="0" destOrd="0" presId="urn:microsoft.com/office/officeart/2005/8/layout/bProcess4"/>
    <dgm:cxn modelId="{EDBA1F6F-B266-4E14-B006-D22FFD627B13}" type="presOf" srcId="{357C41A0-20ED-4C1B-AED1-4D87B349D848}" destId="{B913DF68-178D-422C-A089-2F20B11FBF33}" srcOrd="0" destOrd="0" presId="urn:microsoft.com/office/officeart/2005/8/layout/bProcess4"/>
    <dgm:cxn modelId="{E7838140-7E44-4837-8BFE-BCD946028964}" type="presOf" srcId="{DA5E3193-E290-4191-804E-FCAB7A9A93F9}" destId="{603D6D01-A3D9-4CF8-BAE9-2E9A637EF0A2}" srcOrd="0" destOrd="0" presId="urn:microsoft.com/office/officeart/2005/8/layout/bProcess4"/>
    <dgm:cxn modelId="{7C141A83-C2F9-4D9E-8DF0-005798624A6E}" srcId="{800CC431-6EFE-45CF-9CE0-F8710EFBB7DC}" destId="{5F0A1B22-17F2-49FF-9086-BEB59B80442C}" srcOrd="0" destOrd="0" parTransId="{3715EFF6-2276-4E97-8C1C-E506894E7743}" sibTransId="{0C398A48-8DE8-4B20-BC8C-DB2692BF88D2}"/>
    <dgm:cxn modelId="{D94FFCF3-46E9-4394-8F02-37AEC3F8CFFE}" srcId="{800CC431-6EFE-45CF-9CE0-F8710EFBB7DC}" destId="{AD662DC1-D256-410F-AAA6-1258BAC89BC7}" srcOrd="3" destOrd="0" parTransId="{CCDD6684-76FA-4ABB-A7C6-B7AECC0F70AF}" sibTransId="{01CFEB77-0E12-45F4-8D66-D0F637EC174E}"/>
    <dgm:cxn modelId="{906C8C7D-F0DF-466C-BA19-018CACE9EA23}" type="presOf" srcId="{0C398A48-8DE8-4B20-BC8C-DB2692BF88D2}" destId="{881764C3-AF7D-47A3-9144-6036B8994A5D}" srcOrd="0" destOrd="0" presId="urn:microsoft.com/office/officeart/2005/8/layout/bProcess4"/>
    <dgm:cxn modelId="{FC6FF40A-1872-4148-AD6F-3A5D29931C3B}" type="presOf" srcId="{76A53D76-E414-432F-96AE-55E2099DB259}" destId="{A6358E82-FA7A-4D51-8328-EF610939F68B}" srcOrd="0" destOrd="0" presId="urn:microsoft.com/office/officeart/2005/8/layout/bProcess4"/>
    <dgm:cxn modelId="{BA401CB2-FDFB-4E67-8870-FF726B72DCE1}" type="presOf" srcId="{FB4FDE93-251A-42F7-8C6D-173381BF3463}" destId="{9AE63EEE-BC49-4E41-91B8-7764E3866AD7}" srcOrd="0" destOrd="0" presId="urn:microsoft.com/office/officeart/2005/8/layout/bProcess4"/>
    <dgm:cxn modelId="{6DD7A87E-AC7E-4BE6-ADD2-3166E89F5CA7}" type="presOf" srcId="{800CC431-6EFE-45CF-9CE0-F8710EFBB7DC}" destId="{3DC47257-9128-47E8-A5CD-C5EB0433A99C}" srcOrd="0" destOrd="0" presId="urn:microsoft.com/office/officeart/2005/8/layout/bProcess4"/>
    <dgm:cxn modelId="{9F268592-6992-4ADA-AF2C-A401F162FB50}" type="presParOf" srcId="{3DC47257-9128-47E8-A5CD-C5EB0433A99C}" destId="{4E70C996-C90B-427C-961C-DECC0D836885}" srcOrd="0" destOrd="0" presId="urn:microsoft.com/office/officeart/2005/8/layout/bProcess4"/>
    <dgm:cxn modelId="{E8F415C0-387A-4094-95BB-09D0C9ADE2A6}" type="presParOf" srcId="{4E70C996-C90B-427C-961C-DECC0D836885}" destId="{E6B00EF6-03F5-4DE6-9D1B-C33F806A3051}" srcOrd="0" destOrd="0" presId="urn:microsoft.com/office/officeart/2005/8/layout/bProcess4"/>
    <dgm:cxn modelId="{AB70D04E-ACD2-48DE-B4D7-6E09338B6E13}" type="presParOf" srcId="{4E70C996-C90B-427C-961C-DECC0D836885}" destId="{6996732F-7ED1-4250-A814-F9A38A9EEEA1}" srcOrd="1" destOrd="0" presId="urn:microsoft.com/office/officeart/2005/8/layout/bProcess4"/>
    <dgm:cxn modelId="{A0EC1BD5-6043-4EA7-99B6-2FBF3E973691}" type="presParOf" srcId="{3DC47257-9128-47E8-A5CD-C5EB0433A99C}" destId="{881764C3-AF7D-47A3-9144-6036B8994A5D}" srcOrd="1" destOrd="0" presId="urn:microsoft.com/office/officeart/2005/8/layout/bProcess4"/>
    <dgm:cxn modelId="{9930EF17-46A2-4438-9ACF-C63ED0D7A086}" type="presParOf" srcId="{3DC47257-9128-47E8-A5CD-C5EB0433A99C}" destId="{B2C3E467-AA43-4788-9C3E-8FDB9D03E1C3}" srcOrd="2" destOrd="0" presId="urn:microsoft.com/office/officeart/2005/8/layout/bProcess4"/>
    <dgm:cxn modelId="{0288ECEF-937F-4F62-9732-86A086926731}" type="presParOf" srcId="{B2C3E467-AA43-4788-9C3E-8FDB9D03E1C3}" destId="{9D82734D-F80A-476F-A915-D2EAFAF33F5B}" srcOrd="0" destOrd="0" presId="urn:microsoft.com/office/officeart/2005/8/layout/bProcess4"/>
    <dgm:cxn modelId="{333B1AD0-B2A7-461D-BA10-AA4E1902B917}" type="presParOf" srcId="{B2C3E467-AA43-4788-9C3E-8FDB9D03E1C3}" destId="{9AE63EEE-BC49-4E41-91B8-7764E3866AD7}" srcOrd="1" destOrd="0" presId="urn:microsoft.com/office/officeart/2005/8/layout/bProcess4"/>
    <dgm:cxn modelId="{FAD4DB20-D072-4FC8-A4AB-031C50A4AD3C}" type="presParOf" srcId="{3DC47257-9128-47E8-A5CD-C5EB0433A99C}" destId="{603D6D01-A3D9-4CF8-BAE9-2E9A637EF0A2}" srcOrd="3" destOrd="0" presId="urn:microsoft.com/office/officeart/2005/8/layout/bProcess4"/>
    <dgm:cxn modelId="{DB8FF743-6883-4EDA-9E57-863DB4A7F559}" type="presParOf" srcId="{3DC47257-9128-47E8-A5CD-C5EB0433A99C}" destId="{421A8715-26C8-4CAB-A871-75E8A12A282A}" srcOrd="4" destOrd="0" presId="urn:microsoft.com/office/officeart/2005/8/layout/bProcess4"/>
    <dgm:cxn modelId="{61C8459C-B6FB-4899-9B48-7C21E3E1BADE}" type="presParOf" srcId="{421A8715-26C8-4CAB-A871-75E8A12A282A}" destId="{B031F0C0-F6D9-468E-ACC1-44AEE301BCDE}" srcOrd="0" destOrd="0" presId="urn:microsoft.com/office/officeart/2005/8/layout/bProcess4"/>
    <dgm:cxn modelId="{C7FFEA08-4A0C-41DA-A6A7-DE1BFF20C88E}" type="presParOf" srcId="{421A8715-26C8-4CAB-A871-75E8A12A282A}" destId="{B913DF68-178D-422C-A089-2F20B11FBF33}" srcOrd="1" destOrd="0" presId="urn:microsoft.com/office/officeart/2005/8/layout/bProcess4"/>
    <dgm:cxn modelId="{48A224EE-EF72-4EF8-BCF3-FD24CB9EBC8D}" type="presParOf" srcId="{3DC47257-9128-47E8-A5CD-C5EB0433A99C}" destId="{A6358E82-FA7A-4D51-8328-EF610939F68B}" srcOrd="5" destOrd="0" presId="urn:microsoft.com/office/officeart/2005/8/layout/bProcess4"/>
    <dgm:cxn modelId="{6C1822BE-F6BA-4F00-9C41-153AFFC16E19}" type="presParOf" srcId="{3DC47257-9128-47E8-A5CD-C5EB0433A99C}" destId="{66D1FD67-8515-49B0-BD3C-179369236D18}" srcOrd="6" destOrd="0" presId="urn:microsoft.com/office/officeart/2005/8/layout/bProcess4"/>
    <dgm:cxn modelId="{8E695CFF-7D38-41EB-BB71-E38A2CBFA8FB}" type="presParOf" srcId="{66D1FD67-8515-49B0-BD3C-179369236D18}" destId="{BDDBDD84-1764-4743-BB6D-0919C8849D97}" srcOrd="0" destOrd="0" presId="urn:microsoft.com/office/officeart/2005/8/layout/bProcess4"/>
    <dgm:cxn modelId="{CB8D95EF-BAA4-4646-911B-63D405128C3A}" type="presParOf" srcId="{66D1FD67-8515-49B0-BD3C-179369236D18}" destId="{281DAB16-DCFA-41EF-A55A-3D6A42790258}" srcOrd="1" destOrd="0" presId="urn:microsoft.com/office/officeart/2005/8/layout/bProcess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C81382-44AE-4C81-987D-47A4D11CB7B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2C961F05-F858-46E8-A75F-6C81596F7C95}">
      <dgm:prSet phldrT="[Текст]" custT="1"/>
      <dgm:spPr/>
      <dgm:t>
        <a:bodyPr/>
        <a:lstStyle/>
        <a:p>
          <a:r>
            <a:rPr lang="ru-RU" sz="2400" i="1" dirty="0" smtClean="0"/>
            <a:t>Самоопределение</a:t>
          </a:r>
          <a:endParaRPr lang="ru-RU" sz="2400" i="1" dirty="0"/>
        </a:p>
      </dgm:t>
    </dgm:pt>
    <dgm:pt modelId="{A0700A1E-D8E8-4FE2-AEF4-E70A4517DA4E}" type="parTrans" cxnId="{C19796AA-FA49-428C-B626-D07DD9865600}">
      <dgm:prSet/>
      <dgm:spPr/>
      <dgm:t>
        <a:bodyPr/>
        <a:lstStyle/>
        <a:p>
          <a:endParaRPr lang="ru-RU"/>
        </a:p>
      </dgm:t>
    </dgm:pt>
    <dgm:pt modelId="{DB2125C8-A4D6-4CB1-B9BF-E72F4E0CE8DB}" type="sibTrans" cxnId="{C19796AA-FA49-428C-B626-D07DD9865600}">
      <dgm:prSet/>
      <dgm:spPr/>
      <dgm:t>
        <a:bodyPr/>
        <a:lstStyle/>
        <a:p>
          <a:endParaRPr lang="ru-RU"/>
        </a:p>
      </dgm:t>
    </dgm:pt>
    <dgm:pt modelId="{896A7939-6EE1-4940-AE55-712F9257E56D}">
      <dgm:prSet/>
      <dgm:spPr/>
      <dgm:t>
        <a:bodyPr/>
        <a:lstStyle/>
        <a:p>
          <a:endParaRPr lang="ru-RU" dirty="0"/>
        </a:p>
      </dgm:t>
    </dgm:pt>
    <dgm:pt modelId="{A029A8C2-4F38-4EF5-9C18-77054501D3C3}" type="parTrans" cxnId="{E5035266-91A0-4537-B109-432EC88D7A9C}">
      <dgm:prSet/>
      <dgm:spPr/>
      <dgm:t>
        <a:bodyPr/>
        <a:lstStyle/>
        <a:p>
          <a:endParaRPr lang="ru-RU"/>
        </a:p>
      </dgm:t>
    </dgm:pt>
    <dgm:pt modelId="{70B7C5D9-B21C-448C-B503-D7CC9EFABD4B}" type="sibTrans" cxnId="{E5035266-91A0-4537-B109-432EC88D7A9C}">
      <dgm:prSet/>
      <dgm:spPr/>
      <dgm:t>
        <a:bodyPr/>
        <a:lstStyle/>
        <a:p>
          <a:endParaRPr lang="ru-RU"/>
        </a:p>
      </dgm:t>
    </dgm:pt>
    <dgm:pt modelId="{0D9F3CED-5235-47DF-A37F-BE7B51ED6F77}">
      <dgm:prSet custT="1"/>
      <dgm:spPr/>
      <dgm:t>
        <a:bodyPr/>
        <a:lstStyle/>
        <a:p>
          <a:r>
            <a:rPr lang="ru-RU" sz="2400" b="0" i="1" dirty="0" smtClean="0"/>
            <a:t>Нравственно-этическая</a:t>
          </a:r>
          <a:br>
            <a:rPr lang="ru-RU" sz="2400" b="0" i="1" dirty="0" smtClean="0"/>
          </a:br>
          <a:r>
            <a:rPr lang="ru-RU" sz="2400" b="0" i="1" dirty="0" smtClean="0"/>
            <a:t>ориентация ( </a:t>
          </a:r>
          <a:r>
            <a:rPr lang="ru-RU" sz="2400" b="0" i="1" dirty="0" err="1" smtClean="0"/>
            <a:t>Децентрация</a:t>
          </a:r>
          <a:r>
            <a:rPr lang="ru-RU" sz="2400" b="0" i="1" dirty="0" smtClean="0"/>
            <a:t>- ведение </a:t>
          </a:r>
          <a:r>
            <a:rPr lang="ru-RU" sz="2400" b="0" i="1" dirty="0" err="1" smtClean="0"/>
            <a:t>мира,только</a:t>
          </a:r>
          <a:r>
            <a:rPr lang="ru-RU" sz="2400" b="0" i="1" dirty="0" smtClean="0"/>
            <a:t> со своей точки зрения)</a:t>
          </a:r>
          <a:r>
            <a:rPr lang="ru-RU" sz="1800" b="0" i="1" dirty="0" smtClean="0"/>
            <a:t/>
          </a:r>
          <a:br>
            <a:rPr lang="ru-RU" sz="1800" b="0" i="1" dirty="0" smtClean="0"/>
          </a:br>
          <a:endParaRPr lang="ru-RU" sz="1800" b="0" i="1" dirty="0"/>
        </a:p>
      </dgm:t>
    </dgm:pt>
    <dgm:pt modelId="{CEAF8BA6-6004-447D-936B-D8883C52E64C}" type="parTrans" cxnId="{52DEE64A-DF14-4F9D-AB3B-24567F49E0FA}">
      <dgm:prSet/>
      <dgm:spPr/>
      <dgm:t>
        <a:bodyPr/>
        <a:lstStyle/>
        <a:p>
          <a:endParaRPr lang="ru-RU"/>
        </a:p>
      </dgm:t>
    </dgm:pt>
    <dgm:pt modelId="{66FCDAD5-AB98-470F-B5E1-BB0914D97264}" type="sibTrans" cxnId="{52DEE64A-DF14-4F9D-AB3B-24567F49E0FA}">
      <dgm:prSet/>
      <dgm:spPr/>
      <dgm:t>
        <a:bodyPr/>
        <a:lstStyle/>
        <a:p>
          <a:endParaRPr lang="ru-RU"/>
        </a:p>
      </dgm:t>
    </dgm:pt>
    <dgm:pt modelId="{E6DE0EED-9B1F-4B4D-B3E4-B01842EF42FD}">
      <dgm:prSet custT="1"/>
      <dgm:spPr/>
      <dgm:t>
        <a:bodyPr/>
        <a:lstStyle/>
        <a:p>
          <a:r>
            <a:rPr lang="ru-RU" sz="2400" i="1" dirty="0" err="1" smtClean="0"/>
            <a:t>Смыслообразование</a:t>
          </a:r>
          <a:endParaRPr lang="ru-RU" sz="2400" i="1" dirty="0"/>
        </a:p>
      </dgm:t>
    </dgm:pt>
    <dgm:pt modelId="{77599D62-AD2D-46FD-8889-D583879B6EFE}" type="parTrans" cxnId="{E84361F5-99EF-4261-ABF1-EAE00BE63642}">
      <dgm:prSet/>
      <dgm:spPr/>
      <dgm:t>
        <a:bodyPr/>
        <a:lstStyle/>
        <a:p>
          <a:endParaRPr lang="ru-RU"/>
        </a:p>
      </dgm:t>
    </dgm:pt>
    <dgm:pt modelId="{A3380A04-2E15-4ECE-80E8-EA83E5B97FBB}" type="sibTrans" cxnId="{E84361F5-99EF-4261-ABF1-EAE00BE63642}">
      <dgm:prSet/>
      <dgm:spPr/>
      <dgm:t>
        <a:bodyPr/>
        <a:lstStyle/>
        <a:p>
          <a:endParaRPr lang="ru-RU"/>
        </a:p>
      </dgm:t>
    </dgm:pt>
    <dgm:pt modelId="{CC49BFE2-D129-4DBD-B5AD-F53132C4C5A0}" type="pres">
      <dgm:prSet presAssocID="{44C81382-44AE-4C81-987D-47A4D11CB7B2}" presName="compositeShape" presStyleCnt="0">
        <dgm:presLayoutVars>
          <dgm:dir/>
          <dgm:resizeHandles/>
        </dgm:presLayoutVars>
      </dgm:prSet>
      <dgm:spPr/>
    </dgm:pt>
    <dgm:pt modelId="{9D661FCF-57E0-4505-9E95-FD52C4E2C8CF}" type="pres">
      <dgm:prSet presAssocID="{44C81382-44AE-4C81-987D-47A4D11CB7B2}" presName="pyramid" presStyleLbl="node1" presStyleIdx="0" presStyleCnt="1"/>
      <dgm:spPr/>
    </dgm:pt>
    <dgm:pt modelId="{6F06D7BF-CA97-4932-97DD-E4815EB0DE47}" type="pres">
      <dgm:prSet presAssocID="{44C81382-44AE-4C81-987D-47A4D11CB7B2}" presName="theList" presStyleCnt="0"/>
      <dgm:spPr/>
    </dgm:pt>
    <dgm:pt modelId="{CB99BEA7-69C1-4B78-8FEA-1D8918C14C01}" type="pres">
      <dgm:prSet presAssocID="{2C961F05-F858-46E8-A75F-6C81596F7C95}" presName="aNode" presStyleLbl="fgAcc1" presStyleIdx="0" presStyleCnt="4" custScaleX="195029" custScaleY="211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C1B143-A4BB-480C-B832-5C555F50B4FF}" type="pres">
      <dgm:prSet presAssocID="{2C961F05-F858-46E8-A75F-6C81596F7C95}" presName="aSpace" presStyleCnt="0"/>
      <dgm:spPr/>
    </dgm:pt>
    <dgm:pt modelId="{4802DF98-D97E-4352-B944-C278BC6D8077}" type="pres">
      <dgm:prSet presAssocID="{896A7939-6EE1-4940-AE55-712F9257E56D}" presName="aNode" presStyleLbl="fgAcc1" presStyleIdx="1" presStyleCnt="4" custLinFactNeighborX="1108" custLinFactNeighborY="-13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BCF910-F7A7-4AF1-AA3F-C0F89123D6B1}" type="pres">
      <dgm:prSet presAssocID="{896A7939-6EE1-4940-AE55-712F9257E56D}" presName="aSpace" presStyleCnt="0"/>
      <dgm:spPr/>
    </dgm:pt>
    <dgm:pt modelId="{890938A4-69EB-4C00-9A0E-224959EED2B7}" type="pres">
      <dgm:prSet presAssocID="{E6DE0EED-9B1F-4B4D-B3E4-B01842EF42FD}" presName="aNode" presStyleLbl="fgAcc1" presStyleIdx="2" presStyleCnt="4" custScaleX="170397" custScaleY="135751" custLinFactY="-92622" custLinFactNeighborX="110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4359C-D5CA-406B-AD76-0E0A5EA6F3B6}" type="pres">
      <dgm:prSet presAssocID="{E6DE0EED-9B1F-4B4D-B3E4-B01842EF42FD}" presName="aSpace" presStyleCnt="0"/>
      <dgm:spPr/>
    </dgm:pt>
    <dgm:pt modelId="{A963D4B8-EBD0-4931-BA5A-B90E3C638292}" type="pres">
      <dgm:prSet presAssocID="{0D9F3CED-5235-47DF-A37F-BE7B51ED6F77}" presName="aNode" presStyleLbl="fgAcc1" presStyleIdx="3" presStyleCnt="4" custScaleX="198911" custScaleY="4174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6E493-DD53-44FC-8D91-9A114F25688C}" type="pres">
      <dgm:prSet presAssocID="{0D9F3CED-5235-47DF-A37F-BE7B51ED6F77}" presName="aSpace" presStyleCnt="0"/>
      <dgm:spPr/>
    </dgm:pt>
  </dgm:ptLst>
  <dgm:cxnLst>
    <dgm:cxn modelId="{E5035266-91A0-4537-B109-432EC88D7A9C}" srcId="{44C81382-44AE-4C81-987D-47A4D11CB7B2}" destId="{896A7939-6EE1-4940-AE55-712F9257E56D}" srcOrd="1" destOrd="0" parTransId="{A029A8C2-4F38-4EF5-9C18-77054501D3C3}" sibTransId="{70B7C5D9-B21C-448C-B503-D7CC9EFABD4B}"/>
    <dgm:cxn modelId="{52DEE64A-DF14-4F9D-AB3B-24567F49E0FA}" srcId="{44C81382-44AE-4C81-987D-47A4D11CB7B2}" destId="{0D9F3CED-5235-47DF-A37F-BE7B51ED6F77}" srcOrd="3" destOrd="0" parTransId="{CEAF8BA6-6004-447D-936B-D8883C52E64C}" sibTransId="{66FCDAD5-AB98-470F-B5E1-BB0914D97264}"/>
    <dgm:cxn modelId="{F5835509-6109-4AB1-89D0-AB719DD589D6}" type="presOf" srcId="{896A7939-6EE1-4940-AE55-712F9257E56D}" destId="{4802DF98-D97E-4352-B944-C278BC6D8077}" srcOrd="0" destOrd="0" presId="urn:microsoft.com/office/officeart/2005/8/layout/pyramid2"/>
    <dgm:cxn modelId="{C19796AA-FA49-428C-B626-D07DD9865600}" srcId="{44C81382-44AE-4C81-987D-47A4D11CB7B2}" destId="{2C961F05-F858-46E8-A75F-6C81596F7C95}" srcOrd="0" destOrd="0" parTransId="{A0700A1E-D8E8-4FE2-AEF4-E70A4517DA4E}" sibTransId="{DB2125C8-A4D6-4CB1-B9BF-E72F4E0CE8DB}"/>
    <dgm:cxn modelId="{62484C0E-9DCA-4B4C-ACAE-187B74F1196D}" type="presOf" srcId="{44C81382-44AE-4C81-987D-47A4D11CB7B2}" destId="{CC49BFE2-D129-4DBD-B5AD-F53132C4C5A0}" srcOrd="0" destOrd="0" presId="urn:microsoft.com/office/officeart/2005/8/layout/pyramid2"/>
    <dgm:cxn modelId="{23D3510E-952D-49D3-9BE8-365E1E82A370}" type="presOf" srcId="{E6DE0EED-9B1F-4B4D-B3E4-B01842EF42FD}" destId="{890938A4-69EB-4C00-9A0E-224959EED2B7}" srcOrd="0" destOrd="0" presId="urn:microsoft.com/office/officeart/2005/8/layout/pyramid2"/>
    <dgm:cxn modelId="{E84361F5-99EF-4261-ABF1-EAE00BE63642}" srcId="{44C81382-44AE-4C81-987D-47A4D11CB7B2}" destId="{E6DE0EED-9B1F-4B4D-B3E4-B01842EF42FD}" srcOrd="2" destOrd="0" parTransId="{77599D62-AD2D-46FD-8889-D583879B6EFE}" sibTransId="{A3380A04-2E15-4ECE-80E8-EA83E5B97FBB}"/>
    <dgm:cxn modelId="{0A725A6F-90BA-45A7-8A43-228E70D0F6F0}" type="presOf" srcId="{2C961F05-F858-46E8-A75F-6C81596F7C95}" destId="{CB99BEA7-69C1-4B78-8FEA-1D8918C14C01}" srcOrd="0" destOrd="0" presId="urn:microsoft.com/office/officeart/2005/8/layout/pyramid2"/>
    <dgm:cxn modelId="{1DA9E920-4C72-4B25-B84F-B0F78DB1BBBF}" type="presOf" srcId="{0D9F3CED-5235-47DF-A37F-BE7B51ED6F77}" destId="{A963D4B8-EBD0-4931-BA5A-B90E3C638292}" srcOrd="0" destOrd="0" presId="urn:microsoft.com/office/officeart/2005/8/layout/pyramid2"/>
    <dgm:cxn modelId="{F50318F8-9DCE-4760-A0FA-BEC160E7E00A}" type="presParOf" srcId="{CC49BFE2-D129-4DBD-B5AD-F53132C4C5A0}" destId="{9D661FCF-57E0-4505-9E95-FD52C4E2C8CF}" srcOrd="0" destOrd="0" presId="urn:microsoft.com/office/officeart/2005/8/layout/pyramid2"/>
    <dgm:cxn modelId="{F0DA224D-DDD6-47A1-B834-726CA46AD2C7}" type="presParOf" srcId="{CC49BFE2-D129-4DBD-B5AD-F53132C4C5A0}" destId="{6F06D7BF-CA97-4932-97DD-E4815EB0DE47}" srcOrd="1" destOrd="0" presId="urn:microsoft.com/office/officeart/2005/8/layout/pyramid2"/>
    <dgm:cxn modelId="{AA1F4593-D8EF-4DBA-A56F-8D56F2A93146}" type="presParOf" srcId="{6F06D7BF-CA97-4932-97DD-E4815EB0DE47}" destId="{CB99BEA7-69C1-4B78-8FEA-1D8918C14C01}" srcOrd="0" destOrd="0" presId="urn:microsoft.com/office/officeart/2005/8/layout/pyramid2"/>
    <dgm:cxn modelId="{024B2603-84D4-456F-BC0A-E3EF7FF91B13}" type="presParOf" srcId="{6F06D7BF-CA97-4932-97DD-E4815EB0DE47}" destId="{93C1B143-A4BB-480C-B832-5C555F50B4FF}" srcOrd="1" destOrd="0" presId="urn:microsoft.com/office/officeart/2005/8/layout/pyramid2"/>
    <dgm:cxn modelId="{9E7F9DD4-9819-4650-8A30-C757CA8762A7}" type="presParOf" srcId="{6F06D7BF-CA97-4932-97DD-E4815EB0DE47}" destId="{4802DF98-D97E-4352-B944-C278BC6D8077}" srcOrd="2" destOrd="0" presId="urn:microsoft.com/office/officeart/2005/8/layout/pyramid2"/>
    <dgm:cxn modelId="{9440DA0C-66A2-48B5-8E85-E891CB84828A}" type="presParOf" srcId="{6F06D7BF-CA97-4932-97DD-E4815EB0DE47}" destId="{B8BCF910-F7A7-4AF1-AA3F-C0F89123D6B1}" srcOrd="3" destOrd="0" presId="urn:microsoft.com/office/officeart/2005/8/layout/pyramid2"/>
    <dgm:cxn modelId="{6B332832-3C3A-44B6-BBEB-2DD834567281}" type="presParOf" srcId="{6F06D7BF-CA97-4932-97DD-E4815EB0DE47}" destId="{890938A4-69EB-4C00-9A0E-224959EED2B7}" srcOrd="4" destOrd="0" presId="urn:microsoft.com/office/officeart/2005/8/layout/pyramid2"/>
    <dgm:cxn modelId="{613480A7-064E-42C5-AFC3-78AB21434FC3}" type="presParOf" srcId="{6F06D7BF-CA97-4932-97DD-E4815EB0DE47}" destId="{6AF4359C-D5CA-406B-AD76-0E0A5EA6F3B6}" srcOrd="5" destOrd="0" presId="urn:microsoft.com/office/officeart/2005/8/layout/pyramid2"/>
    <dgm:cxn modelId="{B80134F3-C10B-472C-9996-FB49B30CBA51}" type="presParOf" srcId="{6F06D7BF-CA97-4932-97DD-E4815EB0DE47}" destId="{A963D4B8-EBD0-4931-BA5A-B90E3C638292}" srcOrd="6" destOrd="0" presId="urn:microsoft.com/office/officeart/2005/8/layout/pyramid2"/>
    <dgm:cxn modelId="{4B91569C-FECD-44E2-B067-14DCBED75D20}" type="presParOf" srcId="{6F06D7BF-CA97-4932-97DD-E4815EB0DE47}" destId="{E646E493-DD53-44FC-8D91-9A114F25688C}" srcOrd="7" destOrd="0" presId="urn:microsoft.com/office/officeart/2005/8/layout/pyramid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3AAF40-5981-421D-9CD0-507318003A4C}" type="doc">
      <dgm:prSet loTypeId="urn:microsoft.com/office/officeart/2005/8/layout/default" loCatId="list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19C65D9-822F-4B87-8E91-FE0632BDC69F}">
      <dgm:prSet phldrT="[Текст]"/>
      <dgm:spPr/>
      <dgm:t>
        <a:bodyPr/>
        <a:lstStyle/>
        <a:p>
          <a:r>
            <a:rPr lang="ru-RU" dirty="0" smtClean="0"/>
            <a:t>Сотворчество</a:t>
          </a:r>
        </a:p>
        <a:p>
          <a:r>
            <a:rPr lang="ru-RU" dirty="0" smtClean="0"/>
            <a:t>педагог-ребёнок-родитель</a:t>
          </a:r>
          <a:endParaRPr lang="ru-RU" dirty="0"/>
        </a:p>
      </dgm:t>
    </dgm:pt>
    <dgm:pt modelId="{DC0AE60F-3304-4338-A404-4408EDD4A543}" type="parTrans" cxnId="{78C6FD74-8CFF-4EE3-A046-040FFBD1A556}">
      <dgm:prSet/>
      <dgm:spPr/>
      <dgm:t>
        <a:bodyPr/>
        <a:lstStyle/>
        <a:p>
          <a:endParaRPr lang="ru-RU"/>
        </a:p>
      </dgm:t>
    </dgm:pt>
    <dgm:pt modelId="{623DF944-C3D1-47EC-A3EC-7DC87686D81E}" type="sibTrans" cxnId="{78C6FD74-8CFF-4EE3-A046-040FFBD1A556}">
      <dgm:prSet/>
      <dgm:spPr/>
      <dgm:t>
        <a:bodyPr/>
        <a:lstStyle/>
        <a:p>
          <a:endParaRPr lang="ru-RU"/>
        </a:p>
      </dgm:t>
    </dgm:pt>
    <dgm:pt modelId="{B35659D2-4B63-4526-A067-1A6CD6B07572}">
      <dgm:prSet phldrT="[Текст]"/>
      <dgm:spPr/>
      <dgm:t>
        <a:bodyPr/>
        <a:lstStyle/>
        <a:p>
          <a:r>
            <a:rPr lang="ru-RU" dirty="0" smtClean="0"/>
            <a:t>Оформление </a:t>
          </a:r>
          <a:r>
            <a:rPr lang="ru-RU" dirty="0" err="1" smtClean="0"/>
            <a:t>портфолио</a:t>
          </a:r>
          <a:endParaRPr lang="ru-RU" dirty="0"/>
        </a:p>
      </dgm:t>
    </dgm:pt>
    <dgm:pt modelId="{3D5521EA-31A2-43B4-B2CD-81A82405CFFF}" type="parTrans" cxnId="{B9FF3A0E-4D92-4139-914D-F2FB0377FB72}">
      <dgm:prSet/>
      <dgm:spPr/>
      <dgm:t>
        <a:bodyPr/>
        <a:lstStyle/>
        <a:p>
          <a:endParaRPr lang="ru-RU"/>
        </a:p>
      </dgm:t>
    </dgm:pt>
    <dgm:pt modelId="{57243198-7A91-4C5D-A326-0C2525B05327}" type="sibTrans" cxnId="{B9FF3A0E-4D92-4139-914D-F2FB0377FB72}">
      <dgm:prSet/>
      <dgm:spPr/>
      <dgm:t>
        <a:bodyPr/>
        <a:lstStyle/>
        <a:p>
          <a:endParaRPr lang="ru-RU"/>
        </a:p>
      </dgm:t>
    </dgm:pt>
    <dgm:pt modelId="{91902F26-FBC7-4242-A9D3-ABF894890769}">
      <dgm:prSet phldrT="[Текст]"/>
      <dgm:spPr/>
      <dgm:t>
        <a:bodyPr/>
        <a:lstStyle/>
        <a:p>
          <a:r>
            <a:rPr lang="ru-RU" dirty="0" smtClean="0"/>
            <a:t>В среднем звене информация о развитии ребёнка</a:t>
          </a:r>
          <a:endParaRPr lang="ru-RU" dirty="0"/>
        </a:p>
      </dgm:t>
    </dgm:pt>
    <dgm:pt modelId="{A9BF85CC-D1F6-4690-B896-1E88BD45B0EC}" type="parTrans" cxnId="{C97BCDB7-5ECA-4295-931E-1FE5A7332F2B}">
      <dgm:prSet/>
      <dgm:spPr/>
      <dgm:t>
        <a:bodyPr/>
        <a:lstStyle/>
        <a:p>
          <a:endParaRPr lang="ru-RU"/>
        </a:p>
      </dgm:t>
    </dgm:pt>
    <dgm:pt modelId="{08244805-797A-4B8E-9FB8-FABE2A34E927}" type="sibTrans" cxnId="{C97BCDB7-5ECA-4295-931E-1FE5A7332F2B}">
      <dgm:prSet/>
      <dgm:spPr/>
      <dgm:t>
        <a:bodyPr/>
        <a:lstStyle/>
        <a:p>
          <a:endParaRPr lang="ru-RU"/>
        </a:p>
      </dgm:t>
    </dgm:pt>
    <dgm:pt modelId="{20FAC075-D7E7-43E9-A759-16E5ECBAF316}">
      <dgm:prSet phldrT="[Текст]"/>
      <dgm:spPr/>
      <dgm:t>
        <a:bodyPr/>
        <a:lstStyle/>
        <a:p>
          <a:r>
            <a:rPr lang="ru-RU" dirty="0" smtClean="0"/>
            <a:t>Родители получают всестороннюю информацию о ребёнке</a:t>
          </a:r>
          <a:endParaRPr lang="ru-RU" dirty="0"/>
        </a:p>
      </dgm:t>
    </dgm:pt>
    <dgm:pt modelId="{782F6A48-DB38-4C4D-B5B2-BD24C9EEA765}" type="parTrans" cxnId="{609D618D-21DA-49C0-AAE1-FDE3E469142F}">
      <dgm:prSet/>
      <dgm:spPr/>
      <dgm:t>
        <a:bodyPr/>
        <a:lstStyle/>
        <a:p>
          <a:endParaRPr lang="ru-RU"/>
        </a:p>
      </dgm:t>
    </dgm:pt>
    <dgm:pt modelId="{0E897D90-A0C0-4184-9483-7229F085AABD}" type="sibTrans" cxnId="{609D618D-21DA-49C0-AAE1-FDE3E469142F}">
      <dgm:prSet/>
      <dgm:spPr/>
      <dgm:t>
        <a:bodyPr/>
        <a:lstStyle/>
        <a:p>
          <a:endParaRPr lang="ru-RU"/>
        </a:p>
      </dgm:t>
    </dgm:pt>
    <dgm:pt modelId="{ED590538-4839-4AC7-A9F0-6359038F2F5C}">
      <dgm:prSet phldrT="[Текст]"/>
      <dgm:spPr/>
      <dgm:t>
        <a:bodyPr/>
        <a:lstStyle/>
        <a:p>
          <a:r>
            <a:rPr lang="ru-RU" dirty="0" smtClean="0"/>
            <a:t>Повышение качества образования</a:t>
          </a:r>
          <a:endParaRPr lang="ru-RU" dirty="0"/>
        </a:p>
      </dgm:t>
    </dgm:pt>
    <dgm:pt modelId="{3FD61E2B-2EC1-4782-84F3-5A90208B2EB0}" type="parTrans" cxnId="{7FAA7850-A676-4CBD-B539-739349E55118}">
      <dgm:prSet/>
      <dgm:spPr/>
      <dgm:t>
        <a:bodyPr/>
        <a:lstStyle/>
        <a:p>
          <a:endParaRPr lang="ru-RU"/>
        </a:p>
      </dgm:t>
    </dgm:pt>
    <dgm:pt modelId="{C5EC023B-D904-4EAF-AB5B-BC91A282C07D}" type="sibTrans" cxnId="{7FAA7850-A676-4CBD-B539-739349E55118}">
      <dgm:prSet/>
      <dgm:spPr/>
      <dgm:t>
        <a:bodyPr/>
        <a:lstStyle/>
        <a:p>
          <a:endParaRPr lang="ru-RU"/>
        </a:p>
      </dgm:t>
    </dgm:pt>
    <dgm:pt modelId="{3E4C1630-809D-4FD1-9E9E-BF340EDF0AE8}" type="pres">
      <dgm:prSet presAssocID="{AA3AAF40-5981-421D-9CD0-507318003A4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16A314-1F0D-4DD0-91B3-3947EE80B21F}" type="pres">
      <dgm:prSet presAssocID="{719C65D9-822F-4B87-8E91-FE0632BDC69F}" presName="node" presStyleLbl="node1" presStyleIdx="0" presStyleCnt="5" custScaleY="167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08C856-A118-4196-8CAF-A0EC1B033B04}" type="pres">
      <dgm:prSet presAssocID="{623DF944-C3D1-47EC-A3EC-7DC87686D81E}" presName="sibTrans" presStyleCnt="0"/>
      <dgm:spPr/>
    </dgm:pt>
    <dgm:pt modelId="{5E5B0816-FE24-4885-B3AA-917806361BC2}" type="pres">
      <dgm:prSet presAssocID="{B35659D2-4B63-4526-A067-1A6CD6B0757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26680B-9CD5-4A70-897A-5037F9263A01}" type="pres">
      <dgm:prSet presAssocID="{57243198-7A91-4C5D-A326-0C2525B05327}" presName="sibTrans" presStyleCnt="0"/>
      <dgm:spPr/>
    </dgm:pt>
    <dgm:pt modelId="{C767A9DD-847C-4622-9165-33A6C2CF539F}" type="pres">
      <dgm:prSet presAssocID="{91902F26-FBC7-4242-A9D3-ABF89489076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F993E9-AD3F-41D5-BEA4-5C8C924DD455}" type="pres">
      <dgm:prSet presAssocID="{08244805-797A-4B8E-9FB8-FABE2A34E927}" presName="sibTrans" presStyleCnt="0"/>
      <dgm:spPr/>
    </dgm:pt>
    <dgm:pt modelId="{87DEE14D-30C3-4ECD-B163-34CBE7ED9EAB}" type="pres">
      <dgm:prSet presAssocID="{20FAC075-D7E7-43E9-A759-16E5ECBAF31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085871-95B4-426D-B557-65D2440701F8}" type="pres">
      <dgm:prSet presAssocID="{0E897D90-A0C0-4184-9483-7229F085AABD}" presName="sibTrans" presStyleCnt="0"/>
      <dgm:spPr/>
    </dgm:pt>
    <dgm:pt modelId="{1103C906-9A04-41DF-8E4D-55300426A469}" type="pres">
      <dgm:prSet presAssocID="{ED590538-4839-4AC7-A9F0-6359038F2F5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6A5089-57F8-4CE6-A1A1-1B0BB439AE86}" type="presOf" srcId="{ED590538-4839-4AC7-A9F0-6359038F2F5C}" destId="{1103C906-9A04-41DF-8E4D-55300426A469}" srcOrd="0" destOrd="0" presId="urn:microsoft.com/office/officeart/2005/8/layout/default"/>
    <dgm:cxn modelId="{B9FF3A0E-4D92-4139-914D-F2FB0377FB72}" srcId="{AA3AAF40-5981-421D-9CD0-507318003A4C}" destId="{B35659D2-4B63-4526-A067-1A6CD6B07572}" srcOrd="1" destOrd="0" parTransId="{3D5521EA-31A2-43B4-B2CD-81A82405CFFF}" sibTransId="{57243198-7A91-4C5D-A326-0C2525B05327}"/>
    <dgm:cxn modelId="{4780C505-8D24-407C-BC46-BD9156FB5208}" type="presOf" srcId="{B35659D2-4B63-4526-A067-1A6CD6B07572}" destId="{5E5B0816-FE24-4885-B3AA-917806361BC2}" srcOrd="0" destOrd="0" presId="urn:microsoft.com/office/officeart/2005/8/layout/default"/>
    <dgm:cxn modelId="{78C6FD74-8CFF-4EE3-A046-040FFBD1A556}" srcId="{AA3AAF40-5981-421D-9CD0-507318003A4C}" destId="{719C65D9-822F-4B87-8E91-FE0632BDC69F}" srcOrd="0" destOrd="0" parTransId="{DC0AE60F-3304-4338-A404-4408EDD4A543}" sibTransId="{623DF944-C3D1-47EC-A3EC-7DC87686D81E}"/>
    <dgm:cxn modelId="{ED921259-7450-4DDA-9795-4CEF45F0EB0F}" type="presOf" srcId="{AA3AAF40-5981-421D-9CD0-507318003A4C}" destId="{3E4C1630-809D-4FD1-9E9E-BF340EDF0AE8}" srcOrd="0" destOrd="0" presId="urn:microsoft.com/office/officeart/2005/8/layout/default"/>
    <dgm:cxn modelId="{43A399EC-8BE5-4D7B-A9A0-DD0E091EDB73}" type="presOf" srcId="{20FAC075-D7E7-43E9-A759-16E5ECBAF316}" destId="{87DEE14D-30C3-4ECD-B163-34CBE7ED9EAB}" srcOrd="0" destOrd="0" presId="urn:microsoft.com/office/officeart/2005/8/layout/default"/>
    <dgm:cxn modelId="{7FAA7850-A676-4CBD-B539-739349E55118}" srcId="{AA3AAF40-5981-421D-9CD0-507318003A4C}" destId="{ED590538-4839-4AC7-A9F0-6359038F2F5C}" srcOrd="4" destOrd="0" parTransId="{3FD61E2B-2EC1-4782-84F3-5A90208B2EB0}" sibTransId="{C5EC023B-D904-4EAF-AB5B-BC91A282C07D}"/>
    <dgm:cxn modelId="{C97BCDB7-5ECA-4295-931E-1FE5A7332F2B}" srcId="{AA3AAF40-5981-421D-9CD0-507318003A4C}" destId="{91902F26-FBC7-4242-A9D3-ABF894890769}" srcOrd="2" destOrd="0" parTransId="{A9BF85CC-D1F6-4690-B896-1E88BD45B0EC}" sibTransId="{08244805-797A-4B8E-9FB8-FABE2A34E927}"/>
    <dgm:cxn modelId="{6381E000-9EF5-4923-B852-0C34CAE66155}" type="presOf" srcId="{719C65D9-822F-4B87-8E91-FE0632BDC69F}" destId="{6B16A314-1F0D-4DD0-91B3-3947EE80B21F}" srcOrd="0" destOrd="0" presId="urn:microsoft.com/office/officeart/2005/8/layout/default"/>
    <dgm:cxn modelId="{609D618D-21DA-49C0-AAE1-FDE3E469142F}" srcId="{AA3AAF40-5981-421D-9CD0-507318003A4C}" destId="{20FAC075-D7E7-43E9-A759-16E5ECBAF316}" srcOrd="3" destOrd="0" parTransId="{782F6A48-DB38-4C4D-B5B2-BD24C9EEA765}" sibTransId="{0E897D90-A0C0-4184-9483-7229F085AABD}"/>
    <dgm:cxn modelId="{36491ADC-ADC4-4AC8-91BE-EE850C2D22F7}" type="presOf" srcId="{91902F26-FBC7-4242-A9D3-ABF894890769}" destId="{C767A9DD-847C-4622-9165-33A6C2CF539F}" srcOrd="0" destOrd="0" presId="urn:microsoft.com/office/officeart/2005/8/layout/default"/>
    <dgm:cxn modelId="{027EEE66-85FC-419C-A41B-7DB028B41D45}" type="presParOf" srcId="{3E4C1630-809D-4FD1-9E9E-BF340EDF0AE8}" destId="{6B16A314-1F0D-4DD0-91B3-3947EE80B21F}" srcOrd="0" destOrd="0" presId="urn:microsoft.com/office/officeart/2005/8/layout/default"/>
    <dgm:cxn modelId="{CEC02715-E565-4E42-9724-D048DF6FD8E5}" type="presParOf" srcId="{3E4C1630-809D-4FD1-9E9E-BF340EDF0AE8}" destId="{E908C856-A118-4196-8CAF-A0EC1B033B04}" srcOrd="1" destOrd="0" presId="urn:microsoft.com/office/officeart/2005/8/layout/default"/>
    <dgm:cxn modelId="{DD23746D-446B-41E7-8D6F-B56C980D3EB2}" type="presParOf" srcId="{3E4C1630-809D-4FD1-9E9E-BF340EDF0AE8}" destId="{5E5B0816-FE24-4885-B3AA-917806361BC2}" srcOrd="2" destOrd="0" presId="urn:microsoft.com/office/officeart/2005/8/layout/default"/>
    <dgm:cxn modelId="{C9C1A588-968D-4178-8489-81A78B485E56}" type="presParOf" srcId="{3E4C1630-809D-4FD1-9E9E-BF340EDF0AE8}" destId="{C926680B-9CD5-4A70-897A-5037F9263A01}" srcOrd="3" destOrd="0" presId="urn:microsoft.com/office/officeart/2005/8/layout/default"/>
    <dgm:cxn modelId="{00DB941B-863C-41E4-8CB1-2BC2EC879E62}" type="presParOf" srcId="{3E4C1630-809D-4FD1-9E9E-BF340EDF0AE8}" destId="{C767A9DD-847C-4622-9165-33A6C2CF539F}" srcOrd="4" destOrd="0" presId="urn:microsoft.com/office/officeart/2005/8/layout/default"/>
    <dgm:cxn modelId="{FDFB04D1-6E5B-4DA5-85C7-C84B5C064CD4}" type="presParOf" srcId="{3E4C1630-809D-4FD1-9E9E-BF340EDF0AE8}" destId="{91F993E9-AD3F-41D5-BEA4-5C8C924DD455}" srcOrd="5" destOrd="0" presId="urn:microsoft.com/office/officeart/2005/8/layout/default"/>
    <dgm:cxn modelId="{D32D9959-0FCC-40AF-987C-F78E2D70C9FF}" type="presParOf" srcId="{3E4C1630-809D-4FD1-9E9E-BF340EDF0AE8}" destId="{87DEE14D-30C3-4ECD-B163-34CBE7ED9EAB}" srcOrd="6" destOrd="0" presId="urn:microsoft.com/office/officeart/2005/8/layout/default"/>
    <dgm:cxn modelId="{837320B7-84A2-486A-826A-6499E48A60E1}" type="presParOf" srcId="{3E4C1630-809D-4FD1-9E9E-BF340EDF0AE8}" destId="{FE085871-95B4-426D-B557-65D2440701F8}" srcOrd="7" destOrd="0" presId="urn:microsoft.com/office/officeart/2005/8/layout/default"/>
    <dgm:cxn modelId="{A4C67899-0C46-4DC1-B364-3E2AB890D225}" type="presParOf" srcId="{3E4C1630-809D-4FD1-9E9E-BF340EDF0AE8}" destId="{1103C906-9A04-41DF-8E4D-55300426A469}" srcOrd="8" destOrd="0" presId="urn:microsoft.com/office/officeart/2005/8/layout/default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407E113-9C61-493A-92B3-F0E9FD178928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CE2A41-3412-42DE-AF49-211CF333D5C5}">
      <dgm:prSet phldrT="[Текст]"/>
      <dgm:spPr/>
      <dgm:t>
        <a:bodyPr/>
        <a:lstStyle/>
        <a:p>
          <a:r>
            <a:rPr lang="ru-RU" b="1" i="1" dirty="0" smtClean="0"/>
            <a:t>Активность</a:t>
          </a:r>
          <a:endParaRPr lang="ru-RU" b="1" i="1" dirty="0"/>
        </a:p>
      </dgm:t>
    </dgm:pt>
    <dgm:pt modelId="{DDCB505C-D33C-4335-9F97-BAA9ED2907B8}" type="parTrans" cxnId="{53E78740-27BF-4234-A2DA-0730523C5F86}">
      <dgm:prSet/>
      <dgm:spPr/>
      <dgm:t>
        <a:bodyPr/>
        <a:lstStyle/>
        <a:p>
          <a:endParaRPr lang="ru-RU"/>
        </a:p>
      </dgm:t>
    </dgm:pt>
    <dgm:pt modelId="{E083BAD3-DCEF-4833-B21F-563BBB72337A}" type="sibTrans" cxnId="{53E78740-27BF-4234-A2DA-0730523C5F86}">
      <dgm:prSet/>
      <dgm:spPr/>
      <dgm:t>
        <a:bodyPr/>
        <a:lstStyle/>
        <a:p>
          <a:endParaRPr lang="ru-RU"/>
        </a:p>
      </dgm:t>
    </dgm:pt>
    <dgm:pt modelId="{65683C2E-55E6-4951-AB4E-67DBCD5B1B1C}">
      <dgm:prSet phldrT="[Текст]"/>
      <dgm:spPr/>
      <dgm:t>
        <a:bodyPr/>
        <a:lstStyle/>
        <a:p>
          <a:r>
            <a:rPr lang="ru-RU" dirty="0" smtClean="0"/>
            <a:t>В развитии ребёнка</a:t>
          </a:r>
          <a:endParaRPr lang="ru-RU" dirty="0"/>
        </a:p>
      </dgm:t>
    </dgm:pt>
    <dgm:pt modelId="{E393F8BE-EE26-42F1-A835-75EA1C1E34B5}" type="parTrans" cxnId="{92C71DFF-5CF1-4CF1-9248-AC90CB49B6C1}">
      <dgm:prSet/>
      <dgm:spPr/>
      <dgm:t>
        <a:bodyPr/>
        <a:lstStyle/>
        <a:p>
          <a:endParaRPr lang="ru-RU"/>
        </a:p>
      </dgm:t>
    </dgm:pt>
    <dgm:pt modelId="{1A793323-0B68-4190-B6FB-B0E0C89F06B6}" type="sibTrans" cxnId="{92C71DFF-5CF1-4CF1-9248-AC90CB49B6C1}">
      <dgm:prSet/>
      <dgm:spPr/>
      <dgm:t>
        <a:bodyPr/>
        <a:lstStyle/>
        <a:p>
          <a:endParaRPr lang="ru-RU"/>
        </a:p>
      </dgm:t>
    </dgm:pt>
    <dgm:pt modelId="{90BDFA0F-FC98-45BC-87D7-E43792F39CE5}">
      <dgm:prSet phldrT="[Текст]"/>
      <dgm:spPr/>
      <dgm:t>
        <a:bodyPr/>
        <a:lstStyle/>
        <a:p>
          <a:r>
            <a:rPr lang="ru-RU" dirty="0" smtClean="0"/>
            <a:t>В жизни первого года обучения</a:t>
          </a:r>
          <a:endParaRPr lang="ru-RU" dirty="0"/>
        </a:p>
      </dgm:t>
    </dgm:pt>
    <dgm:pt modelId="{14C930AC-61D3-4AC2-A478-2615FD18A849}" type="parTrans" cxnId="{2234F59E-9078-4D5D-942F-B164BF20DC71}">
      <dgm:prSet/>
      <dgm:spPr/>
      <dgm:t>
        <a:bodyPr/>
        <a:lstStyle/>
        <a:p>
          <a:endParaRPr lang="ru-RU"/>
        </a:p>
      </dgm:t>
    </dgm:pt>
    <dgm:pt modelId="{C5210783-5CA8-4CF0-88A5-E98AC115C9F4}" type="sibTrans" cxnId="{2234F59E-9078-4D5D-942F-B164BF20DC71}">
      <dgm:prSet/>
      <dgm:spPr/>
      <dgm:t>
        <a:bodyPr/>
        <a:lstStyle/>
        <a:p>
          <a:endParaRPr lang="ru-RU"/>
        </a:p>
      </dgm:t>
    </dgm:pt>
    <dgm:pt modelId="{C37AE6CE-1EF9-49E9-932A-BBD1E60E79E0}">
      <dgm:prSet phldrT="[Текст]"/>
      <dgm:spPr/>
      <dgm:t>
        <a:bodyPr/>
        <a:lstStyle/>
        <a:p>
          <a:r>
            <a:rPr lang="ru-RU" b="1" i="1" dirty="0" err="1" smtClean="0"/>
            <a:t>Портфолио</a:t>
          </a:r>
          <a:endParaRPr lang="ru-RU" b="1" i="1" dirty="0"/>
        </a:p>
      </dgm:t>
    </dgm:pt>
    <dgm:pt modelId="{15B159E0-3BDF-4A8E-B655-C459F2DDC8B8}" type="parTrans" cxnId="{7DC95C6E-2707-4FDC-93C8-D0F16EE908FB}">
      <dgm:prSet/>
      <dgm:spPr/>
      <dgm:t>
        <a:bodyPr/>
        <a:lstStyle/>
        <a:p>
          <a:endParaRPr lang="ru-RU"/>
        </a:p>
      </dgm:t>
    </dgm:pt>
    <dgm:pt modelId="{CB146633-C8DA-49A2-8D3B-96F1019C57BD}" type="sibTrans" cxnId="{7DC95C6E-2707-4FDC-93C8-D0F16EE908FB}">
      <dgm:prSet/>
      <dgm:spPr/>
      <dgm:t>
        <a:bodyPr/>
        <a:lstStyle/>
        <a:p>
          <a:endParaRPr lang="ru-RU"/>
        </a:p>
      </dgm:t>
    </dgm:pt>
    <dgm:pt modelId="{F682FFF4-DA8C-40FE-9F49-BE4484BE6223}">
      <dgm:prSet phldrT="[Текст]"/>
      <dgm:spPr/>
      <dgm:t>
        <a:bodyPr/>
        <a:lstStyle/>
        <a:p>
          <a:r>
            <a:rPr lang="ru-RU" dirty="0" smtClean="0"/>
            <a:t>Презентация </a:t>
          </a:r>
          <a:r>
            <a:rPr lang="ru-RU" dirty="0" err="1" smtClean="0"/>
            <a:t>портфолио</a:t>
          </a:r>
          <a:endParaRPr lang="ru-RU" dirty="0"/>
        </a:p>
      </dgm:t>
    </dgm:pt>
    <dgm:pt modelId="{40B27E7B-C446-420A-B5C3-15A22E5ED581}" type="parTrans" cxnId="{8AF9957A-42A3-41F5-A223-4BD92C449C14}">
      <dgm:prSet/>
      <dgm:spPr/>
      <dgm:t>
        <a:bodyPr/>
        <a:lstStyle/>
        <a:p>
          <a:endParaRPr lang="ru-RU"/>
        </a:p>
      </dgm:t>
    </dgm:pt>
    <dgm:pt modelId="{0293E1A5-7B0C-4D55-A923-6E5D062D3FE3}" type="sibTrans" cxnId="{8AF9957A-42A3-41F5-A223-4BD92C449C14}">
      <dgm:prSet/>
      <dgm:spPr/>
      <dgm:t>
        <a:bodyPr/>
        <a:lstStyle/>
        <a:p>
          <a:endParaRPr lang="ru-RU"/>
        </a:p>
      </dgm:t>
    </dgm:pt>
    <dgm:pt modelId="{1A73FAC5-BFC5-4470-8E16-BFE7A8115F12}">
      <dgm:prSet phldrT="[Текст]" phldr="1"/>
      <dgm:spPr/>
      <dgm:t>
        <a:bodyPr/>
        <a:lstStyle/>
        <a:p>
          <a:endParaRPr lang="ru-RU" dirty="0"/>
        </a:p>
      </dgm:t>
    </dgm:pt>
    <dgm:pt modelId="{0A7182A6-96DD-4E7B-9313-B08FF3DA872E}" type="parTrans" cxnId="{1745B0A1-3035-4D81-AEAE-4DB420541281}">
      <dgm:prSet/>
      <dgm:spPr/>
      <dgm:t>
        <a:bodyPr/>
        <a:lstStyle/>
        <a:p>
          <a:endParaRPr lang="ru-RU"/>
        </a:p>
      </dgm:t>
    </dgm:pt>
    <dgm:pt modelId="{54E8EB92-B74A-4D8E-AE6F-EDF74E745048}" type="sibTrans" cxnId="{1745B0A1-3035-4D81-AEAE-4DB420541281}">
      <dgm:prSet/>
      <dgm:spPr/>
      <dgm:t>
        <a:bodyPr/>
        <a:lstStyle/>
        <a:p>
          <a:endParaRPr lang="ru-RU"/>
        </a:p>
      </dgm:t>
    </dgm:pt>
    <dgm:pt modelId="{2F706BA4-4994-4745-B23B-A0E44454C80B}">
      <dgm:prSet phldrT="[Текст]"/>
      <dgm:spPr/>
      <dgm:t>
        <a:bodyPr/>
        <a:lstStyle/>
        <a:p>
          <a:r>
            <a:rPr lang="ru-RU" b="1" i="1" dirty="0" smtClean="0"/>
            <a:t>Одарённость</a:t>
          </a:r>
          <a:endParaRPr lang="ru-RU" b="1" i="1" dirty="0"/>
        </a:p>
      </dgm:t>
    </dgm:pt>
    <dgm:pt modelId="{E29F46FE-01A5-4EEC-8152-734E344DAF76}" type="parTrans" cxnId="{29EFE4FA-B9FA-42EB-9D5D-F74EBFECC997}">
      <dgm:prSet/>
      <dgm:spPr/>
      <dgm:t>
        <a:bodyPr/>
        <a:lstStyle/>
        <a:p>
          <a:endParaRPr lang="ru-RU"/>
        </a:p>
      </dgm:t>
    </dgm:pt>
    <dgm:pt modelId="{095E0FDA-696E-4494-A907-76981DEC08B8}" type="sibTrans" cxnId="{29EFE4FA-B9FA-42EB-9D5D-F74EBFECC997}">
      <dgm:prSet/>
      <dgm:spPr/>
      <dgm:t>
        <a:bodyPr/>
        <a:lstStyle/>
        <a:p>
          <a:endParaRPr lang="ru-RU"/>
        </a:p>
      </dgm:t>
    </dgm:pt>
    <dgm:pt modelId="{E58314B0-69FF-4F15-977D-47F2445719F7}">
      <dgm:prSet phldrT="[Текст]"/>
      <dgm:spPr/>
      <dgm:t>
        <a:bodyPr/>
        <a:lstStyle/>
        <a:p>
          <a:r>
            <a:rPr lang="ru-RU" dirty="0" smtClean="0"/>
            <a:t>Выявить одарённых детей</a:t>
          </a:r>
          <a:endParaRPr lang="ru-RU" dirty="0"/>
        </a:p>
      </dgm:t>
    </dgm:pt>
    <dgm:pt modelId="{7CE972CA-2D27-4E38-A699-72570312B1BB}" type="parTrans" cxnId="{242D279E-8CB9-44F7-B4B4-0763745D91B2}">
      <dgm:prSet/>
      <dgm:spPr/>
      <dgm:t>
        <a:bodyPr/>
        <a:lstStyle/>
        <a:p>
          <a:endParaRPr lang="ru-RU"/>
        </a:p>
      </dgm:t>
    </dgm:pt>
    <dgm:pt modelId="{D89020F0-B55F-4B84-AA13-FB0D24454F1E}" type="sibTrans" cxnId="{242D279E-8CB9-44F7-B4B4-0763745D91B2}">
      <dgm:prSet/>
      <dgm:spPr/>
      <dgm:t>
        <a:bodyPr/>
        <a:lstStyle/>
        <a:p>
          <a:endParaRPr lang="ru-RU"/>
        </a:p>
      </dgm:t>
    </dgm:pt>
    <dgm:pt modelId="{9E505D83-9F26-439A-A945-6E5274487E26}">
      <dgm:prSet phldrT="[Текст]" phldr="1"/>
      <dgm:spPr/>
      <dgm:t>
        <a:bodyPr/>
        <a:lstStyle/>
        <a:p>
          <a:endParaRPr lang="ru-RU" dirty="0"/>
        </a:p>
      </dgm:t>
    </dgm:pt>
    <dgm:pt modelId="{B0B38032-441D-41B2-94C3-BFDCA509B219}" type="parTrans" cxnId="{E0F0A87F-FDD6-4D95-9A9C-7DFEF861BE56}">
      <dgm:prSet/>
      <dgm:spPr/>
      <dgm:t>
        <a:bodyPr/>
        <a:lstStyle/>
        <a:p>
          <a:endParaRPr lang="ru-RU"/>
        </a:p>
      </dgm:t>
    </dgm:pt>
    <dgm:pt modelId="{05C757A5-4A74-40A9-BD69-42278DF36D69}" type="sibTrans" cxnId="{E0F0A87F-FDD6-4D95-9A9C-7DFEF861BE56}">
      <dgm:prSet/>
      <dgm:spPr/>
      <dgm:t>
        <a:bodyPr/>
        <a:lstStyle/>
        <a:p>
          <a:endParaRPr lang="ru-RU"/>
        </a:p>
      </dgm:t>
    </dgm:pt>
    <dgm:pt modelId="{D300673D-282F-49B5-AE0A-01FC53488A5D}" type="pres">
      <dgm:prSet presAssocID="{2407E113-9C61-493A-92B3-F0E9FD17892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85C315-78B4-4A4D-9517-F3C414C135D4}" type="pres">
      <dgm:prSet presAssocID="{E8CE2A41-3412-42DE-AF49-211CF333D5C5}" presName="circle1" presStyleLbl="node1" presStyleIdx="0" presStyleCnt="3"/>
      <dgm:spPr/>
    </dgm:pt>
    <dgm:pt modelId="{A3670961-DEE4-476E-9664-AE9DFCAD3FE4}" type="pres">
      <dgm:prSet presAssocID="{E8CE2A41-3412-42DE-AF49-211CF333D5C5}" presName="space" presStyleCnt="0"/>
      <dgm:spPr/>
    </dgm:pt>
    <dgm:pt modelId="{C41A45C1-1392-4EE5-8D45-309136EBBA6D}" type="pres">
      <dgm:prSet presAssocID="{E8CE2A41-3412-42DE-AF49-211CF333D5C5}" presName="rect1" presStyleLbl="alignAcc1" presStyleIdx="0" presStyleCnt="3"/>
      <dgm:spPr/>
      <dgm:t>
        <a:bodyPr/>
        <a:lstStyle/>
        <a:p>
          <a:endParaRPr lang="ru-RU"/>
        </a:p>
      </dgm:t>
    </dgm:pt>
    <dgm:pt modelId="{ED196920-47DF-466B-9AD1-07CACB4651A1}" type="pres">
      <dgm:prSet presAssocID="{C37AE6CE-1EF9-49E9-932A-BBD1E60E79E0}" presName="vertSpace2" presStyleLbl="node1" presStyleIdx="0" presStyleCnt="3"/>
      <dgm:spPr/>
    </dgm:pt>
    <dgm:pt modelId="{22FE42CA-6431-4DC0-AC37-5B152ADDD117}" type="pres">
      <dgm:prSet presAssocID="{C37AE6CE-1EF9-49E9-932A-BBD1E60E79E0}" presName="circle2" presStyleLbl="node1" presStyleIdx="1" presStyleCnt="3"/>
      <dgm:spPr/>
    </dgm:pt>
    <dgm:pt modelId="{6FF598FD-6A43-4DC2-89FD-111CCAB2481B}" type="pres">
      <dgm:prSet presAssocID="{C37AE6CE-1EF9-49E9-932A-BBD1E60E79E0}" presName="rect2" presStyleLbl="alignAcc1" presStyleIdx="1" presStyleCnt="3"/>
      <dgm:spPr/>
      <dgm:t>
        <a:bodyPr/>
        <a:lstStyle/>
        <a:p>
          <a:endParaRPr lang="ru-RU"/>
        </a:p>
      </dgm:t>
    </dgm:pt>
    <dgm:pt modelId="{F5D333C7-7100-4954-8EEB-48B627A712F7}" type="pres">
      <dgm:prSet presAssocID="{2F706BA4-4994-4745-B23B-A0E44454C80B}" presName="vertSpace3" presStyleLbl="node1" presStyleIdx="1" presStyleCnt="3"/>
      <dgm:spPr/>
    </dgm:pt>
    <dgm:pt modelId="{7E548F17-EF4C-41D9-9471-C034AE46F52C}" type="pres">
      <dgm:prSet presAssocID="{2F706BA4-4994-4745-B23B-A0E44454C80B}" presName="circle3" presStyleLbl="node1" presStyleIdx="2" presStyleCnt="3"/>
      <dgm:spPr/>
    </dgm:pt>
    <dgm:pt modelId="{D74BA2A7-1E8F-48AF-B1E4-EFD221F37F70}" type="pres">
      <dgm:prSet presAssocID="{2F706BA4-4994-4745-B23B-A0E44454C80B}" presName="rect3" presStyleLbl="alignAcc1" presStyleIdx="2" presStyleCnt="3"/>
      <dgm:spPr/>
      <dgm:t>
        <a:bodyPr/>
        <a:lstStyle/>
        <a:p>
          <a:endParaRPr lang="ru-RU"/>
        </a:p>
      </dgm:t>
    </dgm:pt>
    <dgm:pt modelId="{FC0C0541-B0F3-4B24-B11E-806636403CF9}" type="pres">
      <dgm:prSet presAssocID="{E8CE2A41-3412-42DE-AF49-211CF333D5C5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9246BE-A8BD-4342-AB59-A0644DEA1806}" type="pres">
      <dgm:prSet presAssocID="{E8CE2A41-3412-42DE-AF49-211CF333D5C5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28A7D0-EDC5-47CB-A995-2B5E94BB95E7}" type="pres">
      <dgm:prSet presAssocID="{C37AE6CE-1EF9-49E9-932A-BBD1E60E79E0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09038-F460-4717-9A3C-3B91D871037D}" type="pres">
      <dgm:prSet presAssocID="{C37AE6CE-1EF9-49E9-932A-BBD1E60E79E0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996F54-F78B-4B22-9EAE-DD38A2C93DE0}" type="pres">
      <dgm:prSet presAssocID="{2F706BA4-4994-4745-B23B-A0E44454C80B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0D3712-CC27-4B66-B2E4-5CE5FC707199}" type="pres">
      <dgm:prSet presAssocID="{2F706BA4-4994-4745-B23B-A0E44454C80B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CEF2B5-5B99-4FA5-9A54-F68758B2377A}" type="presOf" srcId="{65683C2E-55E6-4951-AB4E-67DBCD5B1B1C}" destId="{0D9246BE-A8BD-4342-AB59-A0644DEA1806}" srcOrd="0" destOrd="0" presId="urn:microsoft.com/office/officeart/2005/8/layout/target3"/>
    <dgm:cxn modelId="{E89ED7C4-AC6A-4407-98FA-2C8C5ADC9928}" type="presOf" srcId="{E8CE2A41-3412-42DE-AF49-211CF333D5C5}" destId="{FC0C0541-B0F3-4B24-B11E-806636403CF9}" srcOrd="1" destOrd="0" presId="urn:microsoft.com/office/officeart/2005/8/layout/target3"/>
    <dgm:cxn modelId="{1745B0A1-3035-4D81-AEAE-4DB420541281}" srcId="{C37AE6CE-1EF9-49E9-932A-BBD1E60E79E0}" destId="{1A73FAC5-BFC5-4470-8E16-BFE7A8115F12}" srcOrd="1" destOrd="0" parTransId="{0A7182A6-96DD-4E7B-9313-B08FF3DA872E}" sibTransId="{54E8EB92-B74A-4D8E-AE6F-EDF74E745048}"/>
    <dgm:cxn modelId="{7DC95C6E-2707-4FDC-93C8-D0F16EE908FB}" srcId="{2407E113-9C61-493A-92B3-F0E9FD178928}" destId="{C37AE6CE-1EF9-49E9-932A-BBD1E60E79E0}" srcOrd="1" destOrd="0" parTransId="{15B159E0-3BDF-4A8E-B655-C459F2DDC8B8}" sibTransId="{CB146633-C8DA-49A2-8D3B-96F1019C57BD}"/>
    <dgm:cxn modelId="{242D279E-8CB9-44F7-B4B4-0763745D91B2}" srcId="{2F706BA4-4994-4745-B23B-A0E44454C80B}" destId="{E58314B0-69FF-4F15-977D-47F2445719F7}" srcOrd="0" destOrd="0" parTransId="{7CE972CA-2D27-4E38-A699-72570312B1BB}" sibTransId="{D89020F0-B55F-4B84-AA13-FB0D24454F1E}"/>
    <dgm:cxn modelId="{E42B5E3A-AE51-4EF9-BE98-562ADB773377}" type="presOf" srcId="{E8CE2A41-3412-42DE-AF49-211CF333D5C5}" destId="{C41A45C1-1392-4EE5-8D45-309136EBBA6D}" srcOrd="0" destOrd="0" presId="urn:microsoft.com/office/officeart/2005/8/layout/target3"/>
    <dgm:cxn modelId="{58065A0E-FD29-492C-9DE8-1F2B117CF153}" type="presOf" srcId="{F682FFF4-DA8C-40FE-9F49-BE4484BE6223}" destId="{6EB09038-F460-4717-9A3C-3B91D871037D}" srcOrd="0" destOrd="0" presId="urn:microsoft.com/office/officeart/2005/8/layout/target3"/>
    <dgm:cxn modelId="{53E78740-27BF-4234-A2DA-0730523C5F86}" srcId="{2407E113-9C61-493A-92B3-F0E9FD178928}" destId="{E8CE2A41-3412-42DE-AF49-211CF333D5C5}" srcOrd="0" destOrd="0" parTransId="{DDCB505C-D33C-4335-9F97-BAA9ED2907B8}" sibTransId="{E083BAD3-DCEF-4833-B21F-563BBB72337A}"/>
    <dgm:cxn modelId="{2992C1FC-DA8A-4129-82A9-C1EEB441A5D7}" type="presOf" srcId="{C37AE6CE-1EF9-49E9-932A-BBD1E60E79E0}" destId="{F128A7D0-EDC5-47CB-A995-2B5E94BB95E7}" srcOrd="1" destOrd="0" presId="urn:microsoft.com/office/officeart/2005/8/layout/target3"/>
    <dgm:cxn modelId="{2DDC2D32-338F-4D24-97D5-BBE50611C738}" type="presOf" srcId="{1A73FAC5-BFC5-4470-8E16-BFE7A8115F12}" destId="{6EB09038-F460-4717-9A3C-3B91D871037D}" srcOrd="0" destOrd="1" presId="urn:microsoft.com/office/officeart/2005/8/layout/target3"/>
    <dgm:cxn modelId="{B988CE35-52F2-4920-9F4F-3BC84E3845BC}" type="presOf" srcId="{E58314B0-69FF-4F15-977D-47F2445719F7}" destId="{BD0D3712-CC27-4B66-B2E4-5CE5FC707199}" srcOrd="0" destOrd="0" presId="urn:microsoft.com/office/officeart/2005/8/layout/target3"/>
    <dgm:cxn modelId="{51A6A829-FBA6-4A01-BC0F-FBDE70B35339}" type="presOf" srcId="{2407E113-9C61-493A-92B3-F0E9FD178928}" destId="{D300673D-282F-49B5-AE0A-01FC53488A5D}" srcOrd="0" destOrd="0" presId="urn:microsoft.com/office/officeart/2005/8/layout/target3"/>
    <dgm:cxn modelId="{8AF9957A-42A3-41F5-A223-4BD92C449C14}" srcId="{C37AE6CE-1EF9-49E9-932A-BBD1E60E79E0}" destId="{F682FFF4-DA8C-40FE-9F49-BE4484BE6223}" srcOrd="0" destOrd="0" parTransId="{40B27E7B-C446-420A-B5C3-15A22E5ED581}" sibTransId="{0293E1A5-7B0C-4D55-A923-6E5D062D3FE3}"/>
    <dgm:cxn modelId="{937C14A1-3BF5-43A7-9684-95FC7452D35F}" type="presOf" srcId="{90BDFA0F-FC98-45BC-87D7-E43792F39CE5}" destId="{0D9246BE-A8BD-4342-AB59-A0644DEA1806}" srcOrd="0" destOrd="1" presId="urn:microsoft.com/office/officeart/2005/8/layout/target3"/>
    <dgm:cxn modelId="{92C71DFF-5CF1-4CF1-9248-AC90CB49B6C1}" srcId="{E8CE2A41-3412-42DE-AF49-211CF333D5C5}" destId="{65683C2E-55E6-4951-AB4E-67DBCD5B1B1C}" srcOrd="0" destOrd="0" parTransId="{E393F8BE-EE26-42F1-A835-75EA1C1E34B5}" sibTransId="{1A793323-0B68-4190-B6FB-B0E0C89F06B6}"/>
    <dgm:cxn modelId="{29EFE4FA-B9FA-42EB-9D5D-F74EBFECC997}" srcId="{2407E113-9C61-493A-92B3-F0E9FD178928}" destId="{2F706BA4-4994-4745-B23B-A0E44454C80B}" srcOrd="2" destOrd="0" parTransId="{E29F46FE-01A5-4EEC-8152-734E344DAF76}" sibTransId="{095E0FDA-696E-4494-A907-76981DEC08B8}"/>
    <dgm:cxn modelId="{2234F59E-9078-4D5D-942F-B164BF20DC71}" srcId="{E8CE2A41-3412-42DE-AF49-211CF333D5C5}" destId="{90BDFA0F-FC98-45BC-87D7-E43792F39CE5}" srcOrd="1" destOrd="0" parTransId="{14C930AC-61D3-4AC2-A478-2615FD18A849}" sibTransId="{C5210783-5CA8-4CF0-88A5-E98AC115C9F4}"/>
    <dgm:cxn modelId="{99CA9E4B-E810-473B-82E1-184DBB2F461B}" type="presOf" srcId="{2F706BA4-4994-4745-B23B-A0E44454C80B}" destId="{B3996F54-F78B-4B22-9EAE-DD38A2C93DE0}" srcOrd="1" destOrd="0" presId="urn:microsoft.com/office/officeart/2005/8/layout/target3"/>
    <dgm:cxn modelId="{3A429976-8040-4BD2-87C8-B2DA5CC34F63}" type="presOf" srcId="{2F706BA4-4994-4745-B23B-A0E44454C80B}" destId="{D74BA2A7-1E8F-48AF-B1E4-EFD221F37F70}" srcOrd="0" destOrd="0" presId="urn:microsoft.com/office/officeart/2005/8/layout/target3"/>
    <dgm:cxn modelId="{E0F0A87F-FDD6-4D95-9A9C-7DFEF861BE56}" srcId="{2F706BA4-4994-4745-B23B-A0E44454C80B}" destId="{9E505D83-9F26-439A-A945-6E5274487E26}" srcOrd="1" destOrd="0" parTransId="{B0B38032-441D-41B2-94C3-BFDCA509B219}" sibTransId="{05C757A5-4A74-40A9-BD69-42278DF36D69}"/>
    <dgm:cxn modelId="{96998E67-D134-4A95-B143-DC68E62D45E6}" type="presOf" srcId="{9E505D83-9F26-439A-A945-6E5274487E26}" destId="{BD0D3712-CC27-4B66-B2E4-5CE5FC707199}" srcOrd="0" destOrd="1" presId="urn:microsoft.com/office/officeart/2005/8/layout/target3"/>
    <dgm:cxn modelId="{812556B5-A4E6-4C81-B342-762F5B721800}" type="presOf" srcId="{C37AE6CE-1EF9-49E9-932A-BBD1E60E79E0}" destId="{6FF598FD-6A43-4DC2-89FD-111CCAB2481B}" srcOrd="0" destOrd="0" presId="urn:microsoft.com/office/officeart/2005/8/layout/target3"/>
    <dgm:cxn modelId="{30C91521-86A6-42D4-85C4-86A379EA40BD}" type="presParOf" srcId="{D300673D-282F-49B5-AE0A-01FC53488A5D}" destId="{0E85C315-78B4-4A4D-9517-F3C414C135D4}" srcOrd="0" destOrd="0" presId="urn:microsoft.com/office/officeart/2005/8/layout/target3"/>
    <dgm:cxn modelId="{F05FA6EA-DFE8-42F6-8B62-F1B31CE05103}" type="presParOf" srcId="{D300673D-282F-49B5-AE0A-01FC53488A5D}" destId="{A3670961-DEE4-476E-9664-AE9DFCAD3FE4}" srcOrd="1" destOrd="0" presId="urn:microsoft.com/office/officeart/2005/8/layout/target3"/>
    <dgm:cxn modelId="{2BA5A910-CD50-4B75-B0A2-8D87BA695638}" type="presParOf" srcId="{D300673D-282F-49B5-AE0A-01FC53488A5D}" destId="{C41A45C1-1392-4EE5-8D45-309136EBBA6D}" srcOrd="2" destOrd="0" presId="urn:microsoft.com/office/officeart/2005/8/layout/target3"/>
    <dgm:cxn modelId="{326FAB4C-BC8D-4957-AC8E-A17ED06503C8}" type="presParOf" srcId="{D300673D-282F-49B5-AE0A-01FC53488A5D}" destId="{ED196920-47DF-466B-9AD1-07CACB4651A1}" srcOrd="3" destOrd="0" presId="urn:microsoft.com/office/officeart/2005/8/layout/target3"/>
    <dgm:cxn modelId="{F0A6449F-3A6E-4252-A29A-792E7F8970BE}" type="presParOf" srcId="{D300673D-282F-49B5-AE0A-01FC53488A5D}" destId="{22FE42CA-6431-4DC0-AC37-5B152ADDD117}" srcOrd="4" destOrd="0" presId="urn:microsoft.com/office/officeart/2005/8/layout/target3"/>
    <dgm:cxn modelId="{FDBB0DDE-7919-475D-A5D9-7B6C91E2F46D}" type="presParOf" srcId="{D300673D-282F-49B5-AE0A-01FC53488A5D}" destId="{6FF598FD-6A43-4DC2-89FD-111CCAB2481B}" srcOrd="5" destOrd="0" presId="urn:microsoft.com/office/officeart/2005/8/layout/target3"/>
    <dgm:cxn modelId="{B1EDE699-8A00-4517-BA0E-8F39766E32A9}" type="presParOf" srcId="{D300673D-282F-49B5-AE0A-01FC53488A5D}" destId="{F5D333C7-7100-4954-8EEB-48B627A712F7}" srcOrd="6" destOrd="0" presId="urn:microsoft.com/office/officeart/2005/8/layout/target3"/>
    <dgm:cxn modelId="{BE778B57-E006-4EA3-BCD1-5275A00FA94E}" type="presParOf" srcId="{D300673D-282F-49B5-AE0A-01FC53488A5D}" destId="{7E548F17-EF4C-41D9-9471-C034AE46F52C}" srcOrd="7" destOrd="0" presId="urn:microsoft.com/office/officeart/2005/8/layout/target3"/>
    <dgm:cxn modelId="{18D9967E-6C94-4BB3-AE3B-1FC94507A741}" type="presParOf" srcId="{D300673D-282F-49B5-AE0A-01FC53488A5D}" destId="{D74BA2A7-1E8F-48AF-B1E4-EFD221F37F70}" srcOrd="8" destOrd="0" presId="urn:microsoft.com/office/officeart/2005/8/layout/target3"/>
    <dgm:cxn modelId="{CB617D99-BAAA-42B8-B87B-2A065F5BEB56}" type="presParOf" srcId="{D300673D-282F-49B5-AE0A-01FC53488A5D}" destId="{FC0C0541-B0F3-4B24-B11E-806636403CF9}" srcOrd="9" destOrd="0" presId="urn:microsoft.com/office/officeart/2005/8/layout/target3"/>
    <dgm:cxn modelId="{31C7E5DC-9535-4DC4-8008-AFB984801429}" type="presParOf" srcId="{D300673D-282F-49B5-AE0A-01FC53488A5D}" destId="{0D9246BE-A8BD-4342-AB59-A0644DEA1806}" srcOrd="10" destOrd="0" presId="urn:microsoft.com/office/officeart/2005/8/layout/target3"/>
    <dgm:cxn modelId="{4ADBE773-0A7E-49DA-8EE5-33208877F883}" type="presParOf" srcId="{D300673D-282F-49B5-AE0A-01FC53488A5D}" destId="{F128A7D0-EDC5-47CB-A995-2B5E94BB95E7}" srcOrd="11" destOrd="0" presId="urn:microsoft.com/office/officeart/2005/8/layout/target3"/>
    <dgm:cxn modelId="{E84C2EF1-8EEC-4BA7-AAD9-23FF5F398DAD}" type="presParOf" srcId="{D300673D-282F-49B5-AE0A-01FC53488A5D}" destId="{6EB09038-F460-4717-9A3C-3B91D871037D}" srcOrd="12" destOrd="0" presId="urn:microsoft.com/office/officeart/2005/8/layout/target3"/>
    <dgm:cxn modelId="{BB945916-4D56-4A25-A72F-EE3E18309E57}" type="presParOf" srcId="{D300673D-282F-49B5-AE0A-01FC53488A5D}" destId="{B3996F54-F78B-4B22-9EAE-DD38A2C93DE0}" srcOrd="13" destOrd="0" presId="urn:microsoft.com/office/officeart/2005/8/layout/target3"/>
    <dgm:cxn modelId="{C329D7C2-869E-4FF2-91ED-ACE010448DCE}" type="presParOf" srcId="{D300673D-282F-49B5-AE0A-01FC53488A5D}" destId="{BD0D3712-CC27-4B66-B2E4-5CE5FC707199}" srcOrd="14" destOrd="0" presId="urn:microsoft.com/office/officeart/2005/8/layout/targe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28604"/>
            <a:ext cx="7072362" cy="12003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Развитие личности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ребёнка путём создания ситуации успеха в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безоценочной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системе обучения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User\Desktop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857364"/>
            <a:ext cx="5957902" cy="44666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Подготовительный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ДадакинаЛД\Desktop\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500174"/>
            <a:ext cx="4267200" cy="3076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1714488"/>
            <a:ext cx="3076575" cy="42672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500042"/>
            <a:ext cx="6643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Выполнение проекта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58" name="Picture 2" descr="C:\Users\User\Desktop\фото\15154379438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24712">
            <a:off x="371654" y="1238549"/>
            <a:ext cx="3233170" cy="30655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0" name="Picture 4" descr="C:\Users\User\Desktop\фото\15159173724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34592">
            <a:off x="2777290" y="2168074"/>
            <a:ext cx="1570378" cy="209383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7" name="Picture 3" descr="C:\Users\ДадакинаЛД\Desktop\IMG_20180122_1305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65835">
            <a:off x="5236717" y="1248024"/>
            <a:ext cx="3286125" cy="31527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 descr="C:\Users\ДадакинаЛД\Desktop\IMG_20180122_13054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84985">
            <a:off x="4040961" y="1467967"/>
            <a:ext cx="1500387" cy="15450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4" descr="C:\Users\User\Desktop\фото\15159173724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34592">
            <a:off x="1491407" y="2811016"/>
            <a:ext cx="1570378" cy="209383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\1514568663221.jpg"/>
          <p:cNvPicPr>
            <a:picLocks noChangeAspect="1" noChangeArrowheads="1"/>
          </p:cNvPicPr>
          <p:nvPr/>
        </p:nvPicPr>
        <p:blipFill>
          <a:blip r:embed="rId2"/>
          <a:srcRect b="29688"/>
          <a:stretch>
            <a:fillRect/>
          </a:stretch>
        </p:blipFill>
        <p:spPr bwMode="auto">
          <a:xfrm>
            <a:off x="1714480" y="1549289"/>
            <a:ext cx="5715040" cy="482205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643042" y="428604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Результат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85934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реализации ФГОС перед учителем стоит </a:t>
            </a:r>
            <a:r>
              <a:rPr lang="ru-RU" b="1" i="1" dirty="0" smtClean="0"/>
              <a:t>основная задача </a:t>
            </a:r>
            <a:r>
              <a:rPr lang="ru-RU" b="1" dirty="0" smtClean="0"/>
              <a:t>-</a:t>
            </a:r>
            <a:br>
              <a:rPr lang="ru-RU" b="1" dirty="0" smtClean="0"/>
            </a:br>
            <a:r>
              <a:rPr lang="ru-RU" b="1" i="1" dirty="0" smtClean="0"/>
              <a:t>способствовать развитию каждой личности.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Поэтому важно установить уровень способностей 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их разнообразие у наших детей, но не менее важно уметь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правильно осуществлять их развитие.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0482" name="Picture 2" descr="C:\Users\User\Desktop\0002-001-Realizatsija-FGOS-v-nachalnoj-shko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77867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лучше «давать знания ученикам» или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«учить учеников открывать для себя новое»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1506" name="Picture 2" descr="C:\Users\User\Desktop\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143116"/>
            <a:ext cx="7620000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928670"/>
            <a:ext cx="65722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«Мозг, хорошо устроенный,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стоит больше, чем мозг,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хорошо наполненный»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М.Монтень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428605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Стандарты</a:t>
            </a:r>
            <a:b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214422"/>
            <a:ext cx="807249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Стандарты второго поколения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Цель: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Развитие личности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компетентностный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подход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Ориентированы на универсальные</a:t>
            </a:r>
            <a:b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учебные действия (УУД), </a:t>
            </a:r>
            <a:r>
              <a:rPr lang="ru-RU" sz="2400" dirty="0" smtClean="0"/>
              <a:t>которые могут</a:t>
            </a:r>
            <a:br>
              <a:rPr lang="ru-RU" sz="2400" dirty="0" smtClean="0"/>
            </a:br>
            <a:r>
              <a:rPr lang="ru-RU" sz="2400" dirty="0" smtClean="0"/>
              <a:t>применяться не только в рамках</a:t>
            </a:r>
            <a:br>
              <a:rPr lang="ru-RU" sz="2400" dirty="0" smtClean="0"/>
            </a:br>
            <a:r>
              <a:rPr lang="ru-RU" sz="2400" dirty="0" smtClean="0"/>
              <a:t>образовательного процесса, но и при</a:t>
            </a:r>
            <a:br>
              <a:rPr lang="ru-RU" sz="2400" dirty="0" smtClean="0"/>
            </a:br>
            <a:r>
              <a:rPr lang="ru-RU" sz="2400" dirty="0" smtClean="0"/>
              <a:t>решении реальных познавательных или</a:t>
            </a:r>
            <a:br>
              <a:rPr lang="ru-RU" sz="2400" dirty="0" smtClean="0"/>
            </a:br>
            <a:r>
              <a:rPr lang="ru-RU" sz="2400" dirty="0" smtClean="0"/>
              <a:t>практических задач в самых различных</a:t>
            </a:r>
            <a:br>
              <a:rPr lang="ru-RU" sz="2400" dirty="0" smtClean="0"/>
            </a:br>
            <a:r>
              <a:rPr lang="ru-RU" sz="2400" dirty="0" smtClean="0"/>
              <a:t>областях человеческой деятельности.</a:t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0"/>
            <a:ext cx="657229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Иными словами:</a:t>
            </a:r>
          </a:p>
          <a:p>
            <a:endParaRPr lang="ru-RU" b="1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«Можно привести</a:t>
            </a:r>
            <a:b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коня к водопою,</a:t>
            </a:r>
            <a:b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но заставить его пить</a:t>
            </a:r>
            <a:b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нельзя» .</a:t>
            </a:r>
            <a:b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pic>
        <p:nvPicPr>
          <p:cNvPr id="3074" name="Picture 2" descr="Можно привести лошадь к водопою, но нельзя заставить ее пить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786190"/>
            <a:ext cx="5715000" cy="2676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357166"/>
            <a:ext cx="59293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Универсальные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учебные действия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500034" y="1714488"/>
          <a:ext cx="7786742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671517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Личностные УУД</a:t>
            </a:r>
          </a:p>
          <a:p>
            <a:pPr algn="ctr"/>
            <a:r>
              <a:rPr lang="ru-RU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 сам!</a:t>
            </a:r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endParaRPr lang="ru-RU" i="1" dirty="0" smtClean="0"/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i="1" dirty="0" smtClean="0"/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2928934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285852" y="1857364"/>
          <a:ext cx="6096000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71481"/>
            <a:ext cx="70009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Личностные УУД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428736"/>
            <a:ext cx="378621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•</a:t>
            </a:r>
            <a:r>
              <a:rPr lang="ru-RU" i="1" dirty="0" smtClean="0"/>
              <a:t> </a:t>
            </a:r>
            <a:r>
              <a:rPr lang="ru-RU" sz="2000" b="1" i="1" dirty="0" smtClean="0"/>
              <a:t>Участие в проектах</a:t>
            </a:r>
            <a:br>
              <a:rPr lang="ru-RU" sz="2000" b="1" i="1" dirty="0" smtClean="0"/>
            </a:br>
            <a:r>
              <a:rPr lang="ru-RU" sz="2000" b="1" i="1" dirty="0" smtClean="0"/>
              <a:t>• Подведение итогов</a:t>
            </a:r>
            <a:br>
              <a:rPr lang="ru-RU" sz="2000" b="1" i="1" dirty="0" smtClean="0"/>
            </a:br>
            <a:r>
              <a:rPr lang="ru-RU" sz="2000" b="1" i="1" dirty="0" smtClean="0"/>
              <a:t>урока</a:t>
            </a:r>
            <a:br>
              <a:rPr lang="ru-RU" sz="2000" b="1" i="1" dirty="0" smtClean="0"/>
            </a:br>
            <a:r>
              <a:rPr lang="ru-RU" sz="2000" b="1" i="1" dirty="0" smtClean="0"/>
              <a:t>• Творческие задания</a:t>
            </a:r>
            <a:br>
              <a:rPr lang="ru-RU" sz="2000" b="1" i="1" dirty="0" smtClean="0"/>
            </a:br>
            <a:r>
              <a:rPr lang="ru-RU" sz="2000" b="1" i="1" dirty="0" smtClean="0"/>
              <a:t>• Мысленное</a:t>
            </a:r>
            <a:br>
              <a:rPr lang="ru-RU" sz="2000" b="1" i="1" dirty="0" smtClean="0"/>
            </a:br>
            <a:r>
              <a:rPr lang="ru-RU" sz="2000" b="1" i="1" dirty="0" smtClean="0"/>
              <a:t>воспроизведение</a:t>
            </a:r>
            <a:br>
              <a:rPr lang="ru-RU" sz="2000" b="1" i="1" dirty="0" smtClean="0"/>
            </a:br>
            <a:r>
              <a:rPr lang="ru-RU" sz="2000" b="1" i="1" dirty="0" smtClean="0"/>
              <a:t>картины, ситуации,</a:t>
            </a:r>
            <a:br>
              <a:rPr lang="ru-RU" sz="2000" b="1" i="1" dirty="0" smtClean="0"/>
            </a:br>
            <a:r>
              <a:rPr lang="ru-RU" sz="2000" b="1" i="1" dirty="0" smtClean="0"/>
              <a:t>видеофильма</a:t>
            </a:r>
            <a:br>
              <a:rPr lang="ru-RU" sz="2000" b="1" i="1" dirty="0" smtClean="0"/>
            </a:br>
            <a:r>
              <a:rPr lang="ru-RU" sz="2000" b="1" i="1" dirty="0" smtClean="0"/>
              <a:t>• Самооценка события,</a:t>
            </a:r>
            <a:br>
              <a:rPr lang="ru-RU" sz="2000" b="1" i="1" dirty="0" smtClean="0"/>
            </a:br>
            <a:r>
              <a:rPr lang="ru-RU" sz="2000" b="1" i="1" dirty="0" smtClean="0"/>
              <a:t>происшествия</a:t>
            </a:r>
            <a:br>
              <a:rPr lang="ru-RU" sz="2000" b="1" i="1" dirty="0" smtClean="0"/>
            </a:br>
            <a:r>
              <a:rPr lang="ru-RU" sz="2000" b="1" i="1" dirty="0" smtClean="0"/>
              <a:t>• Дневники достижений</a:t>
            </a:r>
            <a:br>
              <a:rPr lang="ru-RU" sz="2000" b="1" i="1" dirty="0" smtClean="0"/>
            </a:br>
            <a:endParaRPr lang="ru-RU" sz="2400" b="1" i="1" dirty="0"/>
          </a:p>
        </p:txBody>
      </p:sp>
      <p:pic>
        <p:nvPicPr>
          <p:cNvPr id="17410" name="Picture 2" descr="C:\Users\User\Desktop\фото\15144493528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428736"/>
            <a:ext cx="4762534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58204" cy="11430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Педагогический проект </a:t>
            </a:r>
            <a:b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«Шаг к успеху»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571613"/>
            <a:ext cx="4138642" cy="34290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Цель проекта</a:t>
            </a:r>
            <a:r>
              <a:rPr lang="ru-RU" sz="3200" b="1" dirty="0" smtClean="0">
                <a:solidFill>
                  <a:srgbClr val="0070C0"/>
                </a:solidFill>
              </a:rPr>
              <a:t>:</a:t>
            </a:r>
            <a:endParaRPr lang="ru-RU" sz="36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000" dirty="0" smtClean="0"/>
              <a:t>Повысить интерес</a:t>
            </a:r>
          </a:p>
          <a:p>
            <a:pPr>
              <a:buNone/>
            </a:pPr>
            <a:r>
              <a:rPr lang="ru-RU" sz="2000" dirty="0" smtClean="0"/>
              <a:t> учащихся к своим</a:t>
            </a:r>
          </a:p>
          <a:p>
            <a:pPr>
              <a:buNone/>
            </a:pPr>
            <a:r>
              <a:rPr lang="ru-RU" sz="2000" dirty="0" smtClean="0"/>
              <a:t>достижениям, </a:t>
            </a:r>
          </a:p>
          <a:p>
            <a:pPr>
              <a:buNone/>
            </a:pPr>
            <a:r>
              <a:rPr lang="ru-RU" sz="2000" dirty="0" smtClean="0"/>
              <a:t> к активной жизненной </a:t>
            </a:r>
          </a:p>
          <a:p>
            <a:pPr>
              <a:buNone/>
            </a:pPr>
            <a:r>
              <a:rPr lang="ru-RU" sz="2000" dirty="0" smtClean="0"/>
              <a:t>позиции в первый год </a:t>
            </a:r>
          </a:p>
          <a:p>
            <a:pPr>
              <a:buNone/>
            </a:pPr>
            <a:r>
              <a:rPr lang="ru-RU" sz="2000" dirty="0" smtClean="0"/>
              <a:t>обучения  через</a:t>
            </a:r>
          </a:p>
          <a:p>
            <a:pPr>
              <a:buNone/>
            </a:pPr>
            <a:r>
              <a:rPr lang="ru-RU" sz="2000" dirty="0" smtClean="0"/>
              <a:t> оформление </a:t>
            </a:r>
            <a:r>
              <a:rPr lang="ru-RU" sz="2000" dirty="0" err="1" smtClean="0"/>
              <a:t>портфолио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1008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Задачи проекта: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Проанализировать свою успешность.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Развивать интерес к учебной и внеурочной деятельности.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Воспитывать в себе чувство ответственности.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Самоконтроль своей деятельности.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Зафиксировать успехи детей , позитивную динамику развития.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/>
              <a:t>Привлечь родителей к сотрудничеству по оформлению </a:t>
            </a:r>
            <a:r>
              <a:rPr lang="ru-RU" sz="1800" dirty="0" err="1" smtClean="0"/>
              <a:t>портфолио</a:t>
            </a:r>
            <a:r>
              <a:rPr lang="ru-RU" sz="1800" dirty="0" smtClean="0"/>
              <a:t> ребёнка.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00364" y="571480"/>
            <a:ext cx="571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Актуальность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500034" y="1428736"/>
          <a:ext cx="8215370" cy="3960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428604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Ожидаемый результат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428596" y="1397000"/>
          <a:ext cx="792961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516</TotalTime>
  <Words>171</Words>
  <PresentationFormat>Экран (4:3)</PresentationFormat>
  <Paragraphs>65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Педагогический проект  «Шаг к успеху» </vt:lpstr>
      <vt:lpstr>Слайд 8</vt:lpstr>
      <vt:lpstr>Слайд 9</vt:lpstr>
      <vt:lpstr>Подготовительный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Никита Дадакин</cp:lastModifiedBy>
  <cp:revision>49</cp:revision>
  <dcterms:created xsi:type="dcterms:W3CDTF">2018-01-21T06:22:04Z</dcterms:created>
  <dcterms:modified xsi:type="dcterms:W3CDTF">2018-02-17T15:42:46Z</dcterms:modified>
</cp:coreProperties>
</file>