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1" r:id="rId9"/>
    <p:sldId id="262" r:id="rId10"/>
    <p:sldId id="265" r:id="rId11"/>
    <p:sldId id="266" r:id="rId12"/>
    <p:sldId id="267" r:id="rId13"/>
    <p:sldId id="268" r:id="rId14"/>
    <p:sldId id="273" r:id="rId15"/>
    <p:sldId id="272" r:id="rId16"/>
    <p:sldId id="271" r:id="rId17"/>
    <p:sldId id="270" r:id="rId18"/>
    <p:sldId id="269" r:id="rId19"/>
    <p:sldId id="279" r:id="rId20"/>
    <p:sldId id="281" r:id="rId21"/>
    <p:sldId id="274" r:id="rId22"/>
    <p:sldId id="280" r:id="rId23"/>
    <p:sldId id="277" r:id="rId24"/>
    <p:sldId id="276" r:id="rId25"/>
    <p:sldId id="278" r:id="rId26"/>
    <p:sldId id="282" r:id="rId27"/>
    <p:sldId id="275" r:id="rId28"/>
    <p:sldId id="283" r:id="rId29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4926" autoAdjust="0"/>
    <p:restoredTop sz="94660"/>
  </p:normalViewPr>
  <p:slideViewPr>
    <p:cSldViewPr>
      <p:cViewPr varScale="1">
        <p:scale>
          <a:sx n="106" d="100"/>
          <a:sy n="106" d="100"/>
        </p:scale>
        <p:origin x="130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CFD3AA94-20AC-47FC-B375-07C434B3985A}" type="datetime1">
              <a:rPr lang="ru-RU" smtClean="0"/>
              <a:t>27.01.2022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E242EF7B-A01A-44AF-8F1B-347D7C03B8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73874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37B729-E01D-412A-9780-C2E1D20F7247}" type="datetime1">
              <a:rPr lang="ru-RU" smtClean="0"/>
              <a:t>27.01.2022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AB61B6-1DF7-457B-A946-309FDC13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95008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139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4DE-44BB-4037-A3A7-8905C263F42E}" type="datetime1">
              <a:rPr lang="ru-RU" smtClean="0"/>
              <a:t>27.01.2022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8AA27-A2EA-43B6-9D11-CF7BB11A3242}" type="datetime1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AD0A9-14FE-44B6-BE9A-C8768B2AFA0C}" type="datetime1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FF4AA-73FB-41D8-9580-30D82962D77A}" type="datetime1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A2800-F4E2-4F87-B869-4884EA76448C}" type="datetime1">
              <a:rPr lang="ru-RU" smtClean="0"/>
              <a:t>27.01.2022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E56F8-6AF0-4852-8146-0768538727B3}" type="datetime1">
              <a:rPr lang="ru-RU" smtClean="0"/>
              <a:t>27.01.2022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9A1D-18C2-4837-A389-4762A85C2E2A}" type="datetime1">
              <a:rPr lang="ru-RU" smtClean="0"/>
              <a:t>27.01.2022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607D-5A09-4140-8F79-22C974359818}" type="datetime1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A1C68-980D-4223-884B-549A1A63074C}" type="datetime1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2A9F4-870F-4365-BA46-5E11DC9E454E}" type="datetime1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43788-9DD7-47A3-B27F-7B73A869A9C6}" type="datetime1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A90557D-276D-4700-9439-361483EDA0DA}" type="datetime1">
              <a:rPr lang="ru-RU" smtClean="0"/>
              <a:t>27.01.2022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A36263A-1E50-4C54-BAD9-AE1A2A808D86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g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195736" y="476672"/>
            <a:ext cx="6840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Государственное учреждение дополнительного образования Луганской Народной Республики</a:t>
            </a:r>
          </a:p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«Республиканский центр эколого-натуралистического творчества»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логотип заполненный шрифт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1" t="484" r="7610" b="4364"/>
          <a:stretch>
            <a:fillRect/>
          </a:stretch>
        </p:blipFill>
        <p:spPr bwMode="auto">
          <a:xfrm>
            <a:off x="75818" y="270022"/>
            <a:ext cx="2119918" cy="212782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83567" y="2780928"/>
            <a:ext cx="81482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chemeClr val="accent1">
                    <a:lumMod val="50000"/>
                  </a:schemeClr>
                </a:solidFill>
              </a:rPr>
              <a:t>«Цветочно-декоративные </a:t>
            </a:r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</a:rPr>
              <a:t>растения </a:t>
            </a:r>
            <a:r>
              <a:rPr lang="ru-RU" sz="4800" b="1" smtClean="0">
                <a:solidFill>
                  <a:schemeClr val="accent1">
                    <a:lumMod val="50000"/>
                  </a:schemeClr>
                </a:solidFill>
              </a:rPr>
              <a:t>родного края»</a:t>
            </a:r>
            <a:endParaRPr lang="ru-RU" sz="4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5389" y="4653136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Составила: руководитель кружка «Юные натуралисты»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Фоменко Наталья Александровна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95070" y="6156012"/>
            <a:ext cx="15290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Луганск</a:t>
            </a:r>
          </a:p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2022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13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9393" y="1196752"/>
            <a:ext cx="830521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Цветочно-декоративные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растения</a:t>
            </a:r>
          </a:p>
          <a:p>
            <a:pPr algn="ctr"/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по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характеру применения делятся на красиво цветущие, лиственно-декоративные и почвопокровные, или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ковровые.</a:t>
            </a:r>
          </a:p>
          <a:p>
            <a:pPr algn="ctr"/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По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агробиологическим признакам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они</a:t>
            </a:r>
          </a:p>
          <a:p>
            <a:pPr algn="ctr"/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подраз­деляются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многолетние,</a:t>
            </a:r>
          </a:p>
          <a:p>
            <a:pPr algn="ctr"/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двулетние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и однолетние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680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92696"/>
            <a:ext cx="7748339" cy="5165559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5" name="TextBox 4"/>
          <p:cNvSpPr txBox="1"/>
          <p:nvPr/>
        </p:nvSpPr>
        <p:spPr>
          <a:xfrm>
            <a:off x="6084168" y="5975579"/>
            <a:ext cx="23477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рисы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465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7444" y="4228538"/>
            <a:ext cx="2484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Рудбекия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5662"/>
            <a:ext cx="4070564" cy="271099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6" r="3531"/>
          <a:stretch/>
        </p:blipFill>
        <p:spPr>
          <a:xfrm>
            <a:off x="2771800" y="2996952"/>
            <a:ext cx="5003853" cy="363272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95662"/>
            <a:ext cx="3817074" cy="275727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88231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842" y="175414"/>
            <a:ext cx="4051501" cy="405150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15" y="261550"/>
            <a:ext cx="3672408" cy="244215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15" y="2999415"/>
            <a:ext cx="5008435" cy="375632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418509"/>
            <a:ext cx="3120404" cy="2340303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7" name="TextBox 6"/>
          <p:cNvSpPr txBox="1"/>
          <p:nvPr/>
        </p:nvSpPr>
        <p:spPr>
          <a:xfrm>
            <a:off x="4067943" y="261550"/>
            <a:ext cx="714811" cy="2737865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Астры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17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61" y="188640"/>
            <a:ext cx="4920208" cy="328270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887157"/>
            <a:ext cx="5034136" cy="377560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28695"/>
            <a:ext cx="3593976" cy="269548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61" y="3535150"/>
            <a:ext cx="3648797" cy="242873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6" name="TextBox 5"/>
          <p:cNvSpPr txBox="1"/>
          <p:nvPr/>
        </p:nvSpPr>
        <p:spPr>
          <a:xfrm>
            <a:off x="971600" y="6092040"/>
            <a:ext cx="18400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Пионы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1819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8" y="3755919"/>
            <a:ext cx="3435347" cy="296012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7" y="188639"/>
            <a:ext cx="3435347" cy="343534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035" y="1675804"/>
            <a:ext cx="5527461" cy="504023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6" name="TextBox 5"/>
          <p:cNvSpPr txBox="1"/>
          <p:nvPr/>
        </p:nvSpPr>
        <p:spPr>
          <a:xfrm>
            <a:off x="4848219" y="539969"/>
            <a:ext cx="28520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Лилейники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5598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744"/>
            <a:ext cx="3024336" cy="462854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7"/>
          <a:stretch/>
        </p:blipFill>
        <p:spPr>
          <a:xfrm>
            <a:off x="3020881" y="1135017"/>
            <a:ext cx="3110193" cy="4608003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074" y="1135017"/>
            <a:ext cx="3012926" cy="460800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12" name="TextBox 11"/>
          <p:cNvSpPr txBox="1"/>
          <p:nvPr/>
        </p:nvSpPr>
        <p:spPr>
          <a:xfrm>
            <a:off x="3585501" y="6080758"/>
            <a:ext cx="1980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Флоксы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2463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921" y="2493119"/>
            <a:ext cx="5724128" cy="429309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8" y="188640"/>
            <a:ext cx="3220390" cy="322039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8" y="3565825"/>
            <a:ext cx="3220390" cy="322039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5" name="TextBox 4"/>
          <p:cNvSpPr txBox="1"/>
          <p:nvPr/>
        </p:nvSpPr>
        <p:spPr>
          <a:xfrm>
            <a:off x="4716016" y="980728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Гайлардия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264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96752"/>
            <a:ext cx="7344816" cy="550861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771800" y="334885"/>
            <a:ext cx="35073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Мак восточный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4319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60648"/>
            <a:ext cx="6768752" cy="633361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4" name="TextBox 3"/>
          <p:cNvSpPr txBox="1"/>
          <p:nvPr/>
        </p:nvSpPr>
        <p:spPr>
          <a:xfrm>
            <a:off x="683568" y="1556792"/>
            <a:ext cx="847348" cy="3405741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Люпин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1180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182" y="1052737"/>
            <a:ext cx="5472608" cy="54726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3102452" cy="277891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7" name="TextBox 6"/>
          <p:cNvSpPr txBox="1"/>
          <p:nvPr/>
        </p:nvSpPr>
        <p:spPr>
          <a:xfrm>
            <a:off x="499343" y="4365104"/>
            <a:ext cx="24627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Крокусы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9626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2339752" y="116632"/>
            <a:ext cx="6637618" cy="6539261"/>
            <a:chOff x="141890" y="189730"/>
            <a:chExt cx="6349586" cy="6323237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034" y="3359700"/>
              <a:ext cx="3153267" cy="315326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pic>
        <p:grpSp>
          <p:nvGrpSpPr>
            <p:cNvPr id="7" name="Группа 6"/>
            <p:cNvGrpSpPr/>
            <p:nvPr/>
          </p:nvGrpSpPr>
          <p:grpSpPr>
            <a:xfrm>
              <a:off x="141890" y="189730"/>
              <a:ext cx="6349586" cy="6323237"/>
              <a:chOff x="141890" y="189730"/>
              <a:chExt cx="6349586" cy="6323237"/>
            </a:xfrm>
          </p:grpSpPr>
          <p:pic>
            <p:nvPicPr>
              <p:cNvPr id="3" name="Рисунок 2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890" y="189730"/>
                <a:ext cx="3169970" cy="3169970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</p:pic>
          <p:pic>
            <p:nvPicPr>
              <p:cNvPr id="4" name="Рисунок 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11860" y="189730"/>
                <a:ext cx="3179616" cy="3179616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</p:pic>
          <p:pic>
            <p:nvPicPr>
              <p:cNvPr id="6" name="Рисунок 5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644"/>
              <a:stretch/>
            </p:blipFill>
            <p:spPr>
              <a:xfrm>
                <a:off x="141890" y="3359700"/>
                <a:ext cx="3205974" cy="3153267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</p:pic>
        </p:grpSp>
      </p:grpSp>
      <p:sp>
        <p:nvSpPr>
          <p:cNvPr id="10" name="TextBox 9"/>
          <p:cNvSpPr txBox="1"/>
          <p:nvPr/>
        </p:nvSpPr>
        <p:spPr>
          <a:xfrm>
            <a:off x="700316" y="727122"/>
            <a:ext cx="847348" cy="5355505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Тюльпаны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8751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20"/>
          <a:stretch/>
        </p:blipFill>
        <p:spPr>
          <a:xfrm>
            <a:off x="2973660" y="332656"/>
            <a:ext cx="6118820" cy="630932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4354835"/>
            <a:ext cx="2613875" cy="228714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66" y="1860847"/>
            <a:ext cx="2599720" cy="2391743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6" name="TextBox 5"/>
          <p:cNvSpPr txBox="1"/>
          <p:nvPr/>
        </p:nvSpPr>
        <p:spPr>
          <a:xfrm>
            <a:off x="253867" y="620688"/>
            <a:ext cx="24651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Георгины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0187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57" y="3140968"/>
            <a:ext cx="3553966" cy="355396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36" y="260648"/>
            <a:ext cx="3672407" cy="275430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54"/>
          <a:stretch/>
        </p:blipFill>
        <p:spPr>
          <a:xfrm>
            <a:off x="3920133" y="3140968"/>
            <a:ext cx="5087397" cy="355396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7" name="TextBox 6"/>
          <p:cNvSpPr txBox="1"/>
          <p:nvPr/>
        </p:nvSpPr>
        <p:spPr>
          <a:xfrm>
            <a:off x="5051072" y="1253080"/>
            <a:ext cx="28255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Незабудки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6422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364"/>
          <a:stretch/>
        </p:blipFill>
        <p:spPr>
          <a:xfrm>
            <a:off x="175320" y="3611105"/>
            <a:ext cx="5460582" cy="311546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27777"/>
            <a:ext cx="5495234" cy="343452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6696" y="1484784"/>
            <a:ext cx="1933575" cy="3429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33056" y="1484784"/>
            <a:ext cx="3118072" cy="23356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65409" y="1215004"/>
            <a:ext cx="247824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Анютины</a:t>
            </a:r>
            <a:endParaRPr lang="ru-RU" sz="3200" b="1" dirty="0"/>
          </a:p>
          <a:p>
            <a:pPr algn="ctr"/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глазки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558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6" y="70842"/>
            <a:ext cx="4428464" cy="331502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260" y="3378594"/>
            <a:ext cx="5205421" cy="346160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257350"/>
            <a:ext cx="3476277" cy="189615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6" y="3783437"/>
            <a:ext cx="3597732" cy="265032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6" name="TextBox 5"/>
          <p:cNvSpPr txBox="1"/>
          <p:nvPr/>
        </p:nvSpPr>
        <p:spPr>
          <a:xfrm>
            <a:off x="5571319" y="354033"/>
            <a:ext cx="21977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Петунии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5532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54" y="188640"/>
            <a:ext cx="3454524" cy="247912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352" y="2248747"/>
            <a:ext cx="5453663" cy="439322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54" y="2830183"/>
            <a:ext cx="3086472" cy="3811793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5" name="TextBox 4"/>
          <p:cNvSpPr txBox="1"/>
          <p:nvPr/>
        </p:nvSpPr>
        <p:spPr>
          <a:xfrm>
            <a:off x="5159501" y="660320"/>
            <a:ext cx="23620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Канны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6577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4" y="598568"/>
            <a:ext cx="3126462" cy="312646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67"/>
          <a:stretch/>
        </p:blipFill>
        <p:spPr>
          <a:xfrm>
            <a:off x="6066206" y="598568"/>
            <a:ext cx="2975168" cy="314630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grpSp>
        <p:nvGrpSpPr>
          <p:cNvPr id="8" name="Группа 7"/>
          <p:cNvGrpSpPr/>
          <p:nvPr/>
        </p:nvGrpSpPr>
        <p:grpSpPr>
          <a:xfrm>
            <a:off x="179904" y="3725030"/>
            <a:ext cx="8881314" cy="2738654"/>
            <a:chOff x="215447" y="3891018"/>
            <a:chExt cx="8881314" cy="2738654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635"/>
            <a:stretch/>
          </p:blipFill>
          <p:spPr>
            <a:xfrm>
              <a:off x="215447" y="3896749"/>
              <a:ext cx="3174584" cy="2732923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pic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603"/>
            <a:stretch/>
          </p:blipFill>
          <p:spPr>
            <a:xfrm>
              <a:off x="6138555" y="3896749"/>
              <a:ext cx="2958206" cy="2692626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94222" y="3891018"/>
              <a:ext cx="2738653" cy="2738653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pic>
      </p:grpSp>
      <p:sp>
        <p:nvSpPr>
          <p:cNvPr id="9" name="TextBox 8"/>
          <p:cNvSpPr txBox="1"/>
          <p:nvPr/>
        </p:nvSpPr>
        <p:spPr>
          <a:xfrm>
            <a:off x="4263156" y="16480"/>
            <a:ext cx="681725" cy="3569119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30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Клемаис</a:t>
            </a:r>
            <a:endParaRPr lang="ru-RU" sz="3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908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8" y="3166148"/>
            <a:ext cx="3508508" cy="350850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884" y="260648"/>
            <a:ext cx="5277867" cy="4794063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5" y="260648"/>
            <a:ext cx="3508508" cy="263138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6" name="TextBox 5"/>
          <p:cNvSpPr txBox="1"/>
          <p:nvPr/>
        </p:nvSpPr>
        <p:spPr>
          <a:xfrm>
            <a:off x="3936699" y="5517232"/>
            <a:ext cx="5063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Молочай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окаймленный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5815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6" y="3365086"/>
            <a:ext cx="6047864" cy="337829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379" y="77330"/>
            <a:ext cx="4752528" cy="330187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6" y="77330"/>
            <a:ext cx="4383675" cy="328775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5" name="TextBox 4"/>
          <p:cNvSpPr txBox="1"/>
          <p:nvPr/>
        </p:nvSpPr>
        <p:spPr>
          <a:xfrm>
            <a:off x="6460856" y="4392515"/>
            <a:ext cx="24349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Седум</a:t>
            </a: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(Очиток)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407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37" t="12156" b="18512"/>
          <a:stretch/>
        </p:blipFill>
        <p:spPr>
          <a:xfrm>
            <a:off x="199941" y="1400712"/>
            <a:ext cx="8944059" cy="530532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41" y="252917"/>
            <a:ext cx="3246799" cy="229558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4" name="TextBox 3"/>
          <p:cNvSpPr txBox="1"/>
          <p:nvPr/>
        </p:nvSpPr>
        <p:spPr>
          <a:xfrm>
            <a:off x="4283968" y="302477"/>
            <a:ext cx="38197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Можжевельник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117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4026021" cy="328686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924944"/>
            <a:ext cx="4876800" cy="365760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924672"/>
            <a:ext cx="3405154" cy="255386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5" name="TextBox 4"/>
          <p:cNvSpPr txBox="1"/>
          <p:nvPr/>
        </p:nvSpPr>
        <p:spPr>
          <a:xfrm>
            <a:off x="5724128" y="908719"/>
            <a:ext cx="24163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Хоста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342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573016"/>
            <a:ext cx="5655542" cy="312029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9460"/>
            <a:ext cx="3876838" cy="326762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99988"/>
            <a:ext cx="4400604" cy="327982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5" name="TextBox 4"/>
          <p:cNvSpPr txBox="1"/>
          <p:nvPr/>
        </p:nvSpPr>
        <p:spPr>
          <a:xfrm>
            <a:off x="6332828" y="4814994"/>
            <a:ext cx="25330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Самшит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0991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8"/>
          <a:stretch/>
        </p:blipFill>
        <p:spPr>
          <a:xfrm>
            <a:off x="395536" y="3864708"/>
            <a:ext cx="4096072" cy="285511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7" r="9813"/>
          <a:stretch/>
        </p:blipFill>
        <p:spPr>
          <a:xfrm>
            <a:off x="4857836" y="2996935"/>
            <a:ext cx="4113956" cy="371922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6" name="TextBox 5"/>
          <p:cNvSpPr txBox="1"/>
          <p:nvPr/>
        </p:nvSpPr>
        <p:spPr>
          <a:xfrm>
            <a:off x="5643536" y="1117769"/>
            <a:ext cx="30150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Форзиция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20" y="81248"/>
            <a:ext cx="4868416" cy="365131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11372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70" y="98156"/>
            <a:ext cx="4424263" cy="33181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605" y="2352486"/>
            <a:ext cx="4397884" cy="439788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71" y="3456313"/>
            <a:ext cx="4424263" cy="332451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9" name="TextBox 8"/>
          <p:cNvSpPr txBox="1"/>
          <p:nvPr/>
        </p:nvSpPr>
        <p:spPr>
          <a:xfrm>
            <a:off x="5617444" y="548680"/>
            <a:ext cx="22962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Жасмин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9771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60" y="2157742"/>
            <a:ext cx="4486771" cy="448677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8"/>
          <a:stretch/>
        </p:blipFill>
        <p:spPr>
          <a:xfrm>
            <a:off x="5220072" y="86122"/>
            <a:ext cx="3588990" cy="6581633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4" name="TextBox 3"/>
          <p:cNvSpPr txBox="1"/>
          <p:nvPr/>
        </p:nvSpPr>
        <p:spPr>
          <a:xfrm>
            <a:off x="899592" y="764704"/>
            <a:ext cx="32462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Туя западная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8478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07704" y="1628800"/>
            <a:ext cx="53285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</a:t>
            </a:r>
          </a:p>
          <a:p>
            <a:pPr algn="ctr"/>
            <a:r>
              <a:rPr lang="ru-RU" sz="8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</a:t>
            </a:r>
          </a:p>
          <a:p>
            <a:pPr algn="ctr"/>
            <a:r>
              <a:rPr lang="ru-RU" sz="8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r>
              <a:rPr lang="ru-RU" sz="8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нимание!</a:t>
            </a:r>
            <a:endParaRPr lang="ru-RU" sz="8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614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532</TotalTime>
  <Words>98</Words>
  <Application>Microsoft Office PowerPoint</Application>
  <PresentationFormat>Экран (4:3)</PresentationFormat>
  <Paragraphs>42</Paragraphs>
  <Slides>28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7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</dc:creator>
  <cp:lastModifiedBy>Пользователь Windows</cp:lastModifiedBy>
  <cp:revision>38</cp:revision>
  <dcterms:created xsi:type="dcterms:W3CDTF">2020-02-03T15:51:44Z</dcterms:created>
  <dcterms:modified xsi:type="dcterms:W3CDTF">2022-01-27T10:55:00Z</dcterms:modified>
</cp:coreProperties>
</file>