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handoutMasterIdLst>
    <p:handoutMasterId r:id="rId22"/>
  </p:handoutMasterIdLst>
  <p:sldIdLst>
    <p:sldId id="256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4" r:id="rId16"/>
    <p:sldId id="275" r:id="rId17"/>
    <p:sldId id="271" r:id="rId18"/>
    <p:sldId id="273" r:id="rId19"/>
    <p:sldId id="272" r:id="rId20"/>
  </p:sldIdLst>
  <p:sldSz cx="9144000" cy="6858000" type="screen4x3"/>
  <p:notesSz cx="6735763" cy="9869488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3" autoAdjust="0"/>
    <p:restoredTop sz="94728" autoAdjust="0"/>
  </p:normalViewPr>
  <p:slideViewPr>
    <p:cSldViewPr>
      <p:cViewPr varScale="1">
        <p:scale>
          <a:sx n="86" d="100"/>
          <a:sy n="86" d="100"/>
        </p:scale>
        <p:origin x="-150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968612-433A-455F-8508-D99E8E8986F8}" type="doc">
      <dgm:prSet loTypeId="urn:microsoft.com/office/officeart/2008/layout/VerticalCurvedList" loCatId="list" qsTypeId="urn:microsoft.com/office/officeart/2005/8/quickstyle/simple1#2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9120688E-A64B-4083-96F1-608E629D9F09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формирования у детей правильного звукопроизношения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B2A372-E8F5-48D5-A512-0747F204A248}" type="parTrans" cxnId="{471757E4-090A-43AE-89DF-715D639ADB17}">
      <dgm:prSet/>
      <dgm:spPr/>
      <dgm:t>
        <a:bodyPr/>
        <a:lstStyle/>
        <a:p>
          <a:endParaRPr lang="ru-RU"/>
        </a:p>
      </dgm:t>
    </dgm:pt>
    <dgm:pt modelId="{2A1EDB95-B406-4ECE-B09A-61CD4710A358}" type="sibTrans" cxnId="{471757E4-090A-43AE-89DF-715D639ADB17}">
      <dgm:prSet/>
      <dgm:spPr/>
      <dgm:t>
        <a:bodyPr/>
        <a:lstStyle/>
        <a:p>
          <a:endParaRPr lang="ru-RU"/>
        </a:p>
      </dgm:t>
    </dgm:pt>
    <dgm:pt modelId="{DAE355E3-EF10-4DC1-AFBE-DE16B3873173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четкого и ясного произнесения слов в соответствии с языковыми нормами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130C70-75E2-462C-ACC5-C43688B68EEE}" type="parTrans" cxnId="{7DE65ADA-AC7D-46B5-968C-643177A29E17}">
      <dgm:prSet/>
      <dgm:spPr/>
      <dgm:t>
        <a:bodyPr/>
        <a:lstStyle/>
        <a:p>
          <a:endParaRPr lang="ru-RU"/>
        </a:p>
      </dgm:t>
    </dgm:pt>
    <dgm:pt modelId="{42D2E3D2-15D7-4795-B332-96731CD4A9E0}" type="sibTrans" cxnId="{7DE65ADA-AC7D-46B5-968C-643177A29E17}">
      <dgm:prSet/>
      <dgm:spPr/>
      <dgm:t>
        <a:bodyPr/>
        <a:lstStyle/>
        <a:p>
          <a:endParaRPr lang="ru-RU"/>
        </a:p>
      </dgm:t>
    </dgm:pt>
    <dgm:pt modelId="{518AE3CA-869A-4FAB-9A53-49927589CA69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развития голосового  и речевого аппарата (умения регулировать громкость произнесения слов и фраз)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2727FE-BC50-49E0-8B9D-8C99996B1442}" type="parTrans" cxnId="{2BFE9394-BA26-4F6F-AAF9-17A7D5386442}">
      <dgm:prSet/>
      <dgm:spPr/>
      <dgm:t>
        <a:bodyPr/>
        <a:lstStyle/>
        <a:p>
          <a:endParaRPr lang="ru-RU"/>
        </a:p>
      </dgm:t>
    </dgm:pt>
    <dgm:pt modelId="{9106DDF4-A5A6-4E65-AB06-613390600400}" type="sibTrans" cxnId="{2BFE9394-BA26-4F6F-AAF9-17A7D5386442}">
      <dgm:prSet/>
      <dgm:spPr/>
      <dgm:t>
        <a:bodyPr/>
        <a:lstStyle/>
        <a:p>
          <a:endParaRPr lang="ru-RU"/>
        </a:p>
      </dgm:t>
    </dgm:pt>
    <dgm:pt modelId="{C8438F65-17CB-44BD-9BFD-8C6146E15F54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выработки умеренного темпа речи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097F3C-7185-4103-9418-6FB9D4FBC21B}" type="parTrans" cxnId="{6641456C-9EE6-43BE-838A-B23F82661CF4}">
      <dgm:prSet/>
      <dgm:spPr/>
      <dgm:t>
        <a:bodyPr/>
        <a:lstStyle/>
        <a:p>
          <a:endParaRPr lang="ru-RU"/>
        </a:p>
      </dgm:t>
    </dgm:pt>
    <dgm:pt modelId="{F7EDD0EF-63BC-4112-A0C6-87268002E98B}" type="sibTrans" cxnId="{6641456C-9EE6-43BE-838A-B23F82661CF4}">
      <dgm:prSet/>
      <dgm:spPr/>
      <dgm:t>
        <a:bodyPr/>
        <a:lstStyle/>
        <a:p>
          <a:endParaRPr lang="ru-RU"/>
        </a:p>
      </dgm:t>
    </dgm:pt>
    <dgm:pt modelId="{40A53912-1BF2-47EE-AF6F-EB8203152B40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формирования правильного речевого дыхания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B44461-40CD-4996-8A8C-F918E50EADE6}" type="parTrans" cxnId="{BA902271-E750-43BD-8EF4-5B94881AE077}">
      <dgm:prSet/>
      <dgm:spPr/>
      <dgm:t>
        <a:bodyPr/>
        <a:lstStyle/>
        <a:p>
          <a:endParaRPr lang="ru-RU"/>
        </a:p>
      </dgm:t>
    </dgm:pt>
    <dgm:pt modelId="{76BFEB9A-2C2C-4E5C-9A20-4CEC8D00DF44}" type="sibTrans" cxnId="{BA902271-E750-43BD-8EF4-5B94881AE077}">
      <dgm:prSet/>
      <dgm:spPr/>
      <dgm:t>
        <a:bodyPr/>
        <a:lstStyle/>
        <a:p>
          <a:endParaRPr lang="ru-RU"/>
        </a:p>
      </dgm:t>
    </dgm:pt>
    <dgm:pt modelId="{4C1F6C0C-D152-46EA-BEB7-E7B9CD7205B1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формирования навыков умелого использования интонационных средств выразительности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CB0060-1DA5-4448-BA92-0C1571D382DD}" type="parTrans" cxnId="{8C9A3259-09CC-4122-8D0E-5C26D605235E}">
      <dgm:prSet/>
      <dgm:spPr/>
      <dgm:t>
        <a:bodyPr/>
        <a:lstStyle/>
        <a:p>
          <a:endParaRPr lang="ru-RU"/>
        </a:p>
      </dgm:t>
    </dgm:pt>
    <dgm:pt modelId="{EA0E5B2D-BDD9-49BB-84DB-93CED26C10BD}" type="sibTrans" cxnId="{8C9A3259-09CC-4122-8D0E-5C26D605235E}">
      <dgm:prSet/>
      <dgm:spPr/>
      <dgm:t>
        <a:bodyPr/>
        <a:lstStyle/>
        <a:p>
          <a:endParaRPr lang="ru-RU"/>
        </a:p>
      </dgm:t>
    </dgm:pt>
    <dgm:pt modelId="{E0B715CD-C7A3-43A1-AFF9-18876D29309D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 слухового внимания и речевого слуха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A50E89-F815-4BD8-86B8-36FD6ECABD6D}" type="parTrans" cxnId="{9AD44687-7E2F-4200-8BA4-BA80238A3789}">
      <dgm:prSet/>
      <dgm:spPr/>
      <dgm:t>
        <a:bodyPr/>
        <a:lstStyle/>
        <a:p>
          <a:endParaRPr lang="ru-RU"/>
        </a:p>
      </dgm:t>
    </dgm:pt>
    <dgm:pt modelId="{F87B8166-C63D-42DA-B001-0011FAC10190}" type="sibTrans" cxnId="{9AD44687-7E2F-4200-8BA4-BA80238A3789}">
      <dgm:prSet/>
      <dgm:spPr/>
      <dgm:t>
        <a:bodyPr/>
        <a:lstStyle/>
        <a:p>
          <a:endParaRPr lang="ru-RU"/>
        </a:p>
      </dgm:t>
    </dgm:pt>
    <dgm:pt modelId="{58984044-7347-438E-B8F3-ACF499EAA015}">
      <dgm:prSet phldrT="[Текст]"/>
      <dgm:spPr/>
      <dgm:t>
        <a:bodyPr/>
        <a:lstStyle/>
        <a:p>
          <a:endParaRPr lang="ru-RU" dirty="0"/>
        </a:p>
      </dgm:t>
    </dgm:pt>
    <dgm:pt modelId="{1A13EB78-2CEF-4710-8B43-BB245392CD2B}" type="parTrans" cxnId="{D0FFF3C1-3DA4-4878-9E2D-738F530BA3C7}">
      <dgm:prSet/>
      <dgm:spPr/>
      <dgm:t>
        <a:bodyPr/>
        <a:lstStyle/>
        <a:p>
          <a:endParaRPr lang="ru-RU"/>
        </a:p>
      </dgm:t>
    </dgm:pt>
    <dgm:pt modelId="{32F34B84-CE17-4143-AB4F-0B2151FD4946}" type="sibTrans" cxnId="{D0FFF3C1-3DA4-4878-9E2D-738F530BA3C7}">
      <dgm:prSet/>
      <dgm:spPr/>
      <dgm:t>
        <a:bodyPr/>
        <a:lstStyle/>
        <a:p>
          <a:endParaRPr lang="ru-RU"/>
        </a:p>
      </dgm:t>
    </dgm:pt>
    <dgm:pt modelId="{E5C269F8-13A0-42E2-8150-97C10C982BE0}" type="pres">
      <dgm:prSet presAssocID="{F5968612-433A-455F-8508-D99E8E8986F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47C25D2-6953-4C62-BC5C-7220E8F96D91}" type="pres">
      <dgm:prSet presAssocID="{F5968612-433A-455F-8508-D99E8E8986F8}" presName="Name1" presStyleCnt="0"/>
      <dgm:spPr/>
    </dgm:pt>
    <dgm:pt modelId="{86E15080-ADC7-46AA-9058-739CEE18BB09}" type="pres">
      <dgm:prSet presAssocID="{F5968612-433A-455F-8508-D99E8E8986F8}" presName="cycle" presStyleCnt="0"/>
      <dgm:spPr/>
    </dgm:pt>
    <dgm:pt modelId="{45892B9E-5E1F-4418-BA25-3CE0A6C18F4F}" type="pres">
      <dgm:prSet presAssocID="{F5968612-433A-455F-8508-D99E8E8986F8}" presName="srcNode" presStyleLbl="node1" presStyleIdx="0" presStyleCnt="7"/>
      <dgm:spPr/>
    </dgm:pt>
    <dgm:pt modelId="{FC41B63D-62DF-4BF3-B40F-91642E4F6AB6}" type="pres">
      <dgm:prSet presAssocID="{F5968612-433A-455F-8508-D99E8E8986F8}" presName="conn" presStyleLbl="parChTrans1D2" presStyleIdx="0" presStyleCnt="1"/>
      <dgm:spPr/>
      <dgm:t>
        <a:bodyPr/>
        <a:lstStyle/>
        <a:p>
          <a:endParaRPr lang="ru-RU"/>
        </a:p>
      </dgm:t>
    </dgm:pt>
    <dgm:pt modelId="{723D7ED0-073F-442E-9E67-53DBE98362E6}" type="pres">
      <dgm:prSet presAssocID="{F5968612-433A-455F-8508-D99E8E8986F8}" presName="extraNode" presStyleLbl="node1" presStyleIdx="0" presStyleCnt="7"/>
      <dgm:spPr/>
    </dgm:pt>
    <dgm:pt modelId="{25360AD6-760B-41A9-B94E-3804754825E0}" type="pres">
      <dgm:prSet presAssocID="{F5968612-433A-455F-8508-D99E8E8986F8}" presName="dstNode" presStyleLbl="node1" presStyleIdx="0" presStyleCnt="7"/>
      <dgm:spPr/>
    </dgm:pt>
    <dgm:pt modelId="{11D16006-32FD-429A-8B4F-C09B6684EDB0}" type="pres">
      <dgm:prSet presAssocID="{9120688E-A64B-4083-96F1-608E629D9F09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BF3B8D-28C1-4E7D-A20B-7BC293C6E60D}" type="pres">
      <dgm:prSet presAssocID="{9120688E-A64B-4083-96F1-608E629D9F09}" presName="accent_1" presStyleCnt="0"/>
      <dgm:spPr/>
    </dgm:pt>
    <dgm:pt modelId="{F2B70052-4FE7-4F55-9D07-40BE13126607}" type="pres">
      <dgm:prSet presAssocID="{9120688E-A64B-4083-96F1-608E629D9F09}" presName="accentRepeatNode" presStyleLbl="solidFgAcc1" presStyleIdx="0" presStyleCnt="7"/>
      <dgm:spPr>
        <a:solidFill>
          <a:srgbClr val="FF99FF"/>
        </a:solidFill>
      </dgm:spPr>
    </dgm:pt>
    <dgm:pt modelId="{2F197B6B-AB68-443C-A81E-54C012C4EB6B}" type="pres">
      <dgm:prSet presAssocID="{DAE355E3-EF10-4DC1-AFBE-DE16B3873173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C3AB58-B0D2-4F06-A466-5C67AD36C293}" type="pres">
      <dgm:prSet presAssocID="{DAE355E3-EF10-4DC1-AFBE-DE16B3873173}" presName="accent_2" presStyleCnt="0"/>
      <dgm:spPr/>
    </dgm:pt>
    <dgm:pt modelId="{F63A4F26-70DF-49EC-81DA-8102F36CF4EA}" type="pres">
      <dgm:prSet presAssocID="{DAE355E3-EF10-4DC1-AFBE-DE16B3873173}" presName="accentRepeatNode" presStyleLbl="solidFgAcc1" presStyleIdx="1" presStyleCnt="7"/>
      <dgm:spPr>
        <a:solidFill>
          <a:srgbClr val="FF6699"/>
        </a:solidFill>
      </dgm:spPr>
    </dgm:pt>
    <dgm:pt modelId="{80E85033-A821-4EA8-92BA-CF263B66966C}" type="pres">
      <dgm:prSet presAssocID="{518AE3CA-869A-4FAB-9A53-49927589CA69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E0AEF4-2E77-4829-8AAB-AFCB7F81B6E3}" type="pres">
      <dgm:prSet presAssocID="{518AE3CA-869A-4FAB-9A53-49927589CA69}" presName="accent_3" presStyleCnt="0"/>
      <dgm:spPr/>
    </dgm:pt>
    <dgm:pt modelId="{B5814FC8-0288-4503-B225-B4182A92C00A}" type="pres">
      <dgm:prSet presAssocID="{518AE3CA-869A-4FAB-9A53-49927589CA69}" presName="accentRepeatNode" presStyleLbl="solidFgAcc1" presStyleIdx="2" presStyleCnt="7"/>
      <dgm:spPr>
        <a:solidFill>
          <a:srgbClr val="FF0066"/>
        </a:solidFill>
      </dgm:spPr>
    </dgm:pt>
    <dgm:pt modelId="{3D984672-9294-40B9-AADA-AA17E420B415}" type="pres">
      <dgm:prSet presAssocID="{C8438F65-17CB-44BD-9BFD-8C6146E15F54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633F29-D31E-4D3B-94C4-697B8D62C702}" type="pres">
      <dgm:prSet presAssocID="{C8438F65-17CB-44BD-9BFD-8C6146E15F54}" presName="accent_4" presStyleCnt="0"/>
      <dgm:spPr/>
    </dgm:pt>
    <dgm:pt modelId="{30197CBC-14F5-4D4E-8025-960B3561C703}" type="pres">
      <dgm:prSet presAssocID="{C8438F65-17CB-44BD-9BFD-8C6146E15F54}" presName="accentRepeatNode" presStyleLbl="solidFgAcc1" presStyleIdx="3" presStyleCnt="7"/>
      <dgm:spPr>
        <a:solidFill>
          <a:srgbClr val="FF0000"/>
        </a:solidFill>
      </dgm:spPr>
    </dgm:pt>
    <dgm:pt modelId="{CAF94140-16BE-480F-9647-E2DD8FDCBDE6}" type="pres">
      <dgm:prSet presAssocID="{40A53912-1BF2-47EE-AF6F-EB8203152B40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4D5C44-7131-4585-B4D7-35D02E3225E8}" type="pres">
      <dgm:prSet presAssocID="{40A53912-1BF2-47EE-AF6F-EB8203152B40}" presName="accent_5" presStyleCnt="0"/>
      <dgm:spPr/>
    </dgm:pt>
    <dgm:pt modelId="{3656A64F-1378-48E8-BD6B-2AE6933B9840}" type="pres">
      <dgm:prSet presAssocID="{40A53912-1BF2-47EE-AF6F-EB8203152B40}" presName="accentRepeatNode" presStyleLbl="solidFgAcc1" presStyleIdx="4" presStyleCnt="7"/>
      <dgm:spPr>
        <a:solidFill>
          <a:srgbClr val="CC0000"/>
        </a:solidFill>
      </dgm:spPr>
    </dgm:pt>
    <dgm:pt modelId="{664979F2-7AD4-4F93-93FE-9F2F0DA951FA}" type="pres">
      <dgm:prSet presAssocID="{4C1F6C0C-D152-46EA-BEB7-E7B9CD7205B1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E723F5-05F1-4837-96EF-71EFF37E0F3F}" type="pres">
      <dgm:prSet presAssocID="{4C1F6C0C-D152-46EA-BEB7-E7B9CD7205B1}" presName="accent_6" presStyleCnt="0"/>
      <dgm:spPr/>
    </dgm:pt>
    <dgm:pt modelId="{94C93F87-92AF-4FF6-A8C5-59020D8262A1}" type="pres">
      <dgm:prSet presAssocID="{4C1F6C0C-D152-46EA-BEB7-E7B9CD7205B1}" presName="accentRepeatNode" presStyleLbl="solidFgAcc1" presStyleIdx="5" presStyleCnt="7"/>
      <dgm:spPr>
        <a:solidFill>
          <a:srgbClr val="CC0066"/>
        </a:solidFill>
      </dgm:spPr>
    </dgm:pt>
    <dgm:pt modelId="{46EDB093-C8F0-4CA3-A2E9-C0CBDD507FC1}" type="pres">
      <dgm:prSet presAssocID="{E0B715CD-C7A3-43A1-AFF9-18876D29309D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797500-3C02-48D2-A01E-2B2A3A6C018C}" type="pres">
      <dgm:prSet presAssocID="{E0B715CD-C7A3-43A1-AFF9-18876D29309D}" presName="accent_7" presStyleCnt="0"/>
      <dgm:spPr/>
    </dgm:pt>
    <dgm:pt modelId="{01C2C2B8-22A6-4AD9-ABBA-FE529AACBA79}" type="pres">
      <dgm:prSet presAssocID="{E0B715CD-C7A3-43A1-AFF9-18876D29309D}" presName="accentRepeatNode" presStyleLbl="solidFgAcc1" presStyleIdx="6" presStyleCnt="7"/>
      <dgm:spPr>
        <a:solidFill>
          <a:srgbClr val="990099"/>
        </a:solidFill>
      </dgm:spPr>
    </dgm:pt>
  </dgm:ptLst>
  <dgm:cxnLst>
    <dgm:cxn modelId="{7DE65ADA-AC7D-46B5-968C-643177A29E17}" srcId="{F5968612-433A-455F-8508-D99E8E8986F8}" destId="{DAE355E3-EF10-4DC1-AFBE-DE16B3873173}" srcOrd="1" destOrd="0" parTransId="{E8130C70-75E2-462C-ACC5-C43688B68EEE}" sibTransId="{42D2E3D2-15D7-4795-B332-96731CD4A9E0}"/>
    <dgm:cxn modelId="{D0FFF3C1-3DA4-4878-9E2D-738F530BA3C7}" srcId="{F5968612-433A-455F-8508-D99E8E8986F8}" destId="{58984044-7347-438E-B8F3-ACF499EAA015}" srcOrd="7" destOrd="0" parTransId="{1A13EB78-2CEF-4710-8B43-BB245392CD2B}" sibTransId="{32F34B84-CE17-4143-AB4F-0B2151FD4946}"/>
    <dgm:cxn modelId="{E35A4B4F-7B5B-417A-A9E9-67BD4E3B1F97}" type="presOf" srcId="{518AE3CA-869A-4FAB-9A53-49927589CA69}" destId="{80E85033-A821-4EA8-92BA-CF263B66966C}" srcOrd="0" destOrd="0" presId="urn:microsoft.com/office/officeart/2008/layout/VerticalCurvedList"/>
    <dgm:cxn modelId="{3AE268D9-91BE-4B08-B632-87A0BAF30F16}" type="presOf" srcId="{C8438F65-17CB-44BD-9BFD-8C6146E15F54}" destId="{3D984672-9294-40B9-AADA-AA17E420B415}" srcOrd="0" destOrd="0" presId="urn:microsoft.com/office/officeart/2008/layout/VerticalCurvedList"/>
    <dgm:cxn modelId="{D2F1287C-B695-45FA-BA01-98AC7B95FE83}" type="presOf" srcId="{DAE355E3-EF10-4DC1-AFBE-DE16B3873173}" destId="{2F197B6B-AB68-443C-A81E-54C012C4EB6B}" srcOrd="0" destOrd="0" presId="urn:microsoft.com/office/officeart/2008/layout/VerticalCurvedList"/>
    <dgm:cxn modelId="{9AD44687-7E2F-4200-8BA4-BA80238A3789}" srcId="{F5968612-433A-455F-8508-D99E8E8986F8}" destId="{E0B715CD-C7A3-43A1-AFF9-18876D29309D}" srcOrd="6" destOrd="0" parTransId="{DBA50E89-F815-4BD8-86B8-36FD6ECABD6D}" sibTransId="{F87B8166-C63D-42DA-B001-0011FAC10190}"/>
    <dgm:cxn modelId="{471757E4-090A-43AE-89DF-715D639ADB17}" srcId="{F5968612-433A-455F-8508-D99E8E8986F8}" destId="{9120688E-A64B-4083-96F1-608E629D9F09}" srcOrd="0" destOrd="0" parTransId="{B9B2A372-E8F5-48D5-A512-0747F204A248}" sibTransId="{2A1EDB95-B406-4ECE-B09A-61CD4710A358}"/>
    <dgm:cxn modelId="{8C9A3259-09CC-4122-8D0E-5C26D605235E}" srcId="{F5968612-433A-455F-8508-D99E8E8986F8}" destId="{4C1F6C0C-D152-46EA-BEB7-E7B9CD7205B1}" srcOrd="5" destOrd="0" parTransId="{45CB0060-1DA5-4448-BA92-0C1571D382DD}" sibTransId="{EA0E5B2D-BDD9-49BB-84DB-93CED26C10BD}"/>
    <dgm:cxn modelId="{2BFE9394-BA26-4F6F-AAF9-17A7D5386442}" srcId="{F5968612-433A-455F-8508-D99E8E8986F8}" destId="{518AE3CA-869A-4FAB-9A53-49927589CA69}" srcOrd="2" destOrd="0" parTransId="{E72727FE-BC50-49E0-8B9D-8C99996B1442}" sibTransId="{9106DDF4-A5A6-4E65-AB06-613390600400}"/>
    <dgm:cxn modelId="{6641456C-9EE6-43BE-838A-B23F82661CF4}" srcId="{F5968612-433A-455F-8508-D99E8E8986F8}" destId="{C8438F65-17CB-44BD-9BFD-8C6146E15F54}" srcOrd="3" destOrd="0" parTransId="{A5097F3C-7185-4103-9418-6FB9D4FBC21B}" sibTransId="{F7EDD0EF-63BC-4112-A0C6-87268002E98B}"/>
    <dgm:cxn modelId="{BA902271-E750-43BD-8EF4-5B94881AE077}" srcId="{F5968612-433A-455F-8508-D99E8E8986F8}" destId="{40A53912-1BF2-47EE-AF6F-EB8203152B40}" srcOrd="4" destOrd="0" parTransId="{DFB44461-40CD-4996-8A8C-F918E50EADE6}" sibTransId="{76BFEB9A-2C2C-4E5C-9A20-4CEC8D00DF44}"/>
    <dgm:cxn modelId="{6EBD7C98-2F40-47DB-B1A3-1362D1BD1864}" type="presOf" srcId="{F5968612-433A-455F-8508-D99E8E8986F8}" destId="{E5C269F8-13A0-42E2-8150-97C10C982BE0}" srcOrd="0" destOrd="0" presId="urn:microsoft.com/office/officeart/2008/layout/VerticalCurvedList"/>
    <dgm:cxn modelId="{10F896D3-745F-42A0-B80E-4AF6913BEEA9}" type="presOf" srcId="{9120688E-A64B-4083-96F1-608E629D9F09}" destId="{11D16006-32FD-429A-8B4F-C09B6684EDB0}" srcOrd="0" destOrd="0" presId="urn:microsoft.com/office/officeart/2008/layout/VerticalCurvedList"/>
    <dgm:cxn modelId="{BFA69E78-A6D2-42DF-98B9-F012E3EF9829}" type="presOf" srcId="{40A53912-1BF2-47EE-AF6F-EB8203152B40}" destId="{CAF94140-16BE-480F-9647-E2DD8FDCBDE6}" srcOrd="0" destOrd="0" presId="urn:microsoft.com/office/officeart/2008/layout/VerticalCurvedList"/>
    <dgm:cxn modelId="{9C32ECBB-70FA-46A1-95C6-769D1C51A8F1}" type="presOf" srcId="{E0B715CD-C7A3-43A1-AFF9-18876D29309D}" destId="{46EDB093-C8F0-4CA3-A2E9-C0CBDD507FC1}" srcOrd="0" destOrd="0" presId="urn:microsoft.com/office/officeart/2008/layout/VerticalCurvedList"/>
    <dgm:cxn modelId="{5C4024AC-0A10-438C-92E8-A382FD9BFCA6}" type="presOf" srcId="{4C1F6C0C-D152-46EA-BEB7-E7B9CD7205B1}" destId="{664979F2-7AD4-4F93-93FE-9F2F0DA951FA}" srcOrd="0" destOrd="0" presId="urn:microsoft.com/office/officeart/2008/layout/VerticalCurvedList"/>
    <dgm:cxn modelId="{4B7CB00E-039D-4A94-A5F7-5842AE8B9F6F}" type="presOf" srcId="{2A1EDB95-B406-4ECE-B09A-61CD4710A358}" destId="{FC41B63D-62DF-4BF3-B40F-91642E4F6AB6}" srcOrd="0" destOrd="0" presId="urn:microsoft.com/office/officeart/2008/layout/VerticalCurvedList"/>
    <dgm:cxn modelId="{2A8BE87B-A012-47E5-97E5-A5A734E048FA}" type="presParOf" srcId="{E5C269F8-13A0-42E2-8150-97C10C982BE0}" destId="{E47C25D2-6953-4C62-BC5C-7220E8F96D91}" srcOrd="0" destOrd="0" presId="urn:microsoft.com/office/officeart/2008/layout/VerticalCurvedList"/>
    <dgm:cxn modelId="{D4D7E886-B024-47ED-970C-ED86E28D2B02}" type="presParOf" srcId="{E47C25D2-6953-4C62-BC5C-7220E8F96D91}" destId="{86E15080-ADC7-46AA-9058-739CEE18BB09}" srcOrd="0" destOrd="0" presId="urn:microsoft.com/office/officeart/2008/layout/VerticalCurvedList"/>
    <dgm:cxn modelId="{A1EC037C-6CE4-4745-9417-5CB86CD171FE}" type="presParOf" srcId="{86E15080-ADC7-46AA-9058-739CEE18BB09}" destId="{45892B9E-5E1F-4418-BA25-3CE0A6C18F4F}" srcOrd="0" destOrd="0" presId="urn:microsoft.com/office/officeart/2008/layout/VerticalCurvedList"/>
    <dgm:cxn modelId="{C81AAAA2-4E05-433F-8B0F-C5547C1C1A6E}" type="presParOf" srcId="{86E15080-ADC7-46AA-9058-739CEE18BB09}" destId="{FC41B63D-62DF-4BF3-B40F-91642E4F6AB6}" srcOrd="1" destOrd="0" presId="urn:microsoft.com/office/officeart/2008/layout/VerticalCurvedList"/>
    <dgm:cxn modelId="{AF3E4990-158D-43E3-8DAE-AB61BB6A6205}" type="presParOf" srcId="{86E15080-ADC7-46AA-9058-739CEE18BB09}" destId="{723D7ED0-073F-442E-9E67-53DBE98362E6}" srcOrd="2" destOrd="0" presId="urn:microsoft.com/office/officeart/2008/layout/VerticalCurvedList"/>
    <dgm:cxn modelId="{1446C523-4245-4E74-9F0B-C4D80F3F811F}" type="presParOf" srcId="{86E15080-ADC7-46AA-9058-739CEE18BB09}" destId="{25360AD6-760B-41A9-B94E-3804754825E0}" srcOrd="3" destOrd="0" presId="urn:microsoft.com/office/officeart/2008/layout/VerticalCurvedList"/>
    <dgm:cxn modelId="{8D45B4D6-502B-48AC-9963-81E4B0E5E2D1}" type="presParOf" srcId="{E47C25D2-6953-4C62-BC5C-7220E8F96D91}" destId="{11D16006-32FD-429A-8B4F-C09B6684EDB0}" srcOrd="1" destOrd="0" presId="urn:microsoft.com/office/officeart/2008/layout/VerticalCurvedList"/>
    <dgm:cxn modelId="{8603130D-35CD-47A4-B6A7-5F60B53AD1D1}" type="presParOf" srcId="{E47C25D2-6953-4C62-BC5C-7220E8F96D91}" destId="{9BBF3B8D-28C1-4E7D-A20B-7BC293C6E60D}" srcOrd="2" destOrd="0" presId="urn:microsoft.com/office/officeart/2008/layout/VerticalCurvedList"/>
    <dgm:cxn modelId="{19A84FF3-4E9C-495D-BF96-A86756067C84}" type="presParOf" srcId="{9BBF3B8D-28C1-4E7D-A20B-7BC293C6E60D}" destId="{F2B70052-4FE7-4F55-9D07-40BE13126607}" srcOrd="0" destOrd="0" presId="urn:microsoft.com/office/officeart/2008/layout/VerticalCurvedList"/>
    <dgm:cxn modelId="{818392CE-A5F7-48F9-B381-E33CA402889A}" type="presParOf" srcId="{E47C25D2-6953-4C62-BC5C-7220E8F96D91}" destId="{2F197B6B-AB68-443C-A81E-54C012C4EB6B}" srcOrd="3" destOrd="0" presId="urn:microsoft.com/office/officeart/2008/layout/VerticalCurvedList"/>
    <dgm:cxn modelId="{3DE2A7AC-E33D-4C30-81E9-27F1BA4001DC}" type="presParOf" srcId="{E47C25D2-6953-4C62-BC5C-7220E8F96D91}" destId="{28C3AB58-B0D2-4F06-A466-5C67AD36C293}" srcOrd="4" destOrd="0" presId="urn:microsoft.com/office/officeart/2008/layout/VerticalCurvedList"/>
    <dgm:cxn modelId="{799F74F2-342A-4CEC-9B2C-013A0526A10D}" type="presParOf" srcId="{28C3AB58-B0D2-4F06-A466-5C67AD36C293}" destId="{F63A4F26-70DF-49EC-81DA-8102F36CF4EA}" srcOrd="0" destOrd="0" presId="urn:microsoft.com/office/officeart/2008/layout/VerticalCurvedList"/>
    <dgm:cxn modelId="{7F17C1B3-4A29-45C4-ABDF-9E4ABFB3CCD1}" type="presParOf" srcId="{E47C25D2-6953-4C62-BC5C-7220E8F96D91}" destId="{80E85033-A821-4EA8-92BA-CF263B66966C}" srcOrd="5" destOrd="0" presId="urn:microsoft.com/office/officeart/2008/layout/VerticalCurvedList"/>
    <dgm:cxn modelId="{E9AA9445-9D42-474B-8C50-C6BCFC214314}" type="presParOf" srcId="{E47C25D2-6953-4C62-BC5C-7220E8F96D91}" destId="{1DE0AEF4-2E77-4829-8AAB-AFCB7F81B6E3}" srcOrd="6" destOrd="0" presId="urn:microsoft.com/office/officeart/2008/layout/VerticalCurvedList"/>
    <dgm:cxn modelId="{F254189D-34F7-45EB-B4D6-39F0E66CF9A4}" type="presParOf" srcId="{1DE0AEF4-2E77-4829-8AAB-AFCB7F81B6E3}" destId="{B5814FC8-0288-4503-B225-B4182A92C00A}" srcOrd="0" destOrd="0" presId="urn:microsoft.com/office/officeart/2008/layout/VerticalCurvedList"/>
    <dgm:cxn modelId="{4494644F-A76B-4146-A3D3-1582C7B17AFA}" type="presParOf" srcId="{E47C25D2-6953-4C62-BC5C-7220E8F96D91}" destId="{3D984672-9294-40B9-AADA-AA17E420B415}" srcOrd="7" destOrd="0" presId="urn:microsoft.com/office/officeart/2008/layout/VerticalCurvedList"/>
    <dgm:cxn modelId="{942D8484-B28B-4364-8C28-8FC98F30DA4F}" type="presParOf" srcId="{E47C25D2-6953-4C62-BC5C-7220E8F96D91}" destId="{5D633F29-D31E-4D3B-94C4-697B8D62C702}" srcOrd="8" destOrd="0" presId="urn:microsoft.com/office/officeart/2008/layout/VerticalCurvedList"/>
    <dgm:cxn modelId="{D97CD09F-E353-46EE-B968-C9D1975DB670}" type="presParOf" srcId="{5D633F29-D31E-4D3B-94C4-697B8D62C702}" destId="{30197CBC-14F5-4D4E-8025-960B3561C703}" srcOrd="0" destOrd="0" presId="urn:microsoft.com/office/officeart/2008/layout/VerticalCurvedList"/>
    <dgm:cxn modelId="{F77E1749-9749-4CCE-9FA9-347BD8F3D117}" type="presParOf" srcId="{E47C25D2-6953-4C62-BC5C-7220E8F96D91}" destId="{CAF94140-16BE-480F-9647-E2DD8FDCBDE6}" srcOrd="9" destOrd="0" presId="urn:microsoft.com/office/officeart/2008/layout/VerticalCurvedList"/>
    <dgm:cxn modelId="{9CF8B14C-A360-4E6E-AC45-32752A3FC96E}" type="presParOf" srcId="{E47C25D2-6953-4C62-BC5C-7220E8F96D91}" destId="{E24D5C44-7131-4585-B4D7-35D02E3225E8}" srcOrd="10" destOrd="0" presId="urn:microsoft.com/office/officeart/2008/layout/VerticalCurvedList"/>
    <dgm:cxn modelId="{58603B5A-6115-43D7-9B3F-4F3CF222A43C}" type="presParOf" srcId="{E24D5C44-7131-4585-B4D7-35D02E3225E8}" destId="{3656A64F-1378-48E8-BD6B-2AE6933B9840}" srcOrd="0" destOrd="0" presId="urn:microsoft.com/office/officeart/2008/layout/VerticalCurvedList"/>
    <dgm:cxn modelId="{FD05FF3F-1AF1-438A-A65B-15DA1079EC49}" type="presParOf" srcId="{E47C25D2-6953-4C62-BC5C-7220E8F96D91}" destId="{664979F2-7AD4-4F93-93FE-9F2F0DA951FA}" srcOrd="11" destOrd="0" presId="urn:microsoft.com/office/officeart/2008/layout/VerticalCurvedList"/>
    <dgm:cxn modelId="{60CD538D-30C7-4725-B46F-5A243D6ACC6A}" type="presParOf" srcId="{E47C25D2-6953-4C62-BC5C-7220E8F96D91}" destId="{25E723F5-05F1-4837-96EF-71EFF37E0F3F}" srcOrd="12" destOrd="0" presId="urn:microsoft.com/office/officeart/2008/layout/VerticalCurvedList"/>
    <dgm:cxn modelId="{65134E3D-6FE7-4E73-8D5E-462C69D36BA6}" type="presParOf" srcId="{25E723F5-05F1-4837-96EF-71EFF37E0F3F}" destId="{94C93F87-92AF-4FF6-A8C5-59020D8262A1}" srcOrd="0" destOrd="0" presId="urn:microsoft.com/office/officeart/2008/layout/VerticalCurvedList"/>
    <dgm:cxn modelId="{C7526742-660B-4BF2-A874-7371256AA0F9}" type="presParOf" srcId="{E47C25D2-6953-4C62-BC5C-7220E8F96D91}" destId="{46EDB093-C8F0-4CA3-A2E9-C0CBDD507FC1}" srcOrd="13" destOrd="0" presId="urn:microsoft.com/office/officeart/2008/layout/VerticalCurvedList"/>
    <dgm:cxn modelId="{34967D1A-5833-407B-B645-CEFDD292738B}" type="presParOf" srcId="{E47C25D2-6953-4C62-BC5C-7220E8F96D91}" destId="{D5797500-3C02-48D2-A01E-2B2A3A6C018C}" srcOrd="14" destOrd="0" presId="urn:microsoft.com/office/officeart/2008/layout/VerticalCurvedList"/>
    <dgm:cxn modelId="{A969A7AC-CF87-4CAD-9961-5E39C3874841}" type="presParOf" srcId="{D5797500-3C02-48D2-A01E-2B2A3A6C018C}" destId="{01C2C2B8-22A6-4AD9-ABBA-FE529AACBA7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97EC07-F4E9-46BF-92EF-994547803B14}" type="doc">
      <dgm:prSet loTypeId="urn:microsoft.com/office/officeart/2005/8/layout/vList6" loCatId="process" qsTypeId="urn:microsoft.com/office/officeart/2005/8/quickstyle/3d2#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52231473-6BA6-4E4F-BFE5-87B1FFEA6821}">
      <dgm:prSet phldrT="[Текст]"/>
      <dgm:spPr/>
      <dgm:t>
        <a:bodyPr/>
        <a:lstStyle/>
        <a:p>
          <a:pPr>
            <a:spcAft>
              <a:spcPts val="0"/>
            </a:spcAft>
          </a:pPr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подвижности </a:t>
          </a:r>
        </a:p>
        <a:p>
          <a:pPr>
            <a:spcAft>
              <a:spcPct val="35000"/>
            </a:spcAft>
          </a:pPr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и координации речевого аппарата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D9FAC6-7878-45D1-99EA-CF776C56A754}" type="parTrans" cxnId="{B4D50953-DAB9-4393-94F0-CD34540F6FF4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6057E345-B34F-4BB2-BD49-684D483F4802}" type="sibTrans" cxnId="{B4D50953-DAB9-4393-94F0-CD34540F6FF4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F773ECE3-9677-4B77-86BC-92A5473E3181}">
      <dgm:prSet phldrT="[Текст]"/>
      <dgm:spPr/>
      <dgm:t>
        <a:bodyPr/>
        <a:lstStyle/>
        <a:p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произношения звуков, слов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B6AEE1-2523-48D0-8BBD-22A13D4DEB9A}" type="parTrans" cxnId="{3A930D91-65C7-4128-9EC8-644786626BB9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6984C824-C16E-4EBF-97BC-DBEE231FA949}" type="sibTrans" cxnId="{3A930D91-65C7-4128-9EC8-644786626BB9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CEAC5C5-3F49-4683-A82A-9AB9DEF0B48B}">
      <dgm:prSet phldrT="[Текст]"/>
      <dgm:spPr/>
      <dgm:t>
        <a:bodyPr/>
        <a:lstStyle/>
        <a:p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четкой артикуляции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44910A-565D-436B-A626-6C3FE854E334}" type="parTrans" cxnId="{F09DE93C-4296-42A4-97F3-651FEF3AB5DE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F1C9D6AB-001F-4CA6-AC33-2BA6F7A79575}" type="sibTrans" cxnId="{F09DE93C-4296-42A4-97F3-651FEF3AB5DE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688568B7-0DD9-4C71-9DD0-7CFA350A1844}">
      <dgm:prSet phldrT="[Текст]"/>
      <dgm:spPr/>
      <dgm:t>
        <a:bodyPr/>
        <a:lstStyle/>
        <a:p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восприятия речи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9583E8-5722-433F-83D4-D30E5926099F}" type="parTrans" cxnId="{CBC32B40-2E7F-446B-A355-EA5BB928C782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B6E9117A-3451-4C1E-A06B-92DFD1A795E3}" type="sibTrans" cxnId="{CBC32B40-2E7F-446B-A355-EA5BB928C782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79DE52A2-218B-4822-9700-856B9989036C}">
      <dgm:prSet phldrT="[Текст]"/>
      <dgm:spPr/>
      <dgm:t>
        <a:bodyPr/>
        <a:lstStyle/>
        <a:p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слухового внимания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EFE9FD-AFE1-40A6-B55B-D65F3A10CFD4}" type="parTrans" cxnId="{FCAE208D-37F3-421F-9764-9F109E1BD368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5965A60A-7A5D-4624-8919-A869007984B5}" type="sibTrans" cxnId="{FCAE208D-37F3-421F-9764-9F109E1BD368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3B9A765E-FA31-4C39-853B-AB0BA0B1EAFA}">
      <dgm:prSet phldrT="[Текст]"/>
      <dgm:spPr/>
      <dgm:t>
        <a:bodyPr/>
        <a:lstStyle/>
        <a:p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речевого слуха, основными компонентами которого являются фонематический, звуковысотный, ритмический слух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677A16-42C1-483D-A659-7C7E5F2A04A2}" type="parTrans" cxnId="{4028589A-07B7-44DB-8A6F-3EC6D2D1D509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6F0C673B-1C1B-4213-ABC4-BB0CF839D05B}" type="sibTrans" cxnId="{4028589A-07B7-44DB-8A6F-3EC6D2D1D509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8218FBD-7F09-46A9-B8FA-D6975CB4464B}" type="pres">
      <dgm:prSet presAssocID="{2A97EC07-F4E9-46BF-92EF-994547803B1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5A77775-7F72-4546-B385-8F907E097B6F}" type="pres">
      <dgm:prSet presAssocID="{52231473-6BA6-4E4F-BFE5-87B1FFEA6821}" presName="linNode" presStyleCnt="0"/>
      <dgm:spPr/>
      <dgm:t>
        <a:bodyPr/>
        <a:lstStyle/>
        <a:p>
          <a:endParaRPr lang="ru-RU"/>
        </a:p>
      </dgm:t>
    </dgm:pt>
    <dgm:pt modelId="{A49DAAEE-24CF-4A54-A242-0866797DFAEE}" type="pres">
      <dgm:prSet presAssocID="{52231473-6BA6-4E4F-BFE5-87B1FFEA6821}" presName="parentShp" presStyleLbl="node1" presStyleIdx="0" presStyleCnt="2" custLinFactNeighborX="-652" custLinFactNeighborY="-2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12BE5D-D4D6-4E7D-9FD1-E6CF3370C553}" type="pres">
      <dgm:prSet presAssocID="{52231473-6BA6-4E4F-BFE5-87B1FFEA6821}" presName="childShp" presStyleLbl="bgAccFollowNode1" presStyleIdx="0" presStyleCnt="2" custScaleY="826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AE687D-4844-4C40-A286-2A03ED7822FE}" type="pres">
      <dgm:prSet presAssocID="{6057E345-B34F-4BB2-BD49-684D483F4802}" presName="spacing" presStyleCnt="0"/>
      <dgm:spPr/>
      <dgm:t>
        <a:bodyPr/>
        <a:lstStyle/>
        <a:p>
          <a:endParaRPr lang="ru-RU"/>
        </a:p>
      </dgm:t>
    </dgm:pt>
    <dgm:pt modelId="{AAC9DCCA-2ABB-41B0-88E1-EFAB4D35DD8A}" type="pres">
      <dgm:prSet presAssocID="{688568B7-0DD9-4C71-9DD0-7CFA350A1844}" presName="linNode" presStyleCnt="0"/>
      <dgm:spPr/>
      <dgm:t>
        <a:bodyPr/>
        <a:lstStyle/>
        <a:p>
          <a:endParaRPr lang="ru-RU"/>
        </a:p>
      </dgm:t>
    </dgm:pt>
    <dgm:pt modelId="{1FC8E95E-2E1A-4218-A118-B884D1464C68}" type="pres">
      <dgm:prSet presAssocID="{688568B7-0DD9-4C71-9DD0-7CFA350A1844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8FC726-8FF0-494E-A09F-1D126263B525}" type="pres">
      <dgm:prSet presAssocID="{688568B7-0DD9-4C71-9DD0-7CFA350A1844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C32B40-2E7F-446B-A355-EA5BB928C782}" srcId="{2A97EC07-F4E9-46BF-92EF-994547803B14}" destId="{688568B7-0DD9-4C71-9DD0-7CFA350A1844}" srcOrd="1" destOrd="0" parTransId="{2F9583E8-5722-433F-83D4-D30E5926099F}" sibTransId="{B6E9117A-3451-4C1E-A06B-92DFD1A795E3}"/>
    <dgm:cxn modelId="{4A7E8A42-D389-4027-A3F2-186A9457E214}" type="presOf" srcId="{79DE52A2-218B-4822-9700-856B9989036C}" destId="{858FC726-8FF0-494E-A09F-1D126263B525}" srcOrd="0" destOrd="0" presId="urn:microsoft.com/office/officeart/2005/8/layout/vList6"/>
    <dgm:cxn modelId="{F09DE93C-4296-42A4-97F3-651FEF3AB5DE}" srcId="{52231473-6BA6-4E4F-BFE5-87B1FFEA6821}" destId="{CCEAC5C5-3F49-4683-A82A-9AB9DEF0B48B}" srcOrd="1" destOrd="0" parTransId="{7C44910A-565D-436B-A626-6C3FE854E334}" sibTransId="{F1C9D6AB-001F-4CA6-AC33-2BA6F7A79575}"/>
    <dgm:cxn modelId="{FCAE208D-37F3-421F-9764-9F109E1BD368}" srcId="{688568B7-0DD9-4C71-9DD0-7CFA350A1844}" destId="{79DE52A2-218B-4822-9700-856B9989036C}" srcOrd="0" destOrd="0" parTransId="{3BEFE9FD-AFE1-40A6-B55B-D65F3A10CFD4}" sibTransId="{5965A60A-7A5D-4624-8919-A869007984B5}"/>
    <dgm:cxn modelId="{1362501B-B73B-4CFE-A57B-1A6A02857289}" type="presOf" srcId="{3B9A765E-FA31-4C39-853B-AB0BA0B1EAFA}" destId="{858FC726-8FF0-494E-A09F-1D126263B525}" srcOrd="0" destOrd="1" presId="urn:microsoft.com/office/officeart/2005/8/layout/vList6"/>
    <dgm:cxn modelId="{21E23DEA-74D7-4A75-B905-D2B7BCA23A88}" type="presOf" srcId="{F773ECE3-9677-4B77-86BC-92A5473E3181}" destId="{8212BE5D-D4D6-4E7D-9FD1-E6CF3370C553}" srcOrd="0" destOrd="0" presId="urn:microsoft.com/office/officeart/2005/8/layout/vList6"/>
    <dgm:cxn modelId="{BE03C1E7-9F0A-4F3B-9C59-42612EFE303E}" type="presOf" srcId="{688568B7-0DD9-4C71-9DD0-7CFA350A1844}" destId="{1FC8E95E-2E1A-4218-A118-B884D1464C68}" srcOrd="0" destOrd="0" presId="urn:microsoft.com/office/officeart/2005/8/layout/vList6"/>
    <dgm:cxn modelId="{B4D50953-DAB9-4393-94F0-CD34540F6FF4}" srcId="{2A97EC07-F4E9-46BF-92EF-994547803B14}" destId="{52231473-6BA6-4E4F-BFE5-87B1FFEA6821}" srcOrd="0" destOrd="0" parTransId="{0CD9FAC6-7878-45D1-99EA-CF776C56A754}" sibTransId="{6057E345-B34F-4BB2-BD49-684D483F4802}"/>
    <dgm:cxn modelId="{73CDE031-BE90-4508-897B-EF14939B73F2}" type="presOf" srcId="{2A97EC07-F4E9-46BF-92EF-994547803B14}" destId="{C8218FBD-7F09-46A9-B8FA-D6975CB4464B}" srcOrd="0" destOrd="0" presId="urn:microsoft.com/office/officeart/2005/8/layout/vList6"/>
    <dgm:cxn modelId="{3A930D91-65C7-4128-9EC8-644786626BB9}" srcId="{52231473-6BA6-4E4F-BFE5-87B1FFEA6821}" destId="{F773ECE3-9677-4B77-86BC-92A5473E3181}" srcOrd="0" destOrd="0" parTransId="{96B6AEE1-2523-48D0-8BBD-22A13D4DEB9A}" sibTransId="{6984C824-C16E-4EBF-97BC-DBEE231FA949}"/>
    <dgm:cxn modelId="{73F32795-033A-41C1-B96F-959E2B1154C2}" type="presOf" srcId="{52231473-6BA6-4E4F-BFE5-87B1FFEA6821}" destId="{A49DAAEE-24CF-4A54-A242-0866797DFAEE}" srcOrd="0" destOrd="0" presId="urn:microsoft.com/office/officeart/2005/8/layout/vList6"/>
    <dgm:cxn modelId="{515FFAA0-66D9-4580-A844-C5DB9B38E12D}" type="presOf" srcId="{CCEAC5C5-3F49-4683-A82A-9AB9DEF0B48B}" destId="{8212BE5D-D4D6-4E7D-9FD1-E6CF3370C553}" srcOrd="0" destOrd="1" presId="urn:microsoft.com/office/officeart/2005/8/layout/vList6"/>
    <dgm:cxn modelId="{4028589A-07B7-44DB-8A6F-3EC6D2D1D509}" srcId="{688568B7-0DD9-4C71-9DD0-7CFA350A1844}" destId="{3B9A765E-FA31-4C39-853B-AB0BA0B1EAFA}" srcOrd="1" destOrd="0" parTransId="{F8677A16-42C1-483D-A659-7C7E5F2A04A2}" sibTransId="{6F0C673B-1C1B-4213-ABC4-BB0CF839D05B}"/>
    <dgm:cxn modelId="{99518CFE-260F-4090-88BA-06D94AA8DEC2}" type="presParOf" srcId="{C8218FBD-7F09-46A9-B8FA-D6975CB4464B}" destId="{85A77775-7F72-4546-B385-8F907E097B6F}" srcOrd="0" destOrd="0" presId="urn:microsoft.com/office/officeart/2005/8/layout/vList6"/>
    <dgm:cxn modelId="{1E6999C7-DEE4-4B94-BCC7-7423F59B65B1}" type="presParOf" srcId="{85A77775-7F72-4546-B385-8F907E097B6F}" destId="{A49DAAEE-24CF-4A54-A242-0866797DFAEE}" srcOrd="0" destOrd="0" presId="urn:microsoft.com/office/officeart/2005/8/layout/vList6"/>
    <dgm:cxn modelId="{3AA38D03-BCC8-447E-BBD0-8E4157CDEF45}" type="presParOf" srcId="{85A77775-7F72-4546-B385-8F907E097B6F}" destId="{8212BE5D-D4D6-4E7D-9FD1-E6CF3370C553}" srcOrd="1" destOrd="0" presId="urn:microsoft.com/office/officeart/2005/8/layout/vList6"/>
    <dgm:cxn modelId="{8B8F8B0A-22E7-4D12-A0D8-4B8978848E32}" type="presParOf" srcId="{C8218FBD-7F09-46A9-B8FA-D6975CB4464B}" destId="{3FAE687D-4844-4C40-A286-2A03ED7822FE}" srcOrd="1" destOrd="0" presId="urn:microsoft.com/office/officeart/2005/8/layout/vList6"/>
    <dgm:cxn modelId="{F62BF209-0FFD-4A2A-B7EB-7C83720E9F27}" type="presParOf" srcId="{C8218FBD-7F09-46A9-B8FA-D6975CB4464B}" destId="{AAC9DCCA-2ABB-41B0-88E1-EFAB4D35DD8A}" srcOrd="2" destOrd="0" presId="urn:microsoft.com/office/officeart/2005/8/layout/vList6"/>
    <dgm:cxn modelId="{B8ACCD31-311F-4872-A694-647978ACA8BA}" type="presParOf" srcId="{AAC9DCCA-2ABB-41B0-88E1-EFAB4D35DD8A}" destId="{1FC8E95E-2E1A-4218-A118-B884D1464C68}" srcOrd="0" destOrd="0" presId="urn:microsoft.com/office/officeart/2005/8/layout/vList6"/>
    <dgm:cxn modelId="{6E5F7768-F07C-4966-8C41-B690FD6A7AAA}" type="presParOf" srcId="{AAC9DCCA-2ABB-41B0-88E1-EFAB4D35DD8A}" destId="{858FC726-8FF0-494E-A09F-1D126263B52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C8D5295-5F23-40F1-9880-9EEC33D73E1C}" type="doc">
      <dgm:prSet loTypeId="urn:microsoft.com/office/officeart/2005/8/layout/radial5" loCatId="cycle" qsTypeId="urn:microsoft.com/office/officeart/2005/8/quickstyle/simple5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DACD9067-D6B2-419E-9141-DCF45DB2D230}">
      <dgm:prSet phldrT="[Текст]" custT="1"/>
      <dgm:spPr>
        <a:xfrm>
          <a:off x="2664428" y="1311276"/>
          <a:ext cx="2490262" cy="2181940"/>
        </a:xfrm>
        <a:prstGeom prst="ellipse">
          <a:avLst/>
        </a:prstGeom>
        <a:gradFill rotWithShape="0">
          <a:gsLst>
            <a:gs pos="0">
              <a:srgbClr val="5B9BD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5B9BD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5B9BD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ru-RU" sz="1800" b="1" dirty="0" smtClean="0">
              <a:solidFill>
                <a:srgbClr val="FF0048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Формирование звуковой культуры речи</a:t>
          </a:r>
          <a:endParaRPr lang="ru-RU" sz="1800" b="1" dirty="0">
            <a:solidFill>
              <a:srgbClr val="FF0048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0CB571BD-EC1C-48A2-A691-E10E038617E5}" type="parTrans" cxnId="{C26353CA-03AE-45D1-9659-8F7B7F1E7A8F}">
      <dgm:prSet/>
      <dgm:spPr/>
      <dgm:t>
        <a:bodyPr/>
        <a:lstStyle/>
        <a:p>
          <a:endParaRPr lang="ru-RU"/>
        </a:p>
      </dgm:t>
    </dgm:pt>
    <dgm:pt modelId="{19A9661E-F0A6-46E6-8649-384F6843E1C0}" type="sibTrans" cxnId="{C26353CA-03AE-45D1-9659-8F7B7F1E7A8F}">
      <dgm:prSet/>
      <dgm:spPr/>
      <dgm:t>
        <a:bodyPr/>
        <a:lstStyle/>
        <a:p>
          <a:endParaRPr lang="ru-RU"/>
        </a:p>
      </dgm:t>
    </dgm:pt>
    <dgm:pt modelId="{92774487-7220-4B84-AD91-A2AA075B1CC6}">
      <dgm:prSet phldrT="[Текст]" custT="1"/>
      <dgm:spPr>
        <a:xfrm>
          <a:off x="3070601" y="-153223"/>
          <a:ext cx="2005781" cy="1991888"/>
        </a:xfrm>
        <a:prstGeom prst="ellipse">
          <a:avLst/>
        </a:prstGeom>
        <a:gradFill rotWithShape="0">
          <a:gsLst>
            <a:gs pos="0">
              <a:srgbClr val="ED7D3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ED7D3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ED7D3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ru-RU" sz="1800" b="0" dirty="0" smtClean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Специальные занятия</a:t>
          </a:r>
          <a:endParaRPr lang="ru-RU" sz="1800" b="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EAA9DA8D-EFD2-4D3C-834A-3BC5ED05ACDE}" type="parTrans" cxnId="{E8FA40C2-3681-472A-8972-EDF2CC6C0800}">
      <dgm:prSet/>
      <dgm:spPr>
        <a:xfrm rot="5760045">
          <a:off x="3859509" y="1364075"/>
          <a:ext cx="275736" cy="4054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ED7D3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ED7D3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ED7D3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D91520D2-43D6-41B0-961E-A320F66459F9}" type="sibTrans" cxnId="{E8FA40C2-3681-472A-8972-EDF2CC6C0800}">
      <dgm:prSet/>
      <dgm:spPr/>
      <dgm:t>
        <a:bodyPr/>
        <a:lstStyle/>
        <a:p>
          <a:endParaRPr lang="ru-RU"/>
        </a:p>
      </dgm:t>
    </dgm:pt>
    <dgm:pt modelId="{56C91F39-5C1B-409B-8486-C6BD006FDAAE}">
      <dgm:prSet phldrT="[Текст]" custT="1"/>
      <dgm:spPr>
        <a:xfrm>
          <a:off x="4982153" y="1620480"/>
          <a:ext cx="1763648" cy="1697221"/>
        </a:xfrm>
        <a:prstGeom prst="ellipse">
          <a:avLst/>
        </a:prstGeom>
        <a:gradFill rotWithShape="0">
          <a:gsLst>
            <a:gs pos="0">
              <a:srgbClr val="A5A5A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A5A5A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A5A5A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ru-RU" sz="1800" b="0" dirty="0" smtClean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Входит в содержание других НОД</a:t>
          </a:r>
          <a:endParaRPr lang="ru-RU" sz="1800" b="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8E3C8492-FB93-4D99-9E30-EDE286C6247E}" type="parTrans" cxnId="{A36776C3-81E3-402B-8DF6-CF625DC3FBAD}">
      <dgm:prSet/>
      <dgm:spPr>
        <a:xfrm rot="10917531">
          <a:off x="5025441" y="2239221"/>
          <a:ext cx="90700" cy="4054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A5A5A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A5A5A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A5A5A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3C3AAC9-A2DC-42ED-945F-4B7D2431D137}" type="sibTrans" cxnId="{A36776C3-81E3-402B-8DF6-CF625DC3FBAD}">
      <dgm:prSet/>
      <dgm:spPr/>
      <dgm:t>
        <a:bodyPr/>
        <a:lstStyle/>
        <a:p>
          <a:endParaRPr lang="ru-RU"/>
        </a:p>
      </dgm:t>
    </dgm:pt>
    <dgm:pt modelId="{39E9A4E2-D44D-4B5D-8B37-54B0D62CE0FF}">
      <dgm:prSet phldrT="[Текст]" custT="1"/>
      <dgm:spPr>
        <a:xfrm>
          <a:off x="3112779" y="3104870"/>
          <a:ext cx="1593560" cy="1455910"/>
        </a:xfrm>
        <a:prstGeom prst="ellipse">
          <a:avLst/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ru-RU" sz="1800" b="0" dirty="0" smtClean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Входит в  режимные моменты</a:t>
          </a:r>
          <a:endParaRPr lang="ru-RU" sz="1800" b="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EDE93BAF-4BA0-4461-8BE1-118C0621F1B4}" type="parTrans" cxnId="{978D704C-03A4-4696-A400-5A8CD9D7CB0B}">
      <dgm:prSet/>
      <dgm:spPr>
        <a:xfrm rot="16200000">
          <a:off x="3806647" y="3102127"/>
          <a:ext cx="205823" cy="4054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63B977BA-9E32-45CB-B991-924D4ED86A32}" type="sibTrans" cxnId="{978D704C-03A4-4696-A400-5A8CD9D7CB0B}">
      <dgm:prSet/>
      <dgm:spPr/>
      <dgm:t>
        <a:bodyPr/>
        <a:lstStyle/>
        <a:p>
          <a:endParaRPr lang="ru-RU"/>
        </a:p>
      </dgm:t>
    </dgm:pt>
    <dgm:pt modelId="{F960D837-3407-4D60-9617-BE254CB5CBE9}">
      <dgm:prSet phldrT="[Текст]" custT="1"/>
      <dgm:spPr>
        <a:xfrm>
          <a:off x="943083" y="1002274"/>
          <a:ext cx="1992174" cy="2147486"/>
        </a:xfrm>
        <a:prstGeom prst="ellipse">
          <a:avLst/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ru-RU" sz="1800" b="0" dirty="0" smtClean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Интегрированные занятия со специалистами ДОУ</a:t>
          </a:r>
          <a:endParaRPr lang="ru-RU" sz="1800" b="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1082BF2C-D241-4836-BA46-865691E1DE7E}" type="parTrans" cxnId="{2D0199C9-AEF5-453E-A9F1-01A8EA59976B}">
      <dgm:prSet/>
      <dgm:spPr>
        <a:xfrm rot="564057">
          <a:off x="2737501" y="2016020"/>
          <a:ext cx="127660" cy="4054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6814EF5E-AF5D-46AF-B19E-AE83982D2F77}" type="sibTrans" cxnId="{2D0199C9-AEF5-453E-A9F1-01A8EA59976B}">
      <dgm:prSet/>
      <dgm:spPr/>
      <dgm:t>
        <a:bodyPr/>
        <a:lstStyle/>
        <a:p>
          <a:endParaRPr lang="ru-RU"/>
        </a:p>
      </dgm:t>
    </dgm:pt>
    <dgm:pt modelId="{7A2BC168-3A1A-401F-8D63-27BF346AB25E}">
      <dgm:prSet phldrT="[Текст]" custScaleX="139761" custScaleY="129300" custRadScaleRad="94671" custRadScaleInc="88968"/>
      <dgm:spPr/>
      <dgm:t>
        <a:bodyPr/>
        <a:lstStyle/>
        <a:p>
          <a:endParaRPr lang="ru-RU" dirty="0"/>
        </a:p>
      </dgm:t>
    </dgm:pt>
    <dgm:pt modelId="{6FE6F7DE-ED93-461F-A8DB-BA75623795ED}" type="parTrans" cxnId="{C08FA924-C48D-4922-BD69-DC41B6E80D8A}">
      <dgm:prSet/>
      <dgm:spPr/>
      <dgm:t>
        <a:bodyPr/>
        <a:lstStyle/>
        <a:p>
          <a:endParaRPr lang="ru-RU"/>
        </a:p>
      </dgm:t>
    </dgm:pt>
    <dgm:pt modelId="{A6DB2BDB-DE6E-4EDA-B30C-7763D8FC50F0}" type="sibTrans" cxnId="{C08FA924-C48D-4922-BD69-DC41B6E80D8A}">
      <dgm:prSet/>
      <dgm:spPr/>
      <dgm:t>
        <a:bodyPr/>
        <a:lstStyle/>
        <a:p>
          <a:endParaRPr lang="ru-RU"/>
        </a:p>
      </dgm:t>
    </dgm:pt>
    <dgm:pt modelId="{3086B1A0-563E-4169-A999-FBED9378E0F0}">
      <dgm:prSet phldrT="[Текст]" custScaleX="139761" custScaleY="129300" custRadScaleRad="94671" custRadScaleInc="88968"/>
      <dgm:spPr/>
      <dgm:t>
        <a:bodyPr/>
        <a:lstStyle/>
        <a:p>
          <a:endParaRPr lang="ru-RU"/>
        </a:p>
      </dgm:t>
    </dgm:pt>
    <dgm:pt modelId="{6E6100D7-53EB-44BB-AC5B-A7096B94BCD4}" type="parTrans" cxnId="{540C0264-4AD0-424C-A0CD-07FA96F28D5D}">
      <dgm:prSet/>
      <dgm:spPr/>
      <dgm:t>
        <a:bodyPr/>
        <a:lstStyle/>
        <a:p>
          <a:endParaRPr lang="ru-RU"/>
        </a:p>
      </dgm:t>
    </dgm:pt>
    <dgm:pt modelId="{C1D064FC-0EE4-4413-B8CF-196E1BC08171}" type="sibTrans" cxnId="{540C0264-4AD0-424C-A0CD-07FA96F28D5D}">
      <dgm:prSet/>
      <dgm:spPr/>
      <dgm:t>
        <a:bodyPr/>
        <a:lstStyle/>
        <a:p>
          <a:endParaRPr lang="ru-RU"/>
        </a:p>
      </dgm:t>
    </dgm:pt>
    <dgm:pt modelId="{BB6173AA-A765-4604-BDD5-9576D70BBC95}" type="pres">
      <dgm:prSet presAssocID="{DC8D5295-5F23-40F1-9880-9EEC33D73E1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E9B456-5102-4D64-8954-2AF473305CFE}" type="pres">
      <dgm:prSet presAssocID="{DACD9067-D6B2-419E-9141-DCF45DB2D230}" presName="centerShape" presStyleLbl="node0" presStyleIdx="0" presStyleCnt="1" custScaleX="208810" custScaleY="182957"/>
      <dgm:spPr/>
      <dgm:t>
        <a:bodyPr/>
        <a:lstStyle/>
        <a:p>
          <a:endParaRPr lang="ru-RU"/>
        </a:p>
      </dgm:t>
    </dgm:pt>
    <dgm:pt modelId="{A2B6E0DB-561E-4327-86FA-EFE48954BED9}" type="pres">
      <dgm:prSet presAssocID="{EAA9DA8D-EFD2-4D3C-834A-3BC5ED05ACDE}" presName="parTrans" presStyleLbl="sibTrans2D1" presStyleIdx="0" presStyleCnt="4"/>
      <dgm:spPr/>
      <dgm:t>
        <a:bodyPr/>
        <a:lstStyle/>
        <a:p>
          <a:endParaRPr lang="ru-RU"/>
        </a:p>
      </dgm:t>
    </dgm:pt>
    <dgm:pt modelId="{5290D4C6-7AE3-47CC-AECA-15F3A29772B9}" type="pres">
      <dgm:prSet presAssocID="{EAA9DA8D-EFD2-4D3C-834A-3BC5ED05ACDE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A633416D-AE39-4F37-8705-E0DB23E2037A}" type="pres">
      <dgm:prSet presAssocID="{92774487-7220-4B84-AD91-A2AA075B1CC6}" presName="node" presStyleLbl="node1" presStyleIdx="0" presStyleCnt="4" custScaleX="168186" custScaleY="167021" custRadScaleRad="93935" custRadScaleInc="133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92A5A7-0BA8-4E25-8640-CC82DDE47B1C}" type="pres">
      <dgm:prSet presAssocID="{8E3C8492-FB93-4D99-9E30-EDE286C6247E}" presName="parTrans" presStyleLbl="sibTrans2D1" presStyleIdx="1" presStyleCnt="4"/>
      <dgm:spPr/>
      <dgm:t>
        <a:bodyPr/>
        <a:lstStyle/>
        <a:p>
          <a:endParaRPr lang="ru-RU"/>
        </a:p>
      </dgm:t>
    </dgm:pt>
    <dgm:pt modelId="{A4A671F7-CCC2-4F11-977B-270D229E9EF6}" type="pres">
      <dgm:prSet presAssocID="{8E3C8492-FB93-4D99-9E30-EDE286C6247E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8F1CDBEE-F251-403D-86A9-0E4814C27DF4}" type="pres">
      <dgm:prSet presAssocID="{56C91F39-5C1B-409B-8486-C6BD006FDAAE}" presName="node" presStyleLbl="node1" presStyleIdx="1" presStyleCnt="4" custScaleX="147883" custScaleY="142313" custRadScaleRad="117144" custRadScaleInc="43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465EDE-B817-4D2A-8F2D-A26CB5862622}" type="pres">
      <dgm:prSet presAssocID="{EDE93BAF-4BA0-4461-8BE1-118C0621F1B4}" presName="parTrans" presStyleLbl="sibTrans2D1" presStyleIdx="2" presStyleCnt="4"/>
      <dgm:spPr/>
      <dgm:t>
        <a:bodyPr/>
        <a:lstStyle/>
        <a:p>
          <a:endParaRPr lang="ru-RU"/>
        </a:p>
      </dgm:t>
    </dgm:pt>
    <dgm:pt modelId="{6066B2AD-3CB8-44FF-A3BB-A2CCB9A44E1C}" type="pres">
      <dgm:prSet presAssocID="{EDE93BAF-4BA0-4461-8BE1-118C0621F1B4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15DCC298-4F8D-4F71-A1F8-4EC419B96E19}" type="pres">
      <dgm:prSet presAssocID="{39E9A4E2-D44D-4B5D-8B37-54B0D62CE0FF}" presName="node" presStyleLbl="node1" presStyleIdx="2" presStyleCnt="4" custScaleX="133621" custScaleY="122079" custRadScaleRad="856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2BC39E-880C-4D9A-A342-C8C7DF0E85B3}" type="pres">
      <dgm:prSet presAssocID="{1082BF2C-D241-4836-BA46-865691E1DE7E}" presName="parTrans" presStyleLbl="sibTrans2D1" presStyleIdx="3" presStyleCnt="4"/>
      <dgm:spPr/>
      <dgm:t>
        <a:bodyPr/>
        <a:lstStyle/>
        <a:p>
          <a:endParaRPr lang="ru-RU"/>
        </a:p>
      </dgm:t>
    </dgm:pt>
    <dgm:pt modelId="{3E3CB81F-B133-425E-B2BC-3F598B8E7C8E}" type="pres">
      <dgm:prSet presAssocID="{1082BF2C-D241-4836-BA46-865691E1DE7E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ABF720B5-A619-495D-BFC1-0BC4A412FC94}" type="pres">
      <dgm:prSet presAssocID="{F960D837-3407-4D60-9617-BE254CB5CBE9}" presName="node" presStyleLbl="node1" presStyleIdx="3" presStyleCnt="4" custScaleX="167045" custScaleY="180068" custRadScaleRad="119639" custRadScaleInc="208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8D704C-03A4-4696-A400-5A8CD9D7CB0B}" srcId="{DACD9067-D6B2-419E-9141-DCF45DB2D230}" destId="{39E9A4E2-D44D-4B5D-8B37-54B0D62CE0FF}" srcOrd="2" destOrd="0" parTransId="{EDE93BAF-4BA0-4461-8BE1-118C0621F1B4}" sibTransId="{63B977BA-9E32-45CB-B991-924D4ED86A32}"/>
    <dgm:cxn modelId="{A47DD95D-8FE7-4668-8092-F4509242DBFD}" type="presOf" srcId="{EDE93BAF-4BA0-4461-8BE1-118C0621F1B4}" destId="{6066B2AD-3CB8-44FF-A3BB-A2CCB9A44E1C}" srcOrd="1" destOrd="0" presId="urn:microsoft.com/office/officeart/2005/8/layout/radial5"/>
    <dgm:cxn modelId="{FD704A07-A264-4147-A25F-40636A087D2F}" type="presOf" srcId="{F960D837-3407-4D60-9617-BE254CB5CBE9}" destId="{ABF720B5-A619-495D-BFC1-0BC4A412FC94}" srcOrd="0" destOrd="0" presId="urn:microsoft.com/office/officeart/2005/8/layout/radial5"/>
    <dgm:cxn modelId="{2D3D485E-8B8C-4966-9504-4DB6A5C351D4}" type="presOf" srcId="{8E3C8492-FB93-4D99-9E30-EDE286C6247E}" destId="{A4A671F7-CCC2-4F11-977B-270D229E9EF6}" srcOrd="1" destOrd="0" presId="urn:microsoft.com/office/officeart/2005/8/layout/radial5"/>
    <dgm:cxn modelId="{1122CD95-4C7C-43D6-9530-5B334D175F30}" type="presOf" srcId="{1082BF2C-D241-4836-BA46-865691E1DE7E}" destId="{3E3CB81F-B133-425E-B2BC-3F598B8E7C8E}" srcOrd="1" destOrd="0" presId="urn:microsoft.com/office/officeart/2005/8/layout/radial5"/>
    <dgm:cxn modelId="{2D0199C9-AEF5-453E-A9F1-01A8EA59976B}" srcId="{DACD9067-D6B2-419E-9141-DCF45DB2D230}" destId="{F960D837-3407-4D60-9617-BE254CB5CBE9}" srcOrd="3" destOrd="0" parTransId="{1082BF2C-D241-4836-BA46-865691E1DE7E}" sibTransId="{6814EF5E-AF5D-46AF-B19E-AE83982D2F77}"/>
    <dgm:cxn modelId="{9EE61B2D-2FF0-4785-A1E2-861D82CB4472}" type="presOf" srcId="{92774487-7220-4B84-AD91-A2AA075B1CC6}" destId="{A633416D-AE39-4F37-8705-E0DB23E2037A}" srcOrd="0" destOrd="0" presId="urn:microsoft.com/office/officeart/2005/8/layout/radial5"/>
    <dgm:cxn modelId="{C26353CA-03AE-45D1-9659-8F7B7F1E7A8F}" srcId="{DC8D5295-5F23-40F1-9880-9EEC33D73E1C}" destId="{DACD9067-D6B2-419E-9141-DCF45DB2D230}" srcOrd="0" destOrd="0" parTransId="{0CB571BD-EC1C-48A2-A691-E10E038617E5}" sibTransId="{19A9661E-F0A6-46E6-8649-384F6843E1C0}"/>
    <dgm:cxn modelId="{5537D340-8BF4-4299-8CBD-FE6BDD0EA090}" type="presOf" srcId="{8E3C8492-FB93-4D99-9E30-EDE286C6247E}" destId="{E192A5A7-0BA8-4E25-8640-CC82DDE47B1C}" srcOrd="0" destOrd="0" presId="urn:microsoft.com/office/officeart/2005/8/layout/radial5"/>
    <dgm:cxn modelId="{A36776C3-81E3-402B-8DF6-CF625DC3FBAD}" srcId="{DACD9067-D6B2-419E-9141-DCF45DB2D230}" destId="{56C91F39-5C1B-409B-8486-C6BD006FDAAE}" srcOrd="1" destOrd="0" parTransId="{8E3C8492-FB93-4D99-9E30-EDE286C6247E}" sibTransId="{F3C3AAC9-A2DC-42ED-945F-4B7D2431D137}"/>
    <dgm:cxn modelId="{1D389060-1EEE-4D10-9064-461EEFEED595}" type="presOf" srcId="{DACD9067-D6B2-419E-9141-DCF45DB2D230}" destId="{B6E9B456-5102-4D64-8954-2AF473305CFE}" srcOrd="0" destOrd="0" presId="urn:microsoft.com/office/officeart/2005/8/layout/radial5"/>
    <dgm:cxn modelId="{13B420D5-B60A-42C3-AA71-793A712F2844}" type="presOf" srcId="{EDE93BAF-4BA0-4461-8BE1-118C0621F1B4}" destId="{FE465EDE-B817-4D2A-8F2D-A26CB5862622}" srcOrd="0" destOrd="0" presId="urn:microsoft.com/office/officeart/2005/8/layout/radial5"/>
    <dgm:cxn modelId="{8CC64673-8883-42F0-9FE9-C21A1E25139A}" type="presOf" srcId="{1082BF2C-D241-4836-BA46-865691E1DE7E}" destId="{982BC39E-880C-4D9A-A342-C8C7DF0E85B3}" srcOrd="0" destOrd="0" presId="urn:microsoft.com/office/officeart/2005/8/layout/radial5"/>
    <dgm:cxn modelId="{E8FA40C2-3681-472A-8972-EDF2CC6C0800}" srcId="{DACD9067-D6B2-419E-9141-DCF45DB2D230}" destId="{92774487-7220-4B84-AD91-A2AA075B1CC6}" srcOrd="0" destOrd="0" parTransId="{EAA9DA8D-EFD2-4D3C-834A-3BC5ED05ACDE}" sibTransId="{D91520D2-43D6-41B0-961E-A320F66459F9}"/>
    <dgm:cxn modelId="{11565DBF-A204-4EB7-8874-A7494E6FA2D6}" type="presOf" srcId="{DC8D5295-5F23-40F1-9880-9EEC33D73E1C}" destId="{BB6173AA-A765-4604-BDD5-9576D70BBC95}" srcOrd="0" destOrd="0" presId="urn:microsoft.com/office/officeart/2005/8/layout/radial5"/>
    <dgm:cxn modelId="{43EE7944-3A8C-4664-B0D3-F3F5EBB9537F}" type="presOf" srcId="{39E9A4E2-D44D-4B5D-8B37-54B0D62CE0FF}" destId="{15DCC298-4F8D-4F71-A1F8-4EC419B96E19}" srcOrd="0" destOrd="0" presId="urn:microsoft.com/office/officeart/2005/8/layout/radial5"/>
    <dgm:cxn modelId="{C08FA924-C48D-4922-BD69-DC41B6E80D8A}" srcId="{DC8D5295-5F23-40F1-9880-9EEC33D73E1C}" destId="{7A2BC168-3A1A-401F-8D63-27BF346AB25E}" srcOrd="1" destOrd="0" parTransId="{6FE6F7DE-ED93-461F-A8DB-BA75623795ED}" sibTransId="{A6DB2BDB-DE6E-4EDA-B30C-7763D8FC50F0}"/>
    <dgm:cxn modelId="{96975E82-D26F-486D-917D-ABF513D7D605}" type="presOf" srcId="{EAA9DA8D-EFD2-4D3C-834A-3BC5ED05ACDE}" destId="{5290D4C6-7AE3-47CC-AECA-15F3A29772B9}" srcOrd="1" destOrd="0" presId="urn:microsoft.com/office/officeart/2005/8/layout/radial5"/>
    <dgm:cxn modelId="{F0DF6D9B-55AF-4420-AF46-ABC26D32DB25}" type="presOf" srcId="{EAA9DA8D-EFD2-4D3C-834A-3BC5ED05ACDE}" destId="{A2B6E0DB-561E-4327-86FA-EFE48954BED9}" srcOrd="0" destOrd="0" presId="urn:microsoft.com/office/officeart/2005/8/layout/radial5"/>
    <dgm:cxn modelId="{204E99C9-AA62-4BEB-8852-B4DD136D732D}" type="presOf" srcId="{56C91F39-5C1B-409B-8486-C6BD006FDAAE}" destId="{8F1CDBEE-F251-403D-86A9-0E4814C27DF4}" srcOrd="0" destOrd="0" presId="urn:microsoft.com/office/officeart/2005/8/layout/radial5"/>
    <dgm:cxn modelId="{540C0264-4AD0-424C-A0CD-07FA96F28D5D}" srcId="{DC8D5295-5F23-40F1-9880-9EEC33D73E1C}" destId="{3086B1A0-563E-4169-A999-FBED9378E0F0}" srcOrd="2" destOrd="0" parTransId="{6E6100D7-53EB-44BB-AC5B-A7096B94BCD4}" sibTransId="{C1D064FC-0EE4-4413-B8CF-196E1BC08171}"/>
    <dgm:cxn modelId="{CC6CC4A5-A61B-4F50-B595-2BF92780E396}" type="presParOf" srcId="{BB6173AA-A765-4604-BDD5-9576D70BBC95}" destId="{B6E9B456-5102-4D64-8954-2AF473305CFE}" srcOrd="0" destOrd="0" presId="urn:microsoft.com/office/officeart/2005/8/layout/radial5"/>
    <dgm:cxn modelId="{A0236405-5DBF-4D00-B8C7-FD2819AE05BC}" type="presParOf" srcId="{BB6173AA-A765-4604-BDD5-9576D70BBC95}" destId="{A2B6E0DB-561E-4327-86FA-EFE48954BED9}" srcOrd="1" destOrd="0" presId="urn:microsoft.com/office/officeart/2005/8/layout/radial5"/>
    <dgm:cxn modelId="{E75CBD0C-087F-4E55-A564-B4221E33DD8D}" type="presParOf" srcId="{A2B6E0DB-561E-4327-86FA-EFE48954BED9}" destId="{5290D4C6-7AE3-47CC-AECA-15F3A29772B9}" srcOrd="0" destOrd="0" presId="urn:microsoft.com/office/officeart/2005/8/layout/radial5"/>
    <dgm:cxn modelId="{B39926B7-8777-41AE-A633-19500B097321}" type="presParOf" srcId="{BB6173AA-A765-4604-BDD5-9576D70BBC95}" destId="{A633416D-AE39-4F37-8705-E0DB23E2037A}" srcOrd="2" destOrd="0" presId="urn:microsoft.com/office/officeart/2005/8/layout/radial5"/>
    <dgm:cxn modelId="{DBBABAA9-D0CB-48C4-BCBA-E67662227718}" type="presParOf" srcId="{BB6173AA-A765-4604-BDD5-9576D70BBC95}" destId="{E192A5A7-0BA8-4E25-8640-CC82DDE47B1C}" srcOrd="3" destOrd="0" presId="urn:microsoft.com/office/officeart/2005/8/layout/radial5"/>
    <dgm:cxn modelId="{2DE6D865-3EBD-41C8-939F-6A1BDC226BE4}" type="presParOf" srcId="{E192A5A7-0BA8-4E25-8640-CC82DDE47B1C}" destId="{A4A671F7-CCC2-4F11-977B-270D229E9EF6}" srcOrd="0" destOrd="0" presId="urn:microsoft.com/office/officeart/2005/8/layout/radial5"/>
    <dgm:cxn modelId="{1D1F277E-6BBB-48D7-94F6-3D785628BB2D}" type="presParOf" srcId="{BB6173AA-A765-4604-BDD5-9576D70BBC95}" destId="{8F1CDBEE-F251-403D-86A9-0E4814C27DF4}" srcOrd="4" destOrd="0" presId="urn:microsoft.com/office/officeart/2005/8/layout/radial5"/>
    <dgm:cxn modelId="{E24DD467-8B11-432C-98B1-3100CA96277C}" type="presParOf" srcId="{BB6173AA-A765-4604-BDD5-9576D70BBC95}" destId="{FE465EDE-B817-4D2A-8F2D-A26CB5862622}" srcOrd="5" destOrd="0" presId="urn:microsoft.com/office/officeart/2005/8/layout/radial5"/>
    <dgm:cxn modelId="{D1E50306-9856-4E6D-A110-B24F6D5C6B61}" type="presParOf" srcId="{FE465EDE-B817-4D2A-8F2D-A26CB5862622}" destId="{6066B2AD-3CB8-44FF-A3BB-A2CCB9A44E1C}" srcOrd="0" destOrd="0" presId="urn:microsoft.com/office/officeart/2005/8/layout/radial5"/>
    <dgm:cxn modelId="{A1A902BA-6007-45F3-85AB-704472E5D906}" type="presParOf" srcId="{BB6173AA-A765-4604-BDD5-9576D70BBC95}" destId="{15DCC298-4F8D-4F71-A1F8-4EC419B96E19}" srcOrd="6" destOrd="0" presId="urn:microsoft.com/office/officeart/2005/8/layout/radial5"/>
    <dgm:cxn modelId="{D08EA332-5452-4B65-A9E2-E9F1C05B4F15}" type="presParOf" srcId="{BB6173AA-A765-4604-BDD5-9576D70BBC95}" destId="{982BC39E-880C-4D9A-A342-C8C7DF0E85B3}" srcOrd="7" destOrd="0" presId="urn:microsoft.com/office/officeart/2005/8/layout/radial5"/>
    <dgm:cxn modelId="{73929C58-F217-4EBF-8CE9-21523FCFE63B}" type="presParOf" srcId="{982BC39E-880C-4D9A-A342-C8C7DF0E85B3}" destId="{3E3CB81F-B133-425E-B2BC-3F598B8E7C8E}" srcOrd="0" destOrd="0" presId="urn:microsoft.com/office/officeart/2005/8/layout/radial5"/>
    <dgm:cxn modelId="{3CF99E74-1F11-459B-9746-F929A06F7721}" type="presParOf" srcId="{BB6173AA-A765-4604-BDD5-9576D70BBC95}" destId="{ABF720B5-A619-495D-BFC1-0BC4A412FC94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93C0986-2171-4FE6-BFA0-52CE4291638D}" type="doc">
      <dgm:prSet loTypeId="urn:microsoft.com/office/officeart/2005/8/layout/cycle8" loCatId="cycle" qsTypeId="urn:microsoft.com/office/officeart/2005/8/quickstyle/3d1" qsCatId="3D" csTypeId="urn:microsoft.com/office/officeart/2005/8/colors/colorful1#2" csCatId="colorful" phldr="1"/>
      <dgm:spPr/>
    </dgm:pt>
    <dgm:pt modelId="{E4D0DDDC-0987-467B-95D7-F09BD3D830BB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10—15 минут </a:t>
          </a:r>
          <a:endParaRPr lang="ru-RU" dirty="0"/>
        </a:p>
      </dgm:t>
    </dgm:pt>
    <dgm:pt modelId="{233E2C48-2C6F-469C-9F6E-71524C760D42}" type="parTrans" cxnId="{9E318E17-E624-4605-B399-60B4263676CB}">
      <dgm:prSet/>
      <dgm:spPr/>
      <dgm:t>
        <a:bodyPr/>
        <a:lstStyle/>
        <a:p>
          <a:endParaRPr lang="ru-RU"/>
        </a:p>
      </dgm:t>
    </dgm:pt>
    <dgm:pt modelId="{3406A7C5-FFA1-4C7F-95EB-B8DA0C233C4E}" type="sibTrans" cxnId="{9E318E17-E624-4605-B399-60B4263676CB}">
      <dgm:prSet/>
      <dgm:spPr/>
      <dgm:t>
        <a:bodyPr/>
        <a:lstStyle/>
        <a:p>
          <a:endParaRPr lang="ru-RU"/>
        </a:p>
      </dgm:t>
    </dgm:pt>
    <dgm:pt modelId="{1BCB43E0-4683-462D-864F-E63640FB8E48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Проработать упражнения для губ или язычка</a:t>
          </a:r>
          <a:endParaRPr lang="ru-RU" dirty="0"/>
        </a:p>
      </dgm:t>
    </dgm:pt>
    <dgm:pt modelId="{BD3EAEE2-FEEF-46DC-9D85-337CC5EC5E54}" type="parTrans" cxnId="{AC111202-0781-4C04-97D2-C0F54FFB4054}">
      <dgm:prSet/>
      <dgm:spPr/>
      <dgm:t>
        <a:bodyPr/>
        <a:lstStyle/>
        <a:p>
          <a:endParaRPr lang="ru-RU"/>
        </a:p>
      </dgm:t>
    </dgm:pt>
    <dgm:pt modelId="{E16B381D-1D4E-48ED-85CE-8D405873C2A0}" type="sibTrans" cxnId="{AC111202-0781-4C04-97D2-C0F54FFB4054}">
      <dgm:prSet/>
      <dgm:spPr/>
      <dgm:t>
        <a:bodyPr/>
        <a:lstStyle/>
        <a:p>
          <a:endParaRPr lang="ru-RU"/>
        </a:p>
      </dgm:t>
    </dgm:pt>
    <dgm:pt modelId="{45255978-AEB5-487B-8712-6D5D8F13260E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Описать звук</a:t>
          </a:r>
          <a:endParaRPr lang="ru-RU" dirty="0"/>
        </a:p>
      </dgm:t>
    </dgm:pt>
    <dgm:pt modelId="{B1FE2C60-DCB3-4414-8B30-AED07F70EE9A}" type="parTrans" cxnId="{9523BCD6-AB18-44F1-A7F3-9E226CF1A457}">
      <dgm:prSet/>
      <dgm:spPr/>
      <dgm:t>
        <a:bodyPr/>
        <a:lstStyle/>
        <a:p>
          <a:endParaRPr lang="ru-RU"/>
        </a:p>
      </dgm:t>
    </dgm:pt>
    <dgm:pt modelId="{C94F354D-6C49-4863-80C3-39781A3D1AFA}" type="sibTrans" cxnId="{9523BCD6-AB18-44F1-A7F3-9E226CF1A457}">
      <dgm:prSet/>
      <dgm:spPr/>
      <dgm:t>
        <a:bodyPr/>
        <a:lstStyle/>
        <a:p>
          <a:endParaRPr lang="ru-RU"/>
        </a:p>
      </dgm:t>
    </dgm:pt>
    <dgm:pt modelId="{231AA311-F6E3-405D-8062-D12556ACDE10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Поиграть в игру со звуком</a:t>
          </a:r>
          <a:endParaRPr lang="ru-RU" dirty="0"/>
        </a:p>
      </dgm:t>
    </dgm:pt>
    <dgm:pt modelId="{1DF7A68F-95FF-4ED4-A3A3-269CDA1DCEC3}" type="parTrans" cxnId="{220DA467-AF0F-4FEA-AFAD-D3355875DB1C}">
      <dgm:prSet/>
      <dgm:spPr/>
      <dgm:t>
        <a:bodyPr/>
        <a:lstStyle/>
        <a:p>
          <a:endParaRPr lang="ru-RU"/>
        </a:p>
      </dgm:t>
    </dgm:pt>
    <dgm:pt modelId="{EA89F6BA-FF30-4A63-A335-F6AB6BDE7A35}" type="sibTrans" cxnId="{220DA467-AF0F-4FEA-AFAD-D3355875DB1C}">
      <dgm:prSet/>
      <dgm:spPr/>
      <dgm:t>
        <a:bodyPr/>
        <a:lstStyle/>
        <a:p>
          <a:endParaRPr lang="ru-RU"/>
        </a:p>
      </dgm:t>
    </dgm:pt>
    <dgm:pt modelId="{329D1ED3-D83D-4982-A509-8DD29C700776}" type="pres">
      <dgm:prSet presAssocID="{093C0986-2171-4FE6-BFA0-52CE4291638D}" presName="compositeShape" presStyleCnt="0">
        <dgm:presLayoutVars>
          <dgm:chMax val="7"/>
          <dgm:dir/>
          <dgm:resizeHandles val="exact"/>
        </dgm:presLayoutVars>
      </dgm:prSet>
      <dgm:spPr/>
    </dgm:pt>
    <dgm:pt modelId="{24651BAD-359A-4E35-8434-6ABFDE4EBEC6}" type="pres">
      <dgm:prSet presAssocID="{093C0986-2171-4FE6-BFA0-52CE4291638D}" presName="wedge1" presStyleLbl="node1" presStyleIdx="0" presStyleCnt="4"/>
      <dgm:spPr/>
      <dgm:t>
        <a:bodyPr/>
        <a:lstStyle/>
        <a:p>
          <a:endParaRPr lang="ru-RU"/>
        </a:p>
      </dgm:t>
    </dgm:pt>
    <dgm:pt modelId="{0B88B366-B638-495B-B835-7DCBC1928E30}" type="pres">
      <dgm:prSet presAssocID="{093C0986-2171-4FE6-BFA0-52CE4291638D}" presName="dummy1a" presStyleCnt="0"/>
      <dgm:spPr/>
    </dgm:pt>
    <dgm:pt modelId="{7CC223EB-E6A1-4D75-AB0C-10EAA6FAF455}" type="pres">
      <dgm:prSet presAssocID="{093C0986-2171-4FE6-BFA0-52CE4291638D}" presName="dummy1b" presStyleCnt="0"/>
      <dgm:spPr/>
    </dgm:pt>
    <dgm:pt modelId="{FF5232F9-1225-4BC9-B67E-42CE22AB2116}" type="pres">
      <dgm:prSet presAssocID="{093C0986-2171-4FE6-BFA0-52CE4291638D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D810CC-493B-4ED6-962C-FF10DB0AE403}" type="pres">
      <dgm:prSet presAssocID="{093C0986-2171-4FE6-BFA0-52CE4291638D}" presName="wedge2" presStyleLbl="node1" presStyleIdx="1" presStyleCnt="4"/>
      <dgm:spPr/>
      <dgm:t>
        <a:bodyPr/>
        <a:lstStyle/>
        <a:p>
          <a:endParaRPr lang="ru-RU"/>
        </a:p>
      </dgm:t>
    </dgm:pt>
    <dgm:pt modelId="{E5B3120F-9A42-472D-8B1E-205722D5ED04}" type="pres">
      <dgm:prSet presAssocID="{093C0986-2171-4FE6-BFA0-52CE4291638D}" presName="dummy2a" presStyleCnt="0"/>
      <dgm:spPr/>
    </dgm:pt>
    <dgm:pt modelId="{3772902A-32B9-458B-ACBE-759488882F80}" type="pres">
      <dgm:prSet presAssocID="{093C0986-2171-4FE6-BFA0-52CE4291638D}" presName="dummy2b" presStyleCnt="0"/>
      <dgm:spPr/>
    </dgm:pt>
    <dgm:pt modelId="{077FF57C-AE0C-44CA-A530-AEB53DA16128}" type="pres">
      <dgm:prSet presAssocID="{093C0986-2171-4FE6-BFA0-52CE4291638D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03D1E3-7B07-416D-8374-AF85DD97D497}" type="pres">
      <dgm:prSet presAssocID="{093C0986-2171-4FE6-BFA0-52CE4291638D}" presName="wedge3" presStyleLbl="node1" presStyleIdx="2" presStyleCnt="4" custLinFactNeighborX="609" custLinFactNeighborY="-913"/>
      <dgm:spPr/>
      <dgm:t>
        <a:bodyPr/>
        <a:lstStyle/>
        <a:p>
          <a:endParaRPr lang="ru-RU"/>
        </a:p>
      </dgm:t>
    </dgm:pt>
    <dgm:pt modelId="{2068B329-98CC-4F95-8C2B-6FDACAEAEC97}" type="pres">
      <dgm:prSet presAssocID="{093C0986-2171-4FE6-BFA0-52CE4291638D}" presName="dummy3a" presStyleCnt="0"/>
      <dgm:spPr/>
    </dgm:pt>
    <dgm:pt modelId="{3EFF4C67-B798-43C2-9BFF-5C38B37DE4B1}" type="pres">
      <dgm:prSet presAssocID="{093C0986-2171-4FE6-BFA0-52CE4291638D}" presName="dummy3b" presStyleCnt="0"/>
      <dgm:spPr/>
    </dgm:pt>
    <dgm:pt modelId="{90FEDA3D-EA38-4739-9E24-75DDFFA0225E}" type="pres">
      <dgm:prSet presAssocID="{093C0986-2171-4FE6-BFA0-52CE4291638D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DB86C3-6415-4A71-806E-492EACF0060F}" type="pres">
      <dgm:prSet presAssocID="{093C0986-2171-4FE6-BFA0-52CE4291638D}" presName="wedge4" presStyleLbl="node1" presStyleIdx="3" presStyleCnt="4"/>
      <dgm:spPr/>
      <dgm:t>
        <a:bodyPr/>
        <a:lstStyle/>
        <a:p>
          <a:endParaRPr lang="ru-RU"/>
        </a:p>
      </dgm:t>
    </dgm:pt>
    <dgm:pt modelId="{272E05E0-E775-4DA2-A909-CE82B193BCE0}" type="pres">
      <dgm:prSet presAssocID="{093C0986-2171-4FE6-BFA0-52CE4291638D}" presName="dummy4a" presStyleCnt="0"/>
      <dgm:spPr/>
    </dgm:pt>
    <dgm:pt modelId="{C994F600-3368-4209-8A99-4D07F7C70CB9}" type="pres">
      <dgm:prSet presAssocID="{093C0986-2171-4FE6-BFA0-52CE4291638D}" presName="dummy4b" presStyleCnt="0"/>
      <dgm:spPr/>
    </dgm:pt>
    <dgm:pt modelId="{5E978796-82B1-4D87-BD93-382FFFA2D6E5}" type="pres">
      <dgm:prSet presAssocID="{093C0986-2171-4FE6-BFA0-52CE4291638D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D348F-6A08-42C9-8AE1-CECE7AF1D42E}" type="pres">
      <dgm:prSet presAssocID="{3406A7C5-FFA1-4C7F-95EB-B8DA0C233C4E}" presName="arrowWedge1" presStyleLbl="fgSibTrans2D1" presStyleIdx="0" presStyleCnt="4"/>
      <dgm:spPr/>
    </dgm:pt>
    <dgm:pt modelId="{2F68AF9F-0EA7-444A-A476-A1E45FDF99F1}" type="pres">
      <dgm:prSet presAssocID="{E16B381D-1D4E-48ED-85CE-8D405873C2A0}" presName="arrowWedge2" presStyleLbl="fgSibTrans2D1" presStyleIdx="1" presStyleCnt="4"/>
      <dgm:spPr/>
    </dgm:pt>
    <dgm:pt modelId="{35EBDF48-B643-44C5-A0D5-6763425E5E2D}" type="pres">
      <dgm:prSet presAssocID="{C94F354D-6C49-4863-80C3-39781A3D1AFA}" presName="arrowWedge3" presStyleLbl="fgSibTrans2D1" presStyleIdx="2" presStyleCnt="4"/>
      <dgm:spPr/>
    </dgm:pt>
    <dgm:pt modelId="{042A59B3-CA36-4BA7-BA87-E5782FC2BC50}" type="pres">
      <dgm:prSet presAssocID="{EA89F6BA-FF30-4A63-A335-F6AB6BDE7A35}" presName="arrowWedge4" presStyleLbl="fgSibTrans2D1" presStyleIdx="3" presStyleCnt="4"/>
      <dgm:spPr/>
    </dgm:pt>
  </dgm:ptLst>
  <dgm:cxnLst>
    <dgm:cxn modelId="{AC111202-0781-4C04-97D2-C0F54FFB4054}" srcId="{093C0986-2171-4FE6-BFA0-52CE4291638D}" destId="{1BCB43E0-4683-462D-864F-E63640FB8E48}" srcOrd="1" destOrd="0" parTransId="{BD3EAEE2-FEEF-46DC-9D85-337CC5EC5E54}" sibTransId="{E16B381D-1D4E-48ED-85CE-8D405873C2A0}"/>
    <dgm:cxn modelId="{1D828F74-4046-403C-ADB3-32373725D718}" type="presOf" srcId="{45255978-AEB5-487B-8712-6D5D8F13260E}" destId="{90FEDA3D-EA38-4739-9E24-75DDFFA0225E}" srcOrd="1" destOrd="0" presId="urn:microsoft.com/office/officeart/2005/8/layout/cycle8"/>
    <dgm:cxn modelId="{BCCF135C-19E1-43BA-89F9-994BA87CB799}" type="presOf" srcId="{1BCB43E0-4683-462D-864F-E63640FB8E48}" destId="{8CD810CC-493B-4ED6-962C-FF10DB0AE403}" srcOrd="0" destOrd="0" presId="urn:microsoft.com/office/officeart/2005/8/layout/cycle8"/>
    <dgm:cxn modelId="{78AD02F1-BA9C-467B-9011-2B931B181EF8}" type="presOf" srcId="{231AA311-F6E3-405D-8062-D12556ACDE10}" destId="{5E978796-82B1-4D87-BD93-382FFFA2D6E5}" srcOrd="1" destOrd="0" presId="urn:microsoft.com/office/officeart/2005/8/layout/cycle8"/>
    <dgm:cxn modelId="{850824F6-BA3A-4861-A025-DE5FD54EFC68}" type="presOf" srcId="{231AA311-F6E3-405D-8062-D12556ACDE10}" destId="{95DB86C3-6415-4A71-806E-492EACF0060F}" srcOrd="0" destOrd="0" presId="urn:microsoft.com/office/officeart/2005/8/layout/cycle8"/>
    <dgm:cxn modelId="{EB27733C-EC3E-4F5A-9244-3DCCBD936341}" type="presOf" srcId="{45255978-AEB5-487B-8712-6D5D8F13260E}" destId="{A503D1E3-7B07-416D-8374-AF85DD97D497}" srcOrd="0" destOrd="0" presId="urn:microsoft.com/office/officeart/2005/8/layout/cycle8"/>
    <dgm:cxn modelId="{9E318E17-E624-4605-B399-60B4263676CB}" srcId="{093C0986-2171-4FE6-BFA0-52CE4291638D}" destId="{E4D0DDDC-0987-467B-95D7-F09BD3D830BB}" srcOrd="0" destOrd="0" parTransId="{233E2C48-2C6F-469C-9F6E-71524C760D42}" sibTransId="{3406A7C5-FFA1-4C7F-95EB-B8DA0C233C4E}"/>
    <dgm:cxn modelId="{220DA467-AF0F-4FEA-AFAD-D3355875DB1C}" srcId="{093C0986-2171-4FE6-BFA0-52CE4291638D}" destId="{231AA311-F6E3-405D-8062-D12556ACDE10}" srcOrd="3" destOrd="0" parTransId="{1DF7A68F-95FF-4ED4-A3A3-269CDA1DCEC3}" sibTransId="{EA89F6BA-FF30-4A63-A335-F6AB6BDE7A35}"/>
    <dgm:cxn modelId="{EA5489C9-9469-4D72-BC0D-FE25BACF161C}" type="presOf" srcId="{093C0986-2171-4FE6-BFA0-52CE4291638D}" destId="{329D1ED3-D83D-4982-A509-8DD29C700776}" srcOrd="0" destOrd="0" presId="urn:microsoft.com/office/officeart/2005/8/layout/cycle8"/>
    <dgm:cxn modelId="{9523BCD6-AB18-44F1-A7F3-9E226CF1A457}" srcId="{093C0986-2171-4FE6-BFA0-52CE4291638D}" destId="{45255978-AEB5-487B-8712-6D5D8F13260E}" srcOrd="2" destOrd="0" parTransId="{B1FE2C60-DCB3-4414-8B30-AED07F70EE9A}" sibTransId="{C94F354D-6C49-4863-80C3-39781A3D1AFA}"/>
    <dgm:cxn modelId="{EA8F5E18-995A-40AF-986C-41D58AF29E01}" type="presOf" srcId="{E4D0DDDC-0987-467B-95D7-F09BD3D830BB}" destId="{24651BAD-359A-4E35-8434-6ABFDE4EBEC6}" srcOrd="0" destOrd="0" presId="urn:microsoft.com/office/officeart/2005/8/layout/cycle8"/>
    <dgm:cxn modelId="{C5715990-B397-4945-AAB1-4A5A52678079}" type="presOf" srcId="{1BCB43E0-4683-462D-864F-E63640FB8E48}" destId="{077FF57C-AE0C-44CA-A530-AEB53DA16128}" srcOrd="1" destOrd="0" presId="urn:microsoft.com/office/officeart/2005/8/layout/cycle8"/>
    <dgm:cxn modelId="{E7973B24-6E28-41DD-BFF7-D048EB3CC92A}" type="presOf" srcId="{E4D0DDDC-0987-467B-95D7-F09BD3D830BB}" destId="{FF5232F9-1225-4BC9-B67E-42CE22AB2116}" srcOrd="1" destOrd="0" presId="urn:microsoft.com/office/officeart/2005/8/layout/cycle8"/>
    <dgm:cxn modelId="{3A2D66F3-19B4-4EBD-9026-69B2995173B1}" type="presParOf" srcId="{329D1ED3-D83D-4982-A509-8DD29C700776}" destId="{24651BAD-359A-4E35-8434-6ABFDE4EBEC6}" srcOrd="0" destOrd="0" presId="urn:microsoft.com/office/officeart/2005/8/layout/cycle8"/>
    <dgm:cxn modelId="{9783087E-1537-4133-959F-7E959179B814}" type="presParOf" srcId="{329D1ED3-D83D-4982-A509-8DD29C700776}" destId="{0B88B366-B638-495B-B835-7DCBC1928E30}" srcOrd="1" destOrd="0" presId="urn:microsoft.com/office/officeart/2005/8/layout/cycle8"/>
    <dgm:cxn modelId="{F4734B15-0032-49C4-9161-09240FA7AB0D}" type="presParOf" srcId="{329D1ED3-D83D-4982-A509-8DD29C700776}" destId="{7CC223EB-E6A1-4D75-AB0C-10EAA6FAF455}" srcOrd="2" destOrd="0" presId="urn:microsoft.com/office/officeart/2005/8/layout/cycle8"/>
    <dgm:cxn modelId="{371DAB4C-7372-470C-B81A-86D0D0A6D15A}" type="presParOf" srcId="{329D1ED3-D83D-4982-A509-8DD29C700776}" destId="{FF5232F9-1225-4BC9-B67E-42CE22AB2116}" srcOrd="3" destOrd="0" presId="urn:microsoft.com/office/officeart/2005/8/layout/cycle8"/>
    <dgm:cxn modelId="{1BF66B33-5800-4614-92EC-FA4D860A50AB}" type="presParOf" srcId="{329D1ED3-D83D-4982-A509-8DD29C700776}" destId="{8CD810CC-493B-4ED6-962C-FF10DB0AE403}" srcOrd="4" destOrd="0" presId="urn:microsoft.com/office/officeart/2005/8/layout/cycle8"/>
    <dgm:cxn modelId="{CEA5C4AA-3FE0-4BFA-9473-65009091B473}" type="presParOf" srcId="{329D1ED3-D83D-4982-A509-8DD29C700776}" destId="{E5B3120F-9A42-472D-8B1E-205722D5ED04}" srcOrd="5" destOrd="0" presId="urn:microsoft.com/office/officeart/2005/8/layout/cycle8"/>
    <dgm:cxn modelId="{76A4F2FC-C4B7-489C-A69A-2DA9F3454FE4}" type="presParOf" srcId="{329D1ED3-D83D-4982-A509-8DD29C700776}" destId="{3772902A-32B9-458B-ACBE-759488882F80}" srcOrd="6" destOrd="0" presId="urn:microsoft.com/office/officeart/2005/8/layout/cycle8"/>
    <dgm:cxn modelId="{D791CC07-F555-4734-A2B1-95037DFFB2F0}" type="presParOf" srcId="{329D1ED3-D83D-4982-A509-8DD29C700776}" destId="{077FF57C-AE0C-44CA-A530-AEB53DA16128}" srcOrd="7" destOrd="0" presId="urn:microsoft.com/office/officeart/2005/8/layout/cycle8"/>
    <dgm:cxn modelId="{A74C7863-091E-4A1E-9C3C-37E8BBD2E92E}" type="presParOf" srcId="{329D1ED3-D83D-4982-A509-8DD29C700776}" destId="{A503D1E3-7B07-416D-8374-AF85DD97D497}" srcOrd="8" destOrd="0" presId="urn:microsoft.com/office/officeart/2005/8/layout/cycle8"/>
    <dgm:cxn modelId="{37B49E7D-E12C-4EAF-BB79-1857D7F58F37}" type="presParOf" srcId="{329D1ED3-D83D-4982-A509-8DD29C700776}" destId="{2068B329-98CC-4F95-8C2B-6FDACAEAEC97}" srcOrd="9" destOrd="0" presId="urn:microsoft.com/office/officeart/2005/8/layout/cycle8"/>
    <dgm:cxn modelId="{117B3EC6-1C33-4DA8-8A6E-77A8470E6DCB}" type="presParOf" srcId="{329D1ED3-D83D-4982-A509-8DD29C700776}" destId="{3EFF4C67-B798-43C2-9BFF-5C38B37DE4B1}" srcOrd="10" destOrd="0" presId="urn:microsoft.com/office/officeart/2005/8/layout/cycle8"/>
    <dgm:cxn modelId="{BD09A932-FB15-42C6-B9CC-1D88923FB06E}" type="presParOf" srcId="{329D1ED3-D83D-4982-A509-8DD29C700776}" destId="{90FEDA3D-EA38-4739-9E24-75DDFFA0225E}" srcOrd="11" destOrd="0" presId="urn:microsoft.com/office/officeart/2005/8/layout/cycle8"/>
    <dgm:cxn modelId="{B2F6A0A7-581C-4C3A-B5EE-8E085CA1CD44}" type="presParOf" srcId="{329D1ED3-D83D-4982-A509-8DD29C700776}" destId="{95DB86C3-6415-4A71-806E-492EACF0060F}" srcOrd="12" destOrd="0" presId="urn:microsoft.com/office/officeart/2005/8/layout/cycle8"/>
    <dgm:cxn modelId="{50CD27C9-0103-45C4-8578-B3D6F0549547}" type="presParOf" srcId="{329D1ED3-D83D-4982-A509-8DD29C700776}" destId="{272E05E0-E775-4DA2-A909-CE82B193BCE0}" srcOrd="13" destOrd="0" presId="urn:microsoft.com/office/officeart/2005/8/layout/cycle8"/>
    <dgm:cxn modelId="{4EEC395C-EB91-4CE6-9861-947EE85994AC}" type="presParOf" srcId="{329D1ED3-D83D-4982-A509-8DD29C700776}" destId="{C994F600-3368-4209-8A99-4D07F7C70CB9}" srcOrd="14" destOrd="0" presId="urn:microsoft.com/office/officeart/2005/8/layout/cycle8"/>
    <dgm:cxn modelId="{840F7158-66F8-4282-BD6D-5F67B9090AAC}" type="presParOf" srcId="{329D1ED3-D83D-4982-A509-8DD29C700776}" destId="{5E978796-82B1-4D87-BD93-382FFFA2D6E5}" srcOrd="15" destOrd="0" presId="urn:microsoft.com/office/officeart/2005/8/layout/cycle8"/>
    <dgm:cxn modelId="{9863E6CE-5134-4A67-A920-22A1D33A8D49}" type="presParOf" srcId="{329D1ED3-D83D-4982-A509-8DD29C700776}" destId="{7E3D348F-6A08-42C9-8AE1-CECE7AF1D42E}" srcOrd="16" destOrd="0" presId="urn:microsoft.com/office/officeart/2005/8/layout/cycle8"/>
    <dgm:cxn modelId="{4D09C7CA-B35C-4170-AEA5-2B9B979338B3}" type="presParOf" srcId="{329D1ED3-D83D-4982-A509-8DD29C700776}" destId="{2F68AF9F-0EA7-444A-A476-A1E45FDF99F1}" srcOrd="17" destOrd="0" presId="urn:microsoft.com/office/officeart/2005/8/layout/cycle8"/>
    <dgm:cxn modelId="{F81C85FB-6675-4297-BDED-1BD9B25DA69B}" type="presParOf" srcId="{329D1ED3-D83D-4982-A509-8DD29C700776}" destId="{35EBDF48-B643-44C5-A0D5-6763425E5E2D}" srcOrd="18" destOrd="0" presId="urn:microsoft.com/office/officeart/2005/8/layout/cycle8"/>
    <dgm:cxn modelId="{15E81F82-B781-4FCC-A994-46777CFE2C1C}" type="presParOf" srcId="{329D1ED3-D83D-4982-A509-8DD29C700776}" destId="{042A59B3-CA36-4BA7-BA87-E5782FC2BC50}" srcOrd="1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C41B63D-62DF-4BF3-B40F-91642E4F6AB6}">
      <dsp:nvSpPr>
        <dsp:cNvPr id="0" name=""/>
        <dsp:cNvSpPr/>
      </dsp:nvSpPr>
      <dsp:spPr>
        <a:xfrm>
          <a:off x="-5245489" y="-803756"/>
          <a:ext cx="6249123" cy="6249123"/>
        </a:xfrm>
        <a:prstGeom prst="blockArc">
          <a:avLst>
            <a:gd name="adj1" fmla="val 18900000"/>
            <a:gd name="adj2" fmla="val 2700000"/>
            <a:gd name="adj3" fmla="val 346"/>
          </a:avLst>
        </a:pr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D16006-32FD-429A-8B4F-C09B6684EDB0}">
      <dsp:nvSpPr>
        <dsp:cNvPr id="0" name=""/>
        <dsp:cNvSpPr/>
      </dsp:nvSpPr>
      <dsp:spPr>
        <a:xfrm>
          <a:off x="325608" y="211007"/>
          <a:ext cx="7461298" cy="4218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82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формирования у детей правильного звукопроизношения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608" y="211007"/>
        <a:ext cx="7461298" cy="421829"/>
      </dsp:txXfrm>
    </dsp:sp>
    <dsp:sp modelId="{F2B70052-4FE7-4F55-9D07-40BE13126607}">
      <dsp:nvSpPr>
        <dsp:cNvPr id="0" name=""/>
        <dsp:cNvSpPr/>
      </dsp:nvSpPr>
      <dsp:spPr>
        <a:xfrm>
          <a:off x="61965" y="158278"/>
          <a:ext cx="527286" cy="527286"/>
        </a:xfrm>
        <a:prstGeom prst="ellipse">
          <a:avLst/>
        </a:prstGeom>
        <a:solidFill>
          <a:srgbClr val="FF99FF"/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197B6B-AB68-443C-A81E-54C012C4EB6B}">
      <dsp:nvSpPr>
        <dsp:cNvPr id="0" name=""/>
        <dsp:cNvSpPr/>
      </dsp:nvSpPr>
      <dsp:spPr>
        <a:xfrm>
          <a:off x="707613" y="844123"/>
          <a:ext cx="7079294" cy="421829"/>
        </a:xfrm>
        <a:prstGeom prst="rect">
          <a:avLst/>
        </a:prstGeom>
        <a:solidFill>
          <a:schemeClr val="accent3">
            <a:hueOff val="1875044"/>
            <a:satOff val="-2813"/>
            <a:lumOff val="-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82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четкого и ясного произнесения слов в соответствии с языковыми нормами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7613" y="844123"/>
        <a:ext cx="7079294" cy="421829"/>
      </dsp:txXfrm>
    </dsp:sp>
    <dsp:sp modelId="{F63A4F26-70DF-49EC-81DA-8102F36CF4EA}">
      <dsp:nvSpPr>
        <dsp:cNvPr id="0" name=""/>
        <dsp:cNvSpPr/>
      </dsp:nvSpPr>
      <dsp:spPr>
        <a:xfrm>
          <a:off x="443969" y="791394"/>
          <a:ext cx="527286" cy="527286"/>
        </a:xfrm>
        <a:prstGeom prst="ellipse">
          <a:avLst/>
        </a:prstGeom>
        <a:solidFill>
          <a:srgbClr val="FF6699"/>
        </a:solidFill>
        <a:ln w="25400" cap="flat" cmpd="sng" algn="ctr">
          <a:solidFill>
            <a:schemeClr val="accent3">
              <a:hueOff val="1875044"/>
              <a:satOff val="-2813"/>
              <a:lumOff val="-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E85033-A821-4EA8-92BA-CF263B66966C}">
      <dsp:nvSpPr>
        <dsp:cNvPr id="0" name=""/>
        <dsp:cNvSpPr/>
      </dsp:nvSpPr>
      <dsp:spPr>
        <a:xfrm>
          <a:off x="916950" y="1476774"/>
          <a:ext cx="6869957" cy="421829"/>
        </a:xfrm>
        <a:prstGeom prst="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82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развития голосового  и речевого аппарата (умения регулировать громкость произнесения слов и фраз)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6950" y="1476774"/>
        <a:ext cx="6869957" cy="421829"/>
      </dsp:txXfrm>
    </dsp:sp>
    <dsp:sp modelId="{B5814FC8-0288-4503-B225-B4182A92C00A}">
      <dsp:nvSpPr>
        <dsp:cNvPr id="0" name=""/>
        <dsp:cNvSpPr/>
      </dsp:nvSpPr>
      <dsp:spPr>
        <a:xfrm>
          <a:off x="653306" y="1424045"/>
          <a:ext cx="527286" cy="527286"/>
        </a:xfrm>
        <a:prstGeom prst="ellipse">
          <a:avLst/>
        </a:prstGeom>
        <a:solidFill>
          <a:srgbClr val="FF0066"/>
        </a:solidFill>
        <a:ln w="25400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984672-9294-40B9-AADA-AA17E420B415}">
      <dsp:nvSpPr>
        <dsp:cNvPr id="0" name=""/>
        <dsp:cNvSpPr/>
      </dsp:nvSpPr>
      <dsp:spPr>
        <a:xfrm>
          <a:off x="983789" y="2109890"/>
          <a:ext cx="6803118" cy="421829"/>
        </a:xfrm>
        <a:prstGeom prst="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82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выработки умеренного темпа речи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83789" y="2109890"/>
        <a:ext cx="6803118" cy="421829"/>
      </dsp:txXfrm>
    </dsp:sp>
    <dsp:sp modelId="{30197CBC-14F5-4D4E-8025-960B3561C703}">
      <dsp:nvSpPr>
        <dsp:cNvPr id="0" name=""/>
        <dsp:cNvSpPr/>
      </dsp:nvSpPr>
      <dsp:spPr>
        <a:xfrm>
          <a:off x="720145" y="2057161"/>
          <a:ext cx="527286" cy="527286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F94140-16BE-480F-9647-E2DD8FDCBDE6}">
      <dsp:nvSpPr>
        <dsp:cNvPr id="0" name=""/>
        <dsp:cNvSpPr/>
      </dsp:nvSpPr>
      <dsp:spPr>
        <a:xfrm>
          <a:off x="916950" y="2743005"/>
          <a:ext cx="6869957" cy="421829"/>
        </a:xfrm>
        <a:prstGeom prst="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82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формирования правильного речевого дыхания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6950" y="2743005"/>
        <a:ext cx="6869957" cy="421829"/>
      </dsp:txXfrm>
    </dsp:sp>
    <dsp:sp modelId="{3656A64F-1378-48E8-BD6B-2AE6933B9840}">
      <dsp:nvSpPr>
        <dsp:cNvPr id="0" name=""/>
        <dsp:cNvSpPr/>
      </dsp:nvSpPr>
      <dsp:spPr>
        <a:xfrm>
          <a:off x="653306" y="2690277"/>
          <a:ext cx="527286" cy="527286"/>
        </a:xfrm>
        <a:prstGeom prst="ellipse">
          <a:avLst/>
        </a:prstGeom>
        <a:solidFill>
          <a:srgbClr val="CC0000"/>
        </a:solidFill>
        <a:ln w="25400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4979F2-7AD4-4F93-93FE-9F2F0DA951FA}">
      <dsp:nvSpPr>
        <dsp:cNvPr id="0" name=""/>
        <dsp:cNvSpPr/>
      </dsp:nvSpPr>
      <dsp:spPr>
        <a:xfrm>
          <a:off x="707613" y="3375657"/>
          <a:ext cx="7079294" cy="421829"/>
        </a:xfrm>
        <a:prstGeom prst="rect">
          <a:avLst/>
        </a:prstGeom>
        <a:solidFill>
          <a:schemeClr val="accent3">
            <a:hueOff val="9375220"/>
            <a:satOff val="-14067"/>
            <a:lumOff val="-22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82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формирования навыков умелого использования интонационных средств выразительности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7613" y="3375657"/>
        <a:ext cx="7079294" cy="421829"/>
      </dsp:txXfrm>
    </dsp:sp>
    <dsp:sp modelId="{94C93F87-92AF-4FF6-A8C5-59020D8262A1}">
      <dsp:nvSpPr>
        <dsp:cNvPr id="0" name=""/>
        <dsp:cNvSpPr/>
      </dsp:nvSpPr>
      <dsp:spPr>
        <a:xfrm>
          <a:off x="443969" y="3322928"/>
          <a:ext cx="527286" cy="527286"/>
        </a:xfrm>
        <a:prstGeom prst="ellipse">
          <a:avLst/>
        </a:prstGeom>
        <a:solidFill>
          <a:srgbClr val="CC0066"/>
        </a:solidFill>
        <a:ln w="25400" cap="flat" cmpd="sng" algn="ctr">
          <a:solidFill>
            <a:schemeClr val="accent3">
              <a:hueOff val="9375220"/>
              <a:satOff val="-14067"/>
              <a:lumOff val="-22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EDB093-C8F0-4CA3-A2E9-C0CBDD507FC1}">
      <dsp:nvSpPr>
        <dsp:cNvPr id="0" name=""/>
        <dsp:cNvSpPr/>
      </dsp:nvSpPr>
      <dsp:spPr>
        <a:xfrm>
          <a:off x="325608" y="4008772"/>
          <a:ext cx="7461298" cy="421829"/>
        </a:xfrm>
        <a:prstGeom prst="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82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 слухового внимания и речевого слуха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608" y="4008772"/>
        <a:ext cx="7461298" cy="421829"/>
      </dsp:txXfrm>
    </dsp:sp>
    <dsp:sp modelId="{01C2C2B8-22A6-4AD9-ABBA-FE529AACBA79}">
      <dsp:nvSpPr>
        <dsp:cNvPr id="0" name=""/>
        <dsp:cNvSpPr/>
      </dsp:nvSpPr>
      <dsp:spPr>
        <a:xfrm>
          <a:off x="61965" y="3956044"/>
          <a:ext cx="527286" cy="527286"/>
        </a:xfrm>
        <a:prstGeom prst="ellipse">
          <a:avLst/>
        </a:prstGeom>
        <a:solidFill>
          <a:srgbClr val="990099"/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212BE5D-D4D6-4E7D-9FD1-E6CF3370C553}">
      <dsp:nvSpPr>
        <dsp:cNvPr id="0" name=""/>
        <dsp:cNvSpPr/>
      </dsp:nvSpPr>
      <dsp:spPr>
        <a:xfrm>
          <a:off x="2685840" y="164685"/>
          <a:ext cx="4028761" cy="1559183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произношения звуков, слов</a:t>
          </a: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четкой артикуляции</a:t>
          </a: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85840" y="164685"/>
        <a:ext cx="4028761" cy="1559183"/>
      </dsp:txXfrm>
    </dsp:sp>
    <dsp:sp modelId="{A49DAAEE-24CF-4A54-A242-0866797DFAEE}">
      <dsp:nvSpPr>
        <dsp:cNvPr id="0" name=""/>
        <dsp:cNvSpPr/>
      </dsp:nvSpPr>
      <dsp:spPr>
        <a:xfrm>
          <a:off x="0" y="0"/>
          <a:ext cx="2685840" cy="188758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подвижности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 координации речевого аппарата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2685840" cy="1887585"/>
      </dsp:txXfrm>
    </dsp:sp>
    <dsp:sp modelId="{858FC726-8FF0-494E-A09F-1D126263B525}">
      <dsp:nvSpPr>
        <dsp:cNvPr id="0" name=""/>
        <dsp:cNvSpPr/>
      </dsp:nvSpPr>
      <dsp:spPr>
        <a:xfrm>
          <a:off x="2685840" y="2076828"/>
          <a:ext cx="4028761" cy="1887585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слухового внимания</a:t>
          </a: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речевого слуха, основными компонентами которого являются фонематический, звуковысотный, ритмический слух</a:t>
          </a: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85840" y="2076828"/>
        <a:ext cx="4028761" cy="1887585"/>
      </dsp:txXfrm>
    </dsp:sp>
    <dsp:sp modelId="{1FC8E95E-2E1A-4218-A118-B884D1464C68}">
      <dsp:nvSpPr>
        <dsp:cNvPr id="0" name=""/>
        <dsp:cNvSpPr/>
      </dsp:nvSpPr>
      <dsp:spPr>
        <a:xfrm>
          <a:off x="0" y="2076828"/>
          <a:ext cx="2685840" cy="1887585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восприятия речи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76828"/>
        <a:ext cx="2685840" cy="188758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E9B456-5102-4D64-8954-2AF473305CFE}">
      <dsp:nvSpPr>
        <dsp:cNvPr id="0" name=""/>
        <dsp:cNvSpPr/>
      </dsp:nvSpPr>
      <dsp:spPr>
        <a:xfrm>
          <a:off x="2664428" y="1311276"/>
          <a:ext cx="2490262" cy="2181940"/>
        </a:xfrm>
        <a:prstGeom prst="ellipse">
          <a:avLst/>
        </a:prstGeom>
        <a:gradFill rotWithShape="0">
          <a:gsLst>
            <a:gs pos="0">
              <a:srgbClr val="5B9BD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5B9BD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5B9BD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0048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Формирование звуковой культуры речи</a:t>
          </a:r>
          <a:endParaRPr lang="ru-RU" sz="1800" b="1" kern="1200" dirty="0">
            <a:solidFill>
              <a:srgbClr val="FF0048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664428" y="1311276"/>
        <a:ext cx="2490262" cy="2181940"/>
      </dsp:txXfrm>
    </dsp:sp>
    <dsp:sp modelId="{A2B6E0DB-561E-4327-86FA-EFE48954BED9}">
      <dsp:nvSpPr>
        <dsp:cNvPr id="0" name=""/>
        <dsp:cNvSpPr/>
      </dsp:nvSpPr>
      <dsp:spPr>
        <a:xfrm rot="5760045">
          <a:off x="3859509" y="1364075"/>
          <a:ext cx="275736" cy="4054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ED7D3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ED7D3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ED7D3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 rot="5760045">
        <a:off x="3859509" y="1364075"/>
        <a:ext cx="275736" cy="405483"/>
      </dsp:txXfrm>
    </dsp:sp>
    <dsp:sp modelId="{A633416D-AE39-4F37-8705-E0DB23E2037A}">
      <dsp:nvSpPr>
        <dsp:cNvPr id="0" name=""/>
        <dsp:cNvSpPr/>
      </dsp:nvSpPr>
      <dsp:spPr>
        <a:xfrm>
          <a:off x="3070601" y="-153223"/>
          <a:ext cx="2005781" cy="1991888"/>
        </a:xfrm>
        <a:prstGeom prst="ellipse">
          <a:avLst/>
        </a:prstGeom>
        <a:gradFill rotWithShape="0">
          <a:gsLst>
            <a:gs pos="0">
              <a:srgbClr val="ED7D3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ED7D3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ED7D3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Специальные занятия</a:t>
          </a:r>
          <a:endParaRPr lang="ru-RU" sz="1800" b="0" kern="120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3070601" y="-153223"/>
        <a:ext cx="2005781" cy="1991888"/>
      </dsp:txXfrm>
    </dsp:sp>
    <dsp:sp modelId="{E192A5A7-0BA8-4E25-8640-CC82DDE47B1C}">
      <dsp:nvSpPr>
        <dsp:cNvPr id="0" name=""/>
        <dsp:cNvSpPr/>
      </dsp:nvSpPr>
      <dsp:spPr>
        <a:xfrm rot="10917531">
          <a:off x="5025441" y="2239221"/>
          <a:ext cx="90700" cy="4054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A5A5A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A5A5A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A5A5A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 rot="10917531">
        <a:off x="5025441" y="2239221"/>
        <a:ext cx="90700" cy="405483"/>
      </dsp:txXfrm>
    </dsp:sp>
    <dsp:sp modelId="{8F1CDBEE-F251-403D-86A9-0E4814C27DF4}">
      <dsp:nvSpPr>
        <dsp:cNvPr id="0" name=""/>
        <dsp:cNvSpPr/>
      </dsp:nvSpPr>
      <dsp:spPr>
        <a:xfrm>
          <a:off x="4982153" y="1620480"/>
          <a:ext cx="1763648" cy="1697221"/>
        </a:xfrm>
        <a:prstGeom prst="ellipse">
          <a:avLst/>
        </a:prstGeom>
        <a:gradFill rotWithShape="0">
          <a:gsLst>
            <a:gs pos="0">
              <a:srgbClr val="A5A5A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A5A5A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A5A5A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Входит в содержание других НОД</a:t>
          </a:r>
          <a:endParaRPr lang="ru-RU" sz="1800" b="0" kern="120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4982153" y="1620480"/>
        <a:ext cx="1763648" cy="1697221"/>
      </dsp:txXfrm>
    </dsp:sp>
    <dsp:sp modelId="{FE465EDE-B817-4D2A-8F2D-A26CB5862622}">
      <dsp:nvSpPr>
        <dsp:cNvPr id="0" name=""/>
        <dsp:cNvSpPr/>
      </dsp:nvSpPr>
      <dsp:spPr>
        <a:xfrm rot="16200000">
          <a:off x="3806647" y="3102127"/>
          <a:ext cx="205823" cy="4054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 rot="16200000">
        <a:off x="3806647" y="3102127"/>
        <a:ext cx="205823" cy="405483"/>
      </dsp:txXfrm>
    </dsp:sp>
    <dsp:sp modelId="{15DCC298-4F8D-4F71-A1F8-4EC419B96E19}">
      <dsp:nvSpPr>
        <dsp:cNvPr id="0" name=""/>
        <dsp:cNvSpPr/>
      </dsp:nvSpPr>
      <dsp:spPr>
        <a:xfrm>
          <a:off x="3112779" y="3104870"/>
          <a:ext cx="1593560" cy="1455910"/>
        </a:xfrm>
        <a:prstGeom prst="ellipse">
          <a:avLst/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Входит в  режимные моменты</a:t>
          </a:r>
          <a:endParaRPr lang="ru-RU" sz="1800" b="0" kern="120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3112779" y="3104870"/>
        <a:ext cx="1593560" cy="1455910"/>
      </dsp:txXfrm>
    </dsp:sp>
    <dsp:sp modelId="{982BC39E-880C-4D9A-A342-C8C7DF0E85B3}">
      <dsp:nvSpPr>
        <dsp:cNvPr id="0" name=""/>
        <dsp:cNvSpPr/>
      </dsp:nvSpPr>
      <dsp:spPr>
        <a:xfrm rot="564057">
          <a:off x="2737501" y="2016020"/>
          <a:ext cx="127660" cy="4054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 rot="564057">
        <a:off x="2737501" y="2016020"/>
        <a:ext cx="127660" cy="405483"/>
      </dsp:txXfrm>
    </dsp:sp>
    <dsp:sp modelId="{ABF720B5-A619-495D-BFC1-0BC4A412FC94}">
      <dsp:nvSpPr>
        <dsp:cNvPr id="0" name=""/>
        <dsp:cNvSpPr/>
      </dsp:nvSpPr>
      <dsp:spPr>
        <a:xfrm>
          <a:off x="943083" y="1002274"/>
          <a:ext cx="1992174" cy="2147486"/>
        </a:xfrm>
        <a:prstGeom prst="ellipse">
          <a:avLst/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 smtClean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Интегрированные занятия со специалистами ДОУ</a:t>
          </a:r>
          <a:endParaRPr lang="ru-RU" sz="1800" b="0" kern="1200" dirty="0">
            <a:solidFill>
              <a:sysClr val="window" lastClr="FFFFFF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943083" y="1002274"/>
        <a:ext cx="1992174" cy="214748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4651BAD-359A-4E35-8434-6ABFDE4EBEC6}">
      <dsp:nvSpPr>
        <dsp:cNvPr id="0" name=""/>
        <dsp:cNvSpPr/>
      </dsp:nvSpPr>
      <dsp:spPr>
        <a:xfrm>
          <a:off x="1600947" y="283526"/>
          <a:ext cx="3843434" cy="3843434"/>
        </a:xfrm>
        <a:prstGeom prst="pie">
          <a:avLst>
            <a:gd name="adj1" fmla="val 16200000"/>
            <a:gd name="adj2" fmla="val 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10—15 минут </a:t>
          </a:r>
          <a:endParaRPr lang="ru-RU" sz="1800" kern="1200" dirty="0"/>
        </a:p>
      </dsp:txBody>
      <dsp:txXfrm>
        <a:off x="3641170" y="1080124"/>
        <a:ext cx="1418410" cy="1052368"/>
      </dsp:txXfrm>
    </dsp:sp>
    <dsp:sp modelId="{8CD810CC-493B-4ED6-962C-FF10DB0AE403}">
      <dsp:nvSpPr>
        <dsp:cNvPr id="0" name=""/>
        <dsp:cNvSpPr/>
      </dsp:nvSpPr>
      <dsp:spPr>
        <a:xfrm>
          <a:off x="1600947" y="412556"/>
          <a:ext cx="3843434" cy="3843434"/>
        </a:xfrm>
        <a:prstGeom prst="pie">
          <a:avLst>
            <a:gd name="adj1" fmla="val 0"/>
            <a:gd name="adj2" fmla="val 54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Проработать упражнения для губ или язычка</a:t>
          </a:r>
          <a:endParaRPr lang="ru-RU" sz="1800" kern="1200" dirty="0"/>
        </a:p>
      </dsp:txBody>
      <dsp:txXfrm>
        <a:off x="3641170" y="2407024"/>
        <a:ext cx="1418410" cy="1052368"/>
      </dsp:txXfrm>
    </dsp:sp>
    <dsp:sp modelId="{A503D1E3-7B07-416D-8374-AF85DD97D497}">
      <dsp:nvSpPr>
        <dsp:cNvPr id="0" name=""/>
        <dsp:cNvSpPr/>
      </dsp:nvSpPr>
      <dsp:spPr>
        <a:xfrm>
          <a:off x="1495324" y="377465"/>
          <a:ext cx="3843434" cy="3843434"/>
        </a:xfrm>
        <a:prstGeom prst="pie">
          <a:avLst>
            <a:gd name="adj1" fmla="val 5400000"/>
            <a:gd name="adj2" fmla="val 108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Описать звук</a:t>
          </a:r>
          <a:endParaRPr lang="ru-RU" sz="1800" kern="1200" dirty="0"/>
        </a:p>
      </dsp:txBody>
      <dsp:txXfrm>
        <a:off x="1880125" y="2371933"/>
        <a:ext cx="1418410" cy="1052368"/>
      </dsp:txXfrm>
    </dsp:sp>
    <dsp:sp modelId="{95DB86C3-6415-4A71-806E-492EACF0060F}">
      <dsp:nvSpPr>
        <dsp:cNvPr id="0" name=""/>
        <dsp:cNvSpPr/>
      </dsp:nvSpPr>
      <dsp:spPr>
        <a:xfrm>
          <a:off x="1471917" y="283526"/>
          <a:ext cx="3843434" cy="3843434"/>
        </a:xfrm>
        <a:prstGeom prst="pie">
          <a:avLst>
            <a:gd name="adj1" fmla="val 108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ea typeface="Times New Roman" panose="02020603050405020304" pitchFamily="18" charset="0"/>
            </a:rPr>
            <a:t>Поиграть в игру со звуком</a:t>
          </a:r>
          <a:endParaRPr lang="ru-RU" sz="1800" kern="1200" dirty="0"/>
        </a:p>
      </dsp:txBody>
      <dsp:txXfrm>
        <a:off x="1856718" y="1080124"/>
        <a:ext cx="1418410" cy="1052368"/>
      </dsp:txXfrm>
    </dsp:sp>
    <dsp:sp modelId="{7E3D348F-6A08-42C9-8AE1-CECE7AF1D42E}">
      <dsp:nvSpPr>
        <dsp:cNvPr id="0" name=""/>
        <dsp:cNvSpPr/>
      </dsp:nvSpPr>
      <dsp:spPr>
        <a:xfrm>
          <a:off x="1363020" y="45599"/>
          <a:ext cx="4319288" cy="4319288"/>
        </a:xfrm>
        <a:prstGeom prst="circularArrow">
          <a:avLst>
            <a:gd name="adj1" fmla="val 5085"/>
            <a:gd name="adj2" fmla="val 327528"/>
            <a:gd name="adj3" fmla="val 21272472"/>
            <a:gd name="adj4" fmla="val 16200000"/>
            <a:gd name="adj5" fmla="val 5932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F68AF9F-0EA7-444A-A476-A1E45FDF99F1}">
      <dsp:nvSpPr>
        <dsp:cNvPr id="0" name=""/>
        <dsp:cNvSpPr/>
      </dsp:nvSpPr>
      <dsp:spPr>
        <a:xfrm>
          <a:off x="1363020" y="174629"/>
          <a:ext cx="4319288" cy="4319288"/>
        </a:xfrm>
        <a:prstGeom prst="circularArrow">
          <a:avLst>
            <a:gd name="adj1" fmla="val 5085"/>
            <a:gd name="adj2" fmla="val 327528"/>
            <a:gd name="adj3" fmla="val 5072472"/>
            <a:gd name="adj4" fmla="val 0"/>
            <a:gd name="adj5" fmla="val 5932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5EBDF48-B643-44C5-A0D5-6763425E5E2D}">
      <dsp:nvSpPr>
        <dsp:cNvPr id="0" name=""/>
        <dsp:cNvSpPr/>
      </dsp:nvSpPr>
      <dsp:spPr>
        <a:xfrm>
          <a:off x="1257397" y="139538"/>
          <a:ext cx="4319288" cy="4319288"/>
        </a:xfrm>
        <a:prstGeom prst="circularArrow">
          <a:avLst>
            <a:gd name="adj1" fmla="val 5085"/>
            <a:gd name="adj2" fmla="val 327528"/>
            <a:gd name="adj3" fmla="val 10472472"/>
            <a:gd name="adj4" fmla="val 5400000"/>
            <a:gd name="adj5" fmla="val 5932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42A59B3-CA36-4BA7-BA87-E5782FC2BC50}">
      <dsp:nvSpPr>
        <dsp:cNvPr id="0" name=""/>
        <dsp:cNvSpPr/>
      </dsp:nvSpPr>
      <dsp:spPr>
        <a:xfrm>
          <a:off x="1233990" y="45599"/>
          <a:ext cx="4319288" cy="4319288"/>
        </a:xfrm>
        <a:prstGeom prst="circularArrow">
          <a:avLst>
            <a:gd name="adj1" fmla="val 5085"/>
            <a:gd name="adj2" fmla="val 327528"/>
            <a:gd name="adj3" fmla="val 15872472"/>
            <a:gd name="adj4" fmla="val 10800000"/>
            <a:gd name="adj5" fmla="val 5932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1" cy="495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4" y="0"/>
            <a:ext cx="2918831" cy="495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87C218-29F6-4373-BF17-7E870BE83F54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4302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4" y="9374302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F232CF-ABB1-49AB-BC1A-9098596FB8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167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1" cy="495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4" y="0"/>
            <a:ext cx="2918831" cy="4951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9256D33-EA72-4460-B3BE-F67BD48266EA}" type="datetimeFigureOut">
              <a:rPr lang="ru-RU"/>
              <a:pPr>
                <a:defRPr/>
              </a:pPr>
              <a:t>24.01.2022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7763" y="1233488"/>
            <a:ext cx="444023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9692"/>
            <a:ext cx="5388610" cy="38861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4302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4" y="9374302"/>
            <a:ext cx="2918831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E53885B-6675-49EE-BB43-E50683936A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71401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867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AD084B-24D3-425C-98AB-4BBDBD5572C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59456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13217E-A550-4FBF-9C81-960D79A80C6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>
              <a:cs typeface="Arial" charset="0"/>
            </a:endParaRPr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627879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277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DE0B2C-86F7-400B-8F6E-DD40995DA00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7401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481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F600CF-475D-4CB3-B9A0-8EB431FB73A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91250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686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A48E715-05E3-4A35-B1A4-7F565119C6D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0546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891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CAC7DA-E017-40A2-A438-B935B704E63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38930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09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E9FA618-F8B3-4D02-BEB1-B9BEF599872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2819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301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9EB17D-6C29-44C1-A74D-F689275DFA6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3605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50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5C1C34-A0D7-4971-9298-08FCB00AD8C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73052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710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7914BB-764E-4595-AC99-ECECCBEA40A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04427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915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10679C-0AC5-40F1-B885-B228105CD26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6168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120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B8E588-9603-412C-95ED-4B5B8DF4AAF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2387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14E9E8-E40C-4EB3-AB6F-F73A5B580826}" type="slidenum">
              <a:rPr lang="ru-RU" smtClean="0"/>
              <a:pPr>
                <a:defRPr/>
              </a:pPr>
              <a:t>14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0859334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4A20013-1037-4237-863A-9CFB0AE4D1EF}" type="slidenum">
              <a:rPr lang="ru-RU" smtClean="0"/>
              <a:pPr>
                <a:defRPr/>
              </a:pPr>
              <a:t>15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7719556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CFAC16C-79F7-4B6A-938B-5DCA8AC4DF17}" type="slidenum">
              <a:rPr lang="ru-RU" smtClean="0"/>
              <a:pPr>
                <a:defRPr/>
              </a:pPr>
              <a:t>16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28059422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2EA13E5-81B4-452C-AA08-96DBD7DE9102}" type="slidenum">
              <a:rPr lang="ru-RU" smtClean="0"/>
              <a:pPr>
                <a:defRPr/>
              </a:pPr>
              <a:t>17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929364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EF03C5-B1FF-4DBC-8616-3D5935EAEC8D}" type="slidenum">
              <a:rPr lang="ru-RU" smtClean="0"/>
              <a:pPr>
                <a:defRPr/>
              </a:pPr>
              <a:t>18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1166231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CB905-6568-4A03-B971-89C9B08A7B84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3304E-96AB-4649-9917-9A2180A0098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53011-20B6-4665-B5DA-9CAA4F5BB2AB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8771C-8BFA-4B73-906B-06A8514A8DF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B0091-3A90-4800-A2C9-0A2DACC6C212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79386-9CE5-41E3-A63E-E6950D041C1C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59A20-EA9E-47BA-876B-78257951FC4D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0B48A-A40D-4811-A5B1-D1C6E1F26414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4C6A2-C8C9-47F5-B26A-6D5ECAE2D8AC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9BA39-B907-433E-A65D-30B133FB26A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CEC61-3461-4D50-8440-5BE80C27C3C1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CD74A-E9BA-4FD0-B7BF-3EA64AC4C46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BAD22-52DD-4B4F-93F0-2D16CEEC75FF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F9DBE-0F8F-429A-B577-2320506D4D8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76B43-4D8A-4BAD-9C89-FB49B7096C01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5B772-5367-4726-9214-D744F5191BC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9333B-52A2-48BB-84EC-C5506EEC6BDC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42662-AA0C-4D02-AFDB-73A8250225FD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64849-A86E-4C7C-9DED-3A5065430EDB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89DD6-FE29-451A-AC94-08DBE170F85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E4922-8B33-49CB-BD00-8F9A87A6A1F3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22ECF-2501-4E2C-B7BE-F03AEB623A3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4E642-B6AA-451C-8EB9-68C0B3416FAF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615ED-CED5-4302-B384-94369B082D7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8B11C-A19E-4B30-8C80-CB2D18FB207A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E0639-ED77-4E61-88A8-EF6B81AE29D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39E3B-42C3-43EE-8968-D465CB7B9727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BA22-BE23-4029-88DF-4BE06A34B9EB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1D35A-67CA-4B34-856F-DF7C4863E7DF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CA9E6-58F6-4893-916B-C1C76974332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CCC15-02E6-4A70-9798-4C21352EA824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A88CF-03A0-466A-ADFA-034D7AF9DD9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11D3F-BAE9-4180-B667-C8735EAA5849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5E8BE-B621-474E-BF2F-9D6C9CD18FF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2F7B3-4F8D-46D1-9BB7-747223957EAD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16AF0-F54B-44A6-A8F6-C32BB6F58E1D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FCA1C-D92C-418E-A8CA-CC605737F0B2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0827E-D218-463C-96B4-C173515C1B7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B5DE5-79B7-468D-AE58-619C3A0CA099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1F14C-10DA-4AB9-95CA-94011B5C5DB4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61A9C-50F3-4588-8DAC-E1998EBC295D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A36E4-B203-4B7B-A20A-8D24DCCE402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E0B5F-2104-4309-9E44-B1EA261D9C32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4A595-B2BB-4C4A-85F3-71337FAEB94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6"/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uk-UA" smtClean="0"/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002F39-6214-4AA1-B568-7AC0BA0DA3A6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4AD340-8706-40A6-A3C2-4785A43B83B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6"/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uk-UA" smtClean="0"/>
          </a:p>
        </p:txBody>
      </p:sp>
      <p:sp>
        <p:nvSpPr>
          <p:cNvPr id="13316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4DB41B-D99B-49F5-A570-408FB9E37368}" type="datetimeFigureOut">
              <a:rPr lang="uk-UA"/>
              <a:pPr>
                <a:defRPr/>
              </a:pPr>
              <a:t>24.01.2022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6C3BE6-B8DF-4C2E-A6FD-C001523915A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11.xml"/><Relationship Id="rId18" Type="http://schemas.openxmlformats.org/officeDocument/2006/relationships/image" Target="../media/image7.png"/><Relationship Id="rId3" Type="http://schemas.openxmlformats.org/officeDocument/2006/relationships/image" Target="../media/image5.png"/><Relationship Id="rId7" Type="http://schemas.openxmlformats.org/officeDocument/2006/relationships/slide" Target="slide5.xml"/><Relationship Id="rId12" Type="http://schemas.openxmlformats.org/officeDocument/2006/relationships/slide" Target="slide10.xml"/><Relationship Id="rId17" Type="http://schemas.openxmlformats.org/officeDocument/2006/relationships/slide" Target="slide17.xml"/><Relationship Id="rId2" Type="http://schemas.openxmlformats.org/officeDocument/2006/relationships/notesSlide" Target="../notesSlides/notesSlide2.xml"/><Relationship Id="rId16" Type="http://schemas.openxmlformats.org/officeDocument/2006/relationships/slide" Target="slide16.xml"/><Relationship Id="rId20" Type="http://schemas.openxmlformats.org/officeDocument/2006/relationships/slide" Target="slide1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11" Type="http://schemas.openxmlformats.org/officeDocument/2006/relationships/slide" Target="slide9.xml"/><Relationship Id="rId5" Type="http://schemas.openxmlformats.org/officeDocument/2006/relationships/slide" Target="slide4.xml"/><Relationship Id="rId15" Type="http://schemas.openxmlformats.org/officeDocument/2006/relationships/slide" Target="slide13.xml"/><Relationship Id="rId10" Type="http://schemas.openxmlformats.org/officeDocument/2006/relationships/slide" Target="slide8.xml"/><Relationship Id="rId19" Type="http://schemas.openxmlformats.org/officeDocument/2006/relationships/slide" Target="slide14.xml"/><Relationship Id="rId4" Type="http://schemas.openxmlformats.org/officeDocument/2006/relationships/slide" Target="slide18.xml"/><Relationship Id="rId9" Type="http://schemas.openxmlformats.org/officeDocument/2006/relationships/slide" Target="slide7.xml"/><Relationship Id="rId14" Type="http://schemas.openxmlformats.org/officeDocument/2006/relationships/slide" Target="slide1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6.png"/><Relationship Id="rId4" Type="http://schemas.openxmlformats.org/officeDocument/2006/relationships/diagramData" Target="../diagrams/data1.xml"/><Relationship Id="rId9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openxmlformats.org/officeDocument/2006/relationships/slide" Target="slide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10" Type="http://schemas.openxmlformats.org/officeDocument/2006/relationships/image" Target="../media/image6.png"/><Relationship Id="rId4" Type="http://schemas.openxmlformats.org/officeDocument/2006/relationships/diagramData" Target="../diagrams/data2.xml"/><Relationship Id="rId9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10" Type="http://schemas.openxmlformats.org/officeDocument/2006/relationships/image" Target="../media/image6.png"/><Relationship Id="rId4" Type="http://schemas.openxmlformats.org/officeDocument/2006/relationships/diagramData" Target="../diagrams/data3.xml"/><Relationship Id="rId9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png"/><Relationship Id="rId7" Type="http://schemas.openxmlformats.org/officeDocument/2006/relationships/slide" Target="slide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openxmlformats.org/officeDocument/2006/relationships/slide" Target="slide3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3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3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8.png"/><Relationship Id="rId7" Type="http://schemas.openxmlformats.org/officeDocument/2006/relationships/diagramLayout" Target="../diagrams/layout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6" Type="http://schemas.openxmlformats.org/officeDocument/2006/relationships/diagramData" Target="../diagrams/data4.xml"/><Relationship Id="rId5" Type="http://schemas.openxmlformats.org/officeDocument/2006/relationships/image" Target="../media/image6.png"/><Relationship Id="rId10" Type="http://schemas.microsoft.com/office/2007/relationships/diagramDrawing" Target="../diagrams/drawing4.xml"/><Relationship Id="rId4" Type="http://schemas.openxmlformats.org/officeDocument/2006/relationships/slide" Target="slide3.xml"/><Relationship Id="rId9" Type="http://schemas.openxmlformats.org/officeDocument/2006/relationships/diagramColors" Target="../diagrams/colors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7825" y="981075"/>
            <a:ext cx="8496300" cy="33115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ln w="19050">
                  <a:noFill/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Тренинг</a:t>
            </a:r>
            <a:br>
              <a:rPr lang="ru-RU" sz="4000" b="1" dirty="0" smtClean="0">
                <a:ln w="19050">
                  <a:noFill/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n w="19050">
                  <a:noFill/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ln w="19050">
                  <a:noFill/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«Современные технологии как средство развития звуковой культуры речи»</a:t>
            </a:r>
            <a:endParaRPr lang="uk-UA" sz="4000" b="1" dirty="0">
              <a:ln w="19050">
                <a:noFill/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26" name="Прямоугольник 2"/>
          <p:cNvSpPr>
            <a:spLocks noChangeArrowheads="1"/>
          </p:cNvSpPr>
          <p:nvPr/>
        </p:nvSpPr>
        <p:spPr bwMode="auto">
          <a:xfrm>
            <a:off x="107950" y="115888"/>
            <a:ext cx="90360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Государственное бюджетное дошкольное образовательное учреждение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детский сад №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57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Колпинского района Санкт-Петербурга </a:t>
            </a:r>
          </a:p>
        </p:txBody>
      </p:sp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6161088"/>
            <a:ext cx="3517900" cy="727075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Колпино</a:t>
            </a:r>
          </a:p>
          <a:p>
            <a:pPr eaLnBrk="1" hangingPunct="1"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ноября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2021г.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5003884"/>
            <a:ext cx="56880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Вершинина Ирина Валерьевна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8" descr="cWjN4e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25400" y="1916113"/>
            <a:ext cx="9169400" cy="493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Рисунок 11" descr="Рисунок19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4381500"/>
            <a:ext cx="2808288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52413" y="404813"/>
            <a:ext cx="8496300" cy="1181100"/>
          </a:xfrm>
          <a:prstGeom prst="rect">
            <a:avLst/>
          </a:prstGeom>
          <a:ln>
            <a:noFill/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ln w="19050">
                  <a:noFill/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Интеллектуальная игра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ln w="19050">
                  <a:noFill/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«Отвечай-ка»</a:t>
            </a:r>
            <a:endParaRPr lang="uk-UA" sz="4000" b="1" dirty="0">
              <a:ln w="19050">
                <a:noFill/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Овал 133"/>
          <p:cNvSpPr/>
          <p:nvPr/>
        </p:nvSpPr>
        <p:spPr>
          <a:xfrm>
            <a:off x="6588125" y="3284538"/>
            <a:ext cx="576263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5" name="Овал 134"/>
          <p:cNvSpPr/>
          <p:nvPr/>
        </p:nvSpPr>
        <p:spPr>
          <a:xfrm>
            <a:off x="7308850" y="3284538"/>
            <a:ext cx="576263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6" name="Овал 135"/>
          <p:cNvSpPr/>
          <p:nvPr/>
        </p:nvSpPr>
        <p:spPr>
          <a:xfrm>
            <a:off x="8027988" y="3284538"/>
            <a:ext cx="576262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7" name="Овал 126"/>
          <p:cNvSpPr/>
          <p:nvPr/>
        </p:nvSpPr>
        <p:spPr>
          <a:xfrm>
            <a:off x="5148263" y="2420938"/>
            <a:ext cx="576262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8" name="Овал 127"/>
          <p:cNvSpPr/>
          <p:nvPr/>
        </p:nvSpPr>
        <p:spPr>
          <a:xfrm>
            <a:off x="5867400" y="2420938"/>
            <a:ext cx="576263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9" name="Овал 128"/>
          <p:cNvSpPr/>
          <p:nvPr/>
        </p:nvSpPr>
        <p:spPr>
          <a:xfrm>
            <a:off x="6588125" y="2420938"/>
            <a:ext cx="576263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0" name="Овал 129"/>
          <p:cNvSpPr/>
          <p:nvPr/>
        </p:nvSpPr>
        <p:spPr>
          <a:xfrm>
            <a:off x="7308850" y="2420938"/>
            <a:ext cx="576263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1" name="Овал 130"/>
          <p:cNvSpPr/>
          <p:nvPr/>
        </p:nvSpPr>
        <p:spPr>
          <a:xfrm>
            <a:off x="8027988" y="2420938"/>
            <a:ext cx="576262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6" name="Овал 125"/>
          <p:cNvSpPr/>
          <p:nvPr/>
        </p:nvSpPr>
        <p:spPr>
          <a:xfrm>
            <a:off x="8027988" y="1557338"/>
            <a:ext cx="576262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5" name="Овал 124"/>
          <p:cNvSpPr/>
          <p:nvPr/>
        </p:nvSpPr>
        <p:spPr>
          <a:xfrm>
            <a:off x="7308850" y="1557338"/>
            <a:ext cx="576263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4" name="Овал 123"/>
          <p:cNvSpPr/>
          <p:nvPr/>
        </p:nvSpPr>
        <p:spPr>
          <a:xfrm>
            <a:off x="6588125" y="1557338"/>
            <a:ext cx="576263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3" name="Овал 122"/>
          <p:cNvSpPr/>
          <p:nvPr/>
        </p:nvSpPr>
        <p:spPr>
          <a:xfrm>
            <a:off x="5867400" y="1628775"/>
            <a:ext cx="576263" cy="576263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2" name="Овал 121"/>
          <p:cNvSpPr/>
          <p:nvPr/>
        </p:nvSpPr>
        <p:spPr>
          <a:xfrm>
            <a:off x="5148263" y="1557338"/>
            <a:ext cx="576262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0737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54775" y="3213100"/>
            <a:ext cx="7810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8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5500" y="3213100"/>
            <a:ext cx="7810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9" name="Picture 2" descr="http://img-fotki.yandex.ru/get/6412/83813999.dc9/0_c78be_3b3ddb78_XL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6225" y="3213100"/>
            <a:ext cx="7794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1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35638" y="2349500"/>
            <a:ext cx="7810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2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54775" y="2349500"/>
            <a:ext cx="7810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3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5500" y="2349500"/>
            <a:ext cx="7810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4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6225" y="2349500"/>
            <a:ext cx="7794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5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4913" y="2349500"/>
            <a:ext cx="7810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6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35638" y="1484313"/>
            <a:ext cx="7810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7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54775" y="1484313"/>
            <a:ext cx="7810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8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5500" y="1484313"/>
            <a:ext cx="7810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9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6225" y="1484313"/>
            <a:ext cx="7794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0" name="Picture 2" descr="http://img-fotki.yandex.ru/get/6412/83813999.dc9/0_c78be_3b3ddb78_XL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1484313"/>
            <a:ext cx="7810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755576" y="1628800"/>
            <a:ext cx="3672000" cy="503040"/>
          </a:xfrm>
          <a:prstGeom prst="roundRect">
            <a:avLst/>
          </a:prstGeom>
          <a:gradFill flip="none" rotWithShape="1">
            <a:gsLst>
              <a:gs pos="0">
                <a:srgbClr val="EEEAF2"/>
              </a:gs>
              <a:gs pos="100000">
                <a:srgbClr val="F2E5FF"/>
              </a:gs>
              <a:gs pos="100000">
                <a:srgbClr val="DBC9FF"/>
              </a:gs>
            </a:gsLst>
            <a:path path="circle">
              <a:fillToRect l="50000" t="50000" r="50000" b="50000"/>
            </a:path>
            <a:tileRect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atin typeface="Times New Roman" pitchFamily="18" charset="0"/>
                <a:cs typeface="Times New Roman" pitchFamily="18" charset="0"/>
              </a:rPr>
              <a:t>Теория</a:t>
            </a:r>
          </a:p>
        </p:txBody>
      </p:sp>
      <p:pic>
        <p:nvPicPr>
          <p:cNvPr id="30754" name="Рисунок 37" descr="Рисунок40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613" y="558958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" name="AutoShape 47"/>
          <p:cNvSpPr>
            <a:spLocks noChangeArrowheads="1"/>
          </p:cNvSpPr>
          <p:nvPr/>
        </p:nvSpPr>
        <p:spPr bwMode="auto">
          <a:xfrm>
            <a:off x="755576" y="2564904"/>
            <a:ext cx="3672000" cy="503040"/>
          </a:xfrm>
          <a:prstGeom prst="roundRect">
            <a:avLst/>
          </a:prstGeom>
          <a:gradFill flip="none" rotWithShape="1">
            <a:gsLst>
              <a:gs pos="0">
                <a:srgbClr val="EEEAF2"/>
              </a:gs>
              <a:gs pos="100000">
                <a:srgbClr val="F2E5FF"/>
              </a:gs>
              <a:gs pos="100000">
                <a:srgbClr val="DBC9FF"/>
              </a:gs>
            </a:gsLst>
            <a:path path="circle">
              <a:fillToRect l="50000" t="50000" r="50000" b="50000"/>
            </a:path>
            <a:tileRect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atin typeface="Times New Roman" pitchFamily="18" charset="0"/>
                <a:cs typeface="Times New Roman" pitchFamily="18" charset="0"/>
              </a:rPr>
              <a:t>практика</a:t>
            </a:r>
          </a:p>
        </p:txBody>
      </p:sp>
      <p:sp>
        <p:nvSpPr>
          <p:cNvPr id="106" name="AutoShape 47"/>
          <p:cNvSpPr>
            <a:spLocks noChangeArrowheads="1"/>
          </p:cNvSpPr>
          <p:nvPr/>
        </p:nvSpPr>
        <p:spPr bwMode="auto">
          <a:xfrm>
            <a:off x="755576" y="3429000"/>
            <a:ext cx="3672000" cy="503040"/>
          </a:xfrm>
          <a:prstGeom prst="roundRect">
            <a:avLst/>
          </a:prstGeom>
          <a:gradFill flip="none" rotWithShape="1">
            <a:gsLst>
              <a:gs pos="0">
                <a:srgbClr val="EEEAF2"/>
              </a:gs>
              <a:gs pos="100000">
                <a:srgbClr val="F2E5FF"/>
              </a:gs>
              <a:gs pos="100000">
                <a:srgbClr val="DBC9FF"/>
              </a:gs>
            </a:gsLst>
            <a:path path="circle">
              <a:fillToRect l="50000" t="50000" r="50000" b="50000"/>
            </a:path>
            <a:tileRect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atin typeface="Times New Roman" pitchFamily="18" charset="0"/>
                <a:cs typeface="Times New Roman" pitchFamily="18" charset="0"/>
              </a:rPr>
              <a:t>результат</a:t>
            </a:r>
          </a:p>
        </p:txBody>
      </p:sp>
      <p:sp>
        <p:nvSpPr>
          <p:cNvPr id="64" name="AutoShape 47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148263" y="1628775"/>
            <a:ext cx="503237" cy="503238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65" name="AutoShape 49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5867400" y="1628775"/>
            <a:ext cx="503238" cy="503238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66" name="AutoShape 50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6588125" y="1628775"/>
            <a:ext cx="503238" cy="503238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/>
              <a:t>30</a:t>
            </a:r>
          </a:p>
        </p:txBody>
      </p:sp>
      <p:sp>
        <p:nvSpPr>
          <p:cNvPr id="67" name="AutoShape 5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7308850" y="1628775"/>
            <a:ext cx="503238" cy="503238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68" name="AutoShape 52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8027988" y="1628775"/>
            <a:ext cx="503237" cy="503238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69" name="AutoShape 53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148263" y="2493963"/>
            <a:ext cx="503237" cy="503237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70" name="AutoShape 54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5867400" y="2493963"/>
            <a:ext cx="503238" cy="503237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/>
              <a:t>20</a:t>
            </a:r>
          </a:p>
        </p:txBody>
      </p:sp>
      <p:sp>
        <p:nvSpPr>
          <p:cNvPr id="71" name="AutoShape 55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6588125" y="2493963"/>
            <a:ext cx="503238" cy="503237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76" name="AutoShape 56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7308850" y="2493963"/>
            <a:ext cx="503238" cy="503237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77" name="AutoShape 57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8027988" y="2493963"/>
            <a:ext cx="503237" cy="503237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109" name="AutoShape 60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588125" y="3357563"/>
            <a:ext cx="503238" cy="503237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110" name="AutoShape 6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7308850" y="3357563"/>
            <a:ext cx="503238" cy="503237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111" name="AutoShape 6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027988" y="3357563"/>
            <a:ext cx="503237" cy="503237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83" name="Заголовок 1"/>
          <p:cNvSpPr txBox="1">
            <a:spLocks/>
          </p:cNvSpPr>
          <p:nvPr/>
        </p:nvSpPr>
        <p:spPr>
          <a:xfrm>
            <a:off x="395288" y="122238"/>
            <a:ext cx="8496300" cy="1181100"/>
          </a:xfrm>
          <a:prstGeom prst="rect">
            <a:avLst/>
          </a:prstGeom>
          <a:ln>
            <a:noFill/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ln w="19050">
                  <a:noFill/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Интеллектуальная игра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ln w="19050">
                  <a:noFill/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«Отвечай-ка»</a:t>
            </a:r>
            <a:endParaRPr lang="uk-UA" sz="4000" b="1" dirty="0">
              <a:ln w="19050">
                <a:noFill/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77" name="Picture 2" descr="http://www.orenwiki.ru/images/e/e1/%D0%9A%D1%83%D0%B1%D0%B8%D0%BA_%D0%A0%D1%83%D0%B1%D0%B8%D0%BA%D0%B0.png"/>
          <p:cNvPicPr>
            <a:picLocks noChangeAspect="1" noChangeArrowheads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292725" y="4292600"/>
            <a:ext cx="3590925" cy="239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вал 121"/>
          <p:cNvSpPr/>
          <p:nvPr/>
        </p:nvSpPr>
        <p:spPr>
          <a:xfrm>
            <a:off x="5137150" y="3286125"/>
            <a:ext cx="576263" cy="576263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0782" name="Picture 2" descr="http://img-fotki.yandex.ru/get/6412/83813999.dc9/0_c78be_3b3ddb78_XL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3213100"/>
            <a:ext cx="7810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AutoShape 47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5148263" y="3357563"/>
            <a:ext cx="503237" cy="503237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5" name="Овал 121"/>
          <p:cNvSpPr/>
          <p:nvPr/>
        </p:nvSpPr>
        <p:spPr>
          <a:xfrm>
            <a:off x="5843588" y="3300413"/>
            <a:ext cx="576262" cy="576262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0787" name="Picture 2" descr="http://img-fotki.yandex.ru/get/6412/83813999.dc9/0_c78be_3b3ddb78_XL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0238" y="3227388"/>
            <a:ext cx="7810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47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5867400" y="3357563"/>
            <a:ext cx="503238" cy="503237"/>
          </a:xfrm>
          <a:prstGeom prst="ellipse">
            <a:avLst/>
          </a:prstGeom>
          <a:solidFill>
            <a:srgbClr val="FFFFCC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800" b="1">
                <a:solidFill>
                  <a:srgbClr val="000000"/>
                </a:solidFill>
                <a:cs typeface="Arial" charset="0"/>
              </a:rPr>
              <a:t>20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6" grpId="0" animBg="1"/>
      <p:bldP spid="77" grpId="0" animBg="1"/>
      <p:bldP spid="109" grpId="0" animBg="1"/>
      <p:bldP spid="110" grpId="0" animBg="1"/>
      <p:bldP spid="111" grpId="0" animBg="1"/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/>
          <p:cNvSpPr/>
          <p:nvPr/>
        </p:nvSpPr>
        <p:spPr>
          <a:xfrm>
            <a:off x="7740650" y="260350"/>
            <a:ext cx="719138" cy="720725"/>
          </a:xfrm>
          <a:prstGeom prst="ellipse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2770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395288" y="1198563"/>
            <a:ext cx="84248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Назовите задачи воспитания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звуковой культуры речи</a:t>
            </a:r>
            <a:r>
              <a:rPr lang="ru-RU" sz="2400" dirty="0">
                <a:latin typeface="Georgia" pitchFamily="18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Теория</a:t>
            </a: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7812088" y="333375"/>
            <a:ext cx="576262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10</a:t>
            </a:r>
          </a:p>
        </p:txBody>
      </p:sp>
      <p:graphicFrame>
        <p:nvGraphicFramePr>
          <p:cNvPr id="12" name="Объект 3"/>
          <p:cNvGraphicFramePr>
            <a:graphicFrameLocks/>
          </p:cNvGraphicFramePr>
          <p:nvPr/>
        </p:nvGraphicFramePr>
        <p:xfrm>
          <a:off x="257039" y="1997502"/>
          <a:ext cx="7848873" cy="46416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2775" name="Рисунок 37" descr="Рисунок40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ext Box 5"/>
          <p:cNvSpPr txBox="1">
            <a:spLocks noChangeArrowheads="1"/>
          </p:cNvSpPr>
          <p:nvPr/>
        </p:nvSpPr>
        <p:spPr bwMode="auto">
          <a:xfrm>
            <a:off x="395288" y="1268413"/>
            <a:ext cx="79930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675"/>
              </a:spcAft>
            </a:pPr>
            <a:r>
              <a:rPr lang="ru-RU" sz="2400" b="1" i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Звуковая культура речи</a:t>
            </a:r>
            <a:r>
              <a:rPr lang="ru-RU" sz="24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является составной частью общей речевой культуры. Она охватывает все стороны звукового оформления слов и звучащей речи. Назовите их.</a:t>
            </a:r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Теория</a:t>
            </a: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7812088" y="333375"/>
            <a:ext cx="576262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20</a:t>
            </a:r>
          </a:p>
        </p:txBody>
      </p:sp>
      <p:pic>
        <p:nvPicPr>
          <p:cNvPr id="33798" name="Рисунок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51050" y="2563813"/>
            <a:ext cx="5080000" cy="429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Рисунок 37" descr="Рисунок40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Text Box 5"/>
          <p:cNvSpPr txBox="1">
            <a:spLocks noChangeArrowheads="1"/>
          </p:cNvSpPr>
          <p:nvPr/>
        </p:nvSpPr>
        <p:spPr bwMode="auto">
          <a:xfrm>
            <a:off x="395288" y="1268413"/>
            <a:ext cx="8204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>
                <a:latin typeface="Georgia" pitchFamily="18" charset="0"/>
              </a:rPr>
              <a:t>По каким двум основным направлениям осуществляется работа воспитания звуковой культуры речи?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Теория</a:t>
            </a: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7812088" y="333375"/>
            <a:ext cx="576262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30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393969" y="2549443"/>
          <a:ext cx="6714602" cy="39648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6870" name="Рисунок 37" descr="Рисунок40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Text Box 5"/>
          <p:cNvSpPr txBox="1">
            <a:spLocks noChangeArrowheads="1"/>
          </p:cNvSpPr>
          <p:nvPr/>
        </p:nvSpPr>
        <p:spPr bwMode="auto">
          <a:xfrm>
            <a:off x="395288" y="1268413"/>
            <a:ext cx="76327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675"/>
              </a:spcAft>
            </a:pPr>
            <a:r>
              <a:rPr lang="ru-RU" sz="24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Когда и </a:t>
            </a:r>
            <a:r>
              <a:rPr lang="ru-RU" sz="2400" b="1" i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 каких формах </a:t>
            </a:r>
            <a:r>
              <a:rPr lang="ru-RU" sz="24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проводится работа по формированию звуковой культуры речи?</a:t>
            </a:r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Теория</a:t>
            </a:r>
            <a:endParaRPr lang="ru-RU" sz="36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7812088" y="333375"/>
            <a:ext cx="576262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40</a:t>
            </a:r>
          </a:p>
        </p:txBody>
      </p:sp>
      <p:graphicFrame>
        <p:nvGraphicFramePr>
          <p:cNvPr id="9" name="Объект 4"/>
          <p:cNvGraphicFramePr>
            <a:graphicFrameLocks/>
          </p:cNvGraphicFramePr>
          <p:nvPr/>
        </p:nvGraphicFramePr>
        <p:xfrm>
          <a:off x="107232" y="2243138"/>
          <a:ext cx="7704856" cy="4536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8918" name="Рисунок 37" descr="Рисунок40.pn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Text Box 5"/>
          <p:cNvSpPr txBox="1">
            <a:spLocks noChangeArrowheads="1"/>
          </p:cNvSpPr>
          <p:nvPr/>
        </p:nvSpPr>
        <p:spPr bwMode="auto">
          <a:xfrm>
            <a:off x="350838" y="1331913"/>
            <a:ext cx="76327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675"/>
              </a:spcAft>
            </a:pPr>
            <a:r>
              <a:rPr lang="ru-RU" sz="24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Какой</a:t>
            </a:r>
            <a:r>
              <a:rPr lang="ru-RU" sz="2400" b="1" i="1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речевой материал </a:t>
            </a:r>
            <a:r>
              <a:rPr lang="ru-RU" sz="240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используется?</a:t>
            </a:r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Теория</a:t>
            </a: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7812088" y="333375"/>
            <a:ext cx="576262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50</a:t>
            </a:r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179388" y="2198688"/>
            <a:ext cx="3168650" cy="3822700"/>
          </a:xfrm>
          <a:prstGeom prst="verticalScroll">
            <a:avLst/>
          </a:prstGeom>
          <a:solidFill>
            <a:srgbClr val="88F7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Звукоподражательные слова,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поговорки, пословицы, </a:t>
            </a:r>
            <a:r>
              <a:rPr lang="ru-RU" sz="1400" b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чистоговороки</a:t>
            </a: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скороговороки</a:t>
            </a: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стихотворения, небольшие сказки, рассказы. </a:t>
            </a:r>
            <a:endParaRPr lang="ru-RU" sz="1400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Вертикальный свиток 9"/>
          <p:cNvSpPr/>
          <p:nvPr/>
        </p:nvSpPr>
        <p:spPr>
          <a:xfrm>
            <a:off x="2916238" y="3133725"/>
            <a:ext cx="3311525" cy="3454400"/>
          </a:xfrm>
          <a:prstGeom prst="verticalScroll">
            <a:avLst/>
          </a:prstGeom>
          <a:solidFill>
            <a:srgbClr val="FFFF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fontAlgn="auto">
              <a:spcBef>
                <a:spcPts val="80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Специальные игры и упражнения, направленные на развитие речевого дыхания, артикуляционного и голосового аппаратов</a:t>
            </a:r>
            <a:endParaRPr lang="ru-RU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Вертикальный свиток 11"/>
          <p:cNvSpPr/>
          <p:nvPr/>
        </p:nvSpPr>
        <p:spPr>
          <a:xfrm>
            <a:off x="6084888" y="2198688"/>
            <a:ext cx="3024187" cy="3887787"/>
          </a:xfrm>
          <a:prstGeom prst="verticalScrol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fontAlgn="auto">
              <a:spcBef>
                <a:spcPts val="80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Сопровождается показом наглядного материала: предметных и сюжетных картинок, игрушек, муляжей, настольных игр, кинофильмов, видеофильмов, презентаций, диапозитивов, театров,  диафильмов и т. д.</a:t>
            </a:r>
          </a:p>
        </p:txBody>
      </p:sp>
      <p:pic>
        <p:nvPicPr>
          <p:cNvPr id="40968" name="Рисунок 37" descr="Рисунок40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5"/>
          <p:cNvSpPr txBox="1">
            <a:spLocks noChangeArrowheads="1"/>
          </p:cNvSpPr>
          <p:nvPr/>
        </p:nvSpPr>
        <p:spPr bwMode="auto">
          <a:xfrm>
            <a:off x="361950" y="1435100"/>
            <a:ext cx="76327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Подобрать упражнения на выработку речевого дыхания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Практика</a:t>
            </a:r>
          </a:p>
        </p:txBody>
      </p:sp>
      <p:pic>
        <p:nvPicPr>
          <p:cNvPr id="43011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7812088" y="333375"/>
            <a:ext cx="576262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10</a:t>
            </a:r>
          </a:p>
        </p:txBody>
      </p:sp>
      <p:pic>
        <p:nvPicPr>
          <p:cNvPr id="41997" name="Picture 13" descr="article3510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2412" y="3068960"/>
            <a:ext cx="2614613" cy="1962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999" name="Picture 15" descr="detsad-310041-1423415993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90875" y="3034035"/>
            <a:ext cx="2663825" cy="199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001" name="Picture 17" descr="detsad-367403-1483683452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178550" y="3002282"/>
            <a:ext cx="2663825" cy="199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019" name="Рисунок 37" descr="Рисунок40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9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20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 Box 5"/>
          <p:cNvSpPr txBox="1">
            <a:spLocks noChangeArrowheads="1"/>
          </p:cNvSpPr>
          <p:nvPr/>
        </p:nvSpPr>
        <p:spPr bwMode="auto">
          <a:xfrm>
            <a:off x="395288" y="1392238"/>
            <a:ext cx="8424862" cy="127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Подобрать упражнения на развитие голосового аппарата, темпа речи </a:t>
            </a:r>
          </a:p>
          <a:p>
            <a:pPr>
              <a:spcBef>
                <a:spcPct val="20000"/>
              </a:spcBef>
            </a:pPr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Практика</a:t>
            </a:r>
          </a:p>
        </p:txBody>
      </p:sp>
      <p:pic>
        <p:nvPicPr>
          <p:cNvPr id="45059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7"/>
          <p:cNvSpPr>
            <a:spLocks noChangeArrowheads="1"/>
          </p:cNvSpPr>
          <p:nvPr/>
        </p:nvSpPr>
        <p:spPr bwMode="auto">
          <a:xfrm>
            <a:off x="7812088" y="333375"/>
            <a:ext cx="576262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20</a:t>
            </a:r>
          </a:p>
        </p:txBody>
      </p:sp>
      <p:pic>
        <p:nvPicPr>
          <p:cNvPr id="44039" name="Picture 7" descr="529993_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91880" y="2348880"/>
            <a:ext cx="2598737" cy="3689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5064" name="Рисунок 37" descr="Рисунок40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5"/>
          <p:cNvSpPr txBox="1">
            <a:spLocks noChangeArrowheads="1"/>
          </p:cNvSpPr>
          <p:nvPr/>
        </p:nvSpPr>
        <p:spPr bwMode="auto">
          <a:xfrm>
            <a:off x="395288" y="1268413"/>
            <a:ext cx="76327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latin typeface="Times New Roman" pitchFamily="18" charset="0"/>
                <a:cs typeface="Times New Roman" pitchFamily="18" charset="0"/>
              </a:rPr>
              <a:t>Подобрать упражнения на развитие интонационной выразительности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Практика</a:t>
            </a:r>
          </a:p>
        </p:txBody>
      </p:sp>
      <p:pic>
        <p:nvPicPr>
          <p:cNvPr id="47107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7"/>
          <p:cNvSpPr>
            <a:spLocks noChangeArrowheads="1"/>
          </p:cNvSpPr>
          <p:nvPr/>
        </p:nvSpPr>
        <p:spPr bwMode="auto">
          <a:xfrm>
            <a:off x="7812088" y="333375"/>
            <a:ext cx="576262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30</a:t>
            </a:r>
          </a:p>
        </p:txBody>
      </p:sp>
      <p:pic>
        <p:nvPicPr>
          <p:cNvPr id="3076" name="Picture 4" descr="http://4.bp.blogspot.com/-iKAKVBxzjVw/VVXVgmTszTI/AAAAAAAAAKw/s_B-WTx5uSE/s1600/1292317285885513173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971600" y="2461697"/>
            <a:ext cx="3576638" cy="2414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3080" name="Picture 8" descr="http://hddfhm.com/images/clipart-skazka-kolobok-1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994429" y="3844409"/>
            <a:ext cx="3177971" cy="2277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47113" name="Рисунок 37" descr="Рисунок40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ext Box 5"/>
          <p:cNvSpPr txBox="1">
            <a:spLocks noChangeArrowheads="1"/>
          </p:cNvSpPr>
          <p:nvPr/>
        </p:nvSpPr>
        <p:spPr bwMode="auto">
          <a:xfrm>
            <a:off x="395288" y="1268413"/>
            <a:ext cx="82042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Times New Roman" pitchFamily="18" charset="0"/>
                <a:cs typeface="Times New Roman" pitchFamily="18" charset="0"/>
              </a:rPr>
              <a:t>Подобрать игровые упражнения развитие слухового внимания и речевого слуха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Практика</a:t>
            </a:r>
          </a:p>
        </p:txBody>
      </p:sp>
      <p:pic>
        <p:nvPicPr>
          <p:cNvPr id="49155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7"/>
          <p:cNvSpPr>
            <a:spLocks noChangeArrowheads="1"/>
          </p:cNvSpPr>
          <p:nvPr/>
        </p:nvSpPr>
        <p:spPr bwMode="auto">
          <a:xfrm>
            <a:off x="7812088" y="333375"/>
            <a:ext cx="576262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40</a:t>
            </a:r>
          </a:p>
        </p:txBody>
      </p:sp>
      <p:pic>
        <p:nvPicPr>
          <p:cNvPr id="1026" name="Picture 2" descr="https://www.metod-kopilka.ru/images/doc/25/19463/1/img7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55576" y="3861048"/>
            <a:ext cx="2744787" cy="205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28" name="Picture 4" descr="http://900igr.net/up/datas/165076/017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716016" y="2461697"/>
            <a:ext cx="2716212" cy="2036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49160" name="Рисунок 37" descr="Рисунок40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ext Box 5"/>
          <p:cNvSpPr txBox="1">
            <a:spLocks noChangeArrowheads="1"/>
          </p:cNvSpPr>
          <p:nvPr/>
        </p:nvSpPr>
        <p:spPr bwMode="auto">
          <a:xfrm>
            <a:off x="287338" y="1412875"/>
            <a:ext cx="88566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latin typeface="Georgia" pitchFamily="18" charset="0"/>
              </a:rPr>
              <a:t>Подобрать игровые упражнения для формирования фонематического восприятия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Практика</a:t>
            </a:r>
          </a:p>
        </p:txBody>
      </p:sp>
      <p:pic>
        <p:nvPicPr>
          <p:cNvPr id="51203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47"/>
          <p:cNvSpPr>
            <a:spLocks noChangeArrowheads="1"/>
          </p:cNvSpPr>
          <p:nvPr/>
        </p:nvSpPr>
        <p:spPr bwMode="auto">
          <a:xfrm>
            <a:off x="7812088" y="333375"/>
            <a:ext cx="576262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50</a:t>
            </a:r>
          </a:p>
        </p:txBody>
      </p:sp>
      <p:pic>
        <p:nvPicPr>
          <p:cNvPr id="2050" name="Picture 2" descr="http://www.shishkova.ru/images/p_umk11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81038" y="2351088"/>
            <a:ext cx="3170237" cy="19986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58" name="Picture 10" descr="http://images.myshared.ru/10/945982/slide_6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27984" y="3429000"/>
            <a:ext cx="3358393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51209" name="Рисунок 37" descr="Рисунок40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750" y="6508750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5"/>
          <p:cNvSpPr txBox="1">
            <a:spLocks noChangeArrowheads="1"/>
          </p:cNvSpPr>
          <p:nvPr/>
        </p:nvSpPr>
        <p:spPr bwMode="auto">
          <a:xfrm>
            <a:off x="395288" y="1268413"/>
            <a:ext cx="8280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>
                <a:latin typeface="Times New Roman" pitchFamily="18" charset="0"/>
              </a:rPr>
              <a:t>Какие методы и приемы необходимо использовать для достижения результата?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Результат</a:t>
            </a:r>
          </a:p>
        </p:txBody>
      </p:sp>
      <p:pic>
        <p:nvPicPr>
          <p:cNvPr id="53252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7"/>
          <p:cNvSpPr>
            <a:spLocks noChangeArrowheads="1"/>
          </p:cNvSpPr>
          <p:nvPr/>
        </p:nvSpPr>
        <p:spPr bwMode="auto">
          <a:xfrm>
            <a:off x="7812088" y="333375"/>
            <a:ext cx="576262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10</a:t>
            </a:r>
          </a:p>
        </p:txBody>
      </p:sp>
      <p:pic>
        <p:nvPicPr>
          <p:cNvPr id="53254" name="Рисунок 37" descr="Рисунок40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5"/>
          <p:cNvSpPr txBox="1">
            <a:spLocks noChangeArrowheads="1"/>
          </p:cNvSpPr>
          <p:nvPr/>
        </p:nvSpPr>
        <p:spPr bwMode="auto">
          <a:xfrm>
            <a:off x="395288" y="1268413"/>
            <a:ext cx="7632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</a:rPr>
              <a:t>Как построить </a:t>
            </a:r>
            <a:r>
              <a:rPr lang="ru-RU" sz="2400" b="1" dirty="0" smtClean="0">
                <a:latin typeface="Times New Roman" pitchFamily="18" charset="0"/>
              </a:rPr>
              <a:t>занятие по ЗКР?</a:t>
            </a:r>
            <a:endParaRPr lang="ru-RU" sz="2400" dirty="0">
              <a:latin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Результат</a:t>
            </a:r>
          </a:p>
        </p:txBody>
      </p:sp>
      <p:pic>
        <p:nvPicPr>
          <p:cNvPr id="55300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7"/>
          <p:cNvSpPr>
            <a:spLocks noChangeArrowheads="1"/>
          </p:cNvSpPr>
          <p:nvPr/>
        </p:nvSpPr>
        <p:spPr bwMode="auto">
          <a:xfrm>
            <a:off x="7816850" y="354013"/>
            <a:ext cx="576263" cy="574675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20</a:t>
            </a:r>
          </a:p>
        </p:txBody>
      </p:sp>
      <p:pic>
        <p:nvPicPr>
          <p:cNvPr id="55302" name="Рисунок 37" descr="Рисунок40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Схема 3"/>
          <p:cNvGraphicFramePr/>
          <p:nvPr/>
        </p:nvGraphicFramePr>
        <p:xfrm>
          <a:off x="1048771" y="1991850"/>
          <a:ext cx="6952299" cy="45755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ext Box 5"/>
          <p:cNvSpPr txBox="1">
            <a:spLocks noChangeArrowheads="1"/>
          </p:cNvSpPr>
          <p:nvPr/>
        </p:nvSpPr>
        <p:spPr bwMode="auto">
          <a:xfrm>
            <a:off x="384175" y="1422400"/>
            <a:ext cx="85677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>
                <a:latin typeface="Georgia" pitchFamily="18" charset="0"/>
              </a:rPr>
              <a:t>Назовите показатели </a:t>
            </a:r>
            <a:r>
              <a:rPr lang="ru-RU" sz="2400">
                <a:latin typeface="Times New Roman" pitchFamily="18" charset="0"/>
              </a:rPr>
              <a:t>формирования звуковой культуры речи </a:t>
            </a:r>
            <a:r>
              <a:rPr lang="ru-RU" sz="2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 1 года 6 месяцев до 3 лет </a:t>
            </a:r>
            <a:endParaRPr lang="ru-RU" sz="2400"/>
          </a:p>
        </p:txBody>
      </p:sp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Результат</a:t>
            </a:r>
          </a:p>
        </p:txBody>
      </p:sp>
      <p:pic>
        <p:nvPicPr>
          <p:cNvPr id="57347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Скругленный прямоугольник 4"/>
          <p:cNvSpPr/>
          <p:nvPr/>
        </p:nvSpPr>
        <p:spPr>
          <a:xfrm>
            <a:off x="683568" y="3284984"/>
            <a:ext cx="6336704" cy="2534130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53340" tIns="53340" rIns="53340" bIns="53340" spcCol="1270" anchor="ctr"/>
          <a:lstStyle/>
          <a:p>
            <a:pPr algn="just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</a:rPr>
              <a:t>1.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</a:rPr>
              <a:t>Узнавание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</a:rPr>
              <a:t>неречевых звуков и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</a:rPr>
              <a:t>звукоподражаний;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</a:endParaRPr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</a:rPr>
              <a:t>2. различение высоты, силы, тембра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</a:rPr>
              <a:t>голоса.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16" name="AutoShape 47"/>
          <p:cNvSpPr>
            <a:spLocks noChangeArrowheads="1"/>
          </p:cNvSpPr>
          <p:nvPr/>
        </p:nvSpPr>
        <p:spPr bwMode="auto">
          <a:xfrm>
            <a:off x="7812088" y="330200"/>
            <a:ext cx="576262" cy="576263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30</a:t>
            </a:r>
          </a:p>
        </p:txBody>
      </p:sp>
      <p:pic>
        <p:nvPicPr>
          <p:cNvPr id="57352" name="Рисунок 37" descr="Рисунок40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Результат</a:t>
            </a:r>
          </a:p>
        </p:txBody>
      </p:sp>
      <p:pic>
        <p:nvPicPr>
          <p:cNvPr id="59394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Text Box 5"/>
          <p:cNvSpPr txBox="1">
            <a:spLocks noChangeArrowheads="1"/>
          </p:cNvSpPr>
          <p:nvPr/>
        </p:nvSpPr>
        <p:spPr bwMode="auto">
          <a:xfrm>
            <a:off x="423863" y="1338263"/>
            <a:ext cx="85677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>
                <a:latin typeface="Georgia" pitchFamily="18" charset="0"/>
              </a:rPr>
              <a:t>Назовите показатели </a:t>
            </a:r>
            <a:r>
              <a:rPr lang="ru-RU" sz="2400">
                <a:latin typeface="Times New Roman" pitchFamily="18" charset="0"/>
              </a:rPr>
              <a:t>формирования звуковой культуры речи </a:t>
            </a:r>
            <a:r>
              <a:rPr lang="ru-RU" sz="2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 3 до 5 лет </a:t>
            </a:r>
            <a:endParaRPr lang="ru-RU" sz="2400"/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395536" y="2996952"/>
            <a:ext cx="7595759" cy="3118335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53340" tIns="53340" rIns="53340" bIns="53340" spcCol="1270" anchor="ctr"/>
          <a:lstStyle/>
          <a:p>
            <a:pPr algn="just" defTabSz="711200">
              <a:lnSpc>
                <a:spcPct val="15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</a:rPr>
              <a:t>Развитие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</a:rPr>
              <a:t>речевого дыхания, слухового внимания и моторики речевого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</a:rPr>
              <a:t>аппарата;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</a:endParaRPr>
          </a:p>
          <a:p>
            <a:pPr algn="just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</a:rPr>
              <a:t>2.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фонематического слуха и речевого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внимания;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711200">
              <a:lnSpc>
                <a:spcPct val="15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определение звука в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слове;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711200">
              <a:lnSpc>
                <a:spcPct val="15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вырабатывается интонационная выразительность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711200">
              <a:lnSpc>
                <a:spcPct val="15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формируются знания о слоговом строении слов, о словесном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ударении.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AutoShape 47"/>
          <p:cNvSpPr>
            <a:spLocks noChangeArrowheads="1"/>
          </p:cNvSpPr>
          <p:nvPr/>
        </p:nvSpPr>
        <p:spPr bwMode="auto">
          <a:xfrm>
            <a:off x="7812088" y="342900"/>
            <a:ext cx="576262" cy="576263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40</a:t>
            </a:r>
          </a:p>
        </p:txBody>
      </p:sp>
      <p:pic>
        <p:nvPicPr>
          <p:cNvPr id="59400" name="Рисунок 37" descr="Рисунок40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395536" y="260648"/>
            <a:ext cx="7416824" cy="64633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Результат</a:t>
            </a:r>
          </a:p>
        </p:txBody>
      </p:sp>
      <p:pic>
        <p:nvPicPr>
          <p:cNvPr id="61442" name="Picture 2" descr="http://img-fotki.yandex.ru/get/6412/83813999.dc9/0_c78be_3b3ddb78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188" y="176213"/>
            <a:ext cx="10033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3" name="Text Box 5"/>
          <p:cNvSpPr txBox="1">
            <a:spLocks noChangeArrowheads="1"/>
          </p:cNvSpPr>
          <p:nvPr/>
        </p:nvSpPr>
        <p:spPr bwMode="auto">
          <a:xfrm>
            <a:off x="395288" y="1524000"/>
            <a:ext cx="85693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>
                <a:latin typeface="Georgia" pitchFamily="18" charset="0"/>
              </a:rPr>
              <a:t>Назовите показатели </a:t>
            </a:r>
            <a:r>
              <a:rPr lang="ru-RU" sz="2400">
                <a:latin typeface="Times New Roman" pitchFamily="18" charset="0"/>
              </a:rPr>
              <a:t>формирования звуковой культуры речи </a:t>
            </a:r>
            <a:r>
              <a:rPr lang="ru-RU" sz="2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 5 до 7 лет </a:t>
            </a:r>
            <a:endParaRPr lang="ru-RU" sz="2400"/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395536" y="2754227"/>
            <a:ext cx="8352928" cy="3671725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53340" tIns="53340" rIns="53340" bIns="53340" spcCol="1270" anchor="ctr"/>
          <a:lstStyle/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endParaRPr lang="ru-RU" sz="1400" b="1" dirty="0">
              <a:solidFill>
                <a:srgbClr val="002060"/>
              </a:solidFill>
              <a:latin typeface="Times New Roman" pitchFamily="18" charset="0"/>
            </a:endParaRPr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endParaRPr lang="ru-RU" sz="2000" b="1" dirty="0">
              <a:solidFill>
                <a:srgbClr val="002060"/>
              </a:solidFill>
              <a:latin typeface="Times New Roman" pitchFamily="18" charset="0"/>
            </a:endParaRPr>
          </a:p>
          <a:p>
            <a:pPr algn="just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</a:rPr>
              <a:t>1.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</a:rPr>
              <a:t>Развитие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</a:rPr>
              <a:t>умения различать и правильно произносить смешиваемые звуки с - з, с - ц, с - ш, ш - ж, ч - ц, ж - з, л –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</a:rPr>
              <a:t>р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</a:rPr>
              <a:t>;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</a:endParaRPr>
          </a:p>
          <a:p>
            <a:pPr algn="just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формирование навыка звукового анализа слов различной звуковой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конструкции;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дифференциация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гласных, твердых и мягких, звонких и глухих согласных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звуков;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развитие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интоннационно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выразительной и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орфоэпически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правильно оформленной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знакомство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всеми буквами русского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алфавита;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выкладывание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 и предложения из букв разрезной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азбуки;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овладение чтением.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defTabSz="622300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4" name="AutoShape 47"/>
          <p:cNvSpPr>
            <a:spLocks noChangeArrowheads="1"/>
          </p:cNvSpPr>
          <p:nvPr/>
        </p:nvSpPr>
        <p:spPr bwMode="auto">
          <a:xfrm>
            <a:off x="7812088" y="330200"/>
            <a:ext cx="576262" cy="576263"/>
          </a:xfrm>
          <a:prstGeom prst="ellipse">
            <a:avLst/>
          </a:prstGeom>
          <a:gradFill>
            <a:gsLst>
              <a:gs pos="0">
                <a:srgbClr val="FFFFCC"/>
              </a:gs>
              <a:gs pos="39999">
                <a:srgbClr val="FFFFB3"/>
              </a:gs>
              <a:gs pos="100000">
                <a:srgbClr val="FFFFB3"/>
              </a:gs>
            </a:gsLst>
            <a:lin ang="5400000" scaled="0"/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3200" b="1" dirty="0"/>
              <a:t>50</a:t>
            </a:r>
          </a:p>
        </p:txBody>
      </p:sp>
      <p:pic>
        <p:nvPicPr>
          <p:cNvPr id="61448" name="Рисунок 37" descr="Рисунок40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6497638"/>
            <a:ext cx="151130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920</TotalTime>
  <Words>579</Words>
  <Application>Microsoft Office PowerPoint</Application>
  <PresentationFormat>Экран (4:3)</PresentationFormat>
  <Paragraphs>137</Paragraphs>
  <Slides>18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Тема Office</vt:lpstr>
      <vt:lpstr>Специальное оформление</vt:lpstr>
      <vt:lpstr>Тренинг  «Современные технологии как средство развития звуковой культуры речи»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 презентации</dc:title>
  <dc:creator>Павел</dc:creator>
  <cp:lastModifiedBy>Пользователь Windows</cp:lastModifiedBy>
  <cp:revision>73</cp:revision>
  <cp:lastPrinted>2018-05-15T05:34:42Z</cp:lastPrinted>
  <dcterms:created xsi:type="dcterms:W3CDTF">2009-01-08T12:15:48Z</dcterms:created>
  <dcterms:modified xsi:type="dcterms:W3CDTF">2022-01-24T20:23:08Z</dcterms:modified>
</cp:coreProperties>
</file>